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FC9BE-278F-4152-8DF2-D22F35B7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03F65-F20B-45D5-BD46-22B46C9DF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EA79E-7DDA-4B59-83B6-96F50D7B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EDEDF-1454-45F1-8E1A-781B72BA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CB269-0865-40D3-9D20-A570713D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1E94B-A873-4CE7-898F-A9AA8BF5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A4256-B7CD-4C20-B437-FBBDD03E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AE16F-7E67-4C43-AC0B-D784A120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9C35D-884F-460A-8B3B-CB1655B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C399B-1E42-4809-A6A9-BE11EE8B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7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257C67-296A-40D0-8BA8-2141CFAB9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7B9EB-0C59-4AE3-B5CF-6649387F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F37CA-4502-44A5-A572-16C91E95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DFA4C-B727-47F9-A997-3344F0EB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A739E-181F-42C9-B3FA-FD2D91B9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0A23-30ED-4DBB-A5A5-A30C8E21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8DD03-EEFD-41A9-87A8-4ECD9470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FF900-FC46-4E5E-80CC-26BEDA67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6B90B-4E89-40B3-9B5A-C8640282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D7E5D-32A3-4A69-806F-8B761D7D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9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931A4-F5E4-45E8-B4F3-8216C4E1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F4A2-D497-4571-8B18-C0EA9B0F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BE2AF-CAD6-4AE4-A0E6-443FA1FC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5E69-8257-4C84-B3FF-051679E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F9C00-18E5-4DBB-89AC-EC5BBD60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24282-D3FF-4AE2-8442-0BDE89D4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29F72-4095-46C0-BB08-630A451BE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14A4D-FE11-4E11-85FB-B7382B4E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9AF36-A768-4722-8939-941B6E81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45853-08CB-4E48-9206-BCBC3C55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6BB64-F7AF-4FBB-BBF4-05F038C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5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92C3-B558-4598-9D70-6FB0FD8C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8391E-5B78-44BA-9FBB-9930810C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2608F-FEB0-40B0-90D5-BE121EE1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4F037-EE3F-4477-95CA-1E79AD2A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B49BF7-99B3-42EF-8810-CD10B2B0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D208F0-AFA1-4229-939D-8D7C79F5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07E0F7-9C81-4420-B454-65178694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CCD1B-6FC3-42ED-983E-3F5E9BBD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7B5E6-820E-479A-9B4A-645E8228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C07461-39AF-417D-ADE8-61BC9759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E0CCF-5B3B-4D37-9192-CF8992DE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B5D82-81C1-41EE-A73D-650917F5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1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0D6FE-6504-46DE-999F-14B43238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6CD29-0B52-4FDD-B2D6-F3DC9482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1DD7E-B6EA-428E-A229-5B043E7C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CB998-36B8-42D5-8FD9-24892A1D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87BB2-7D1F-4736-96D3-12D274EC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FEC1B-32E6-4C8A-A81F-A099626F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7EA5A-DCD0-461D-956B-3637000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38335-7418-41DC-9652-9F0BA9C9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A3D02-A499-46ED-9466-DA9E983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5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11C9B-EC56-4B50-823B-CED14C43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F135FD-DA13-49A8-8B40-6BE59BA42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B6C8D6-1FB2-4B63-AEFA-52F68E18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990A5-3CAD-45C9-8181-00E0108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70889-FD0C-467E-8581-6380E1E2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6FFC1-BC1C-40EF-93E0-990E702B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1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FFA4F-21FC-49AB-A514-29D0A21D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357EC-3D85-4341-9335-381C4780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6899C-CBE3-4DF1-A856-5F6DD4EC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CF1C-82F2-4CB7-984A-061316A1700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FFF01-3B0C-42C4-BF19-AA076EFF6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5CC6D-B26B-48E3-AFF0-E22853221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17E2-6A6B-42AB-9790-5BEBF449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3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8F582E-F700-424A-BD53-58FF02FDB5E2}"/>
              </a:ext>
            </a:extLst>
          </p:cNvPr>
          <p:cNvGrpSpPr/>
          <p:nvPr/>
        </p:nvGrpSpPr>
        <p:grpSpPr>
          <a:xfrm>
            <a:off x="6780698" y="1240073"/>
            <a:ext cx="4261579" cy="4741257"/>
            <a:chOff x="6780698" y="1240073"/>
            <a:chExt cx="4261579" cy="474125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C2DD6E2-85D2-4E4D-8AB4-A0C038F62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0698" y="1713314"/>
              <a:ext cx="4261579" cy="426801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FF5429E-A135-4DE4-9085-1CA8774AE2FE}"/>
                </a:ext>
              </a:extLst>
            </p:cNvPr>
            <p:cNvSpPr txBox="1"/>
            <p:nvPr/>
          </p:nvSpPr>
          <p:spPr>
            <a:xfrm>
              <a:off x="7944481" y="1240073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SAKE </a:t>
              </a:r>
              <a:r>
                <a:rPr lang="en-US" altLang="zh-CN" dirty="0" err="1"/>
                <a:t>nufft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074E6A-7021-4D5D-AF31-5A4152CF8F7A}"/>
              </a:ext>
            </a:extLst>
          </p:cNvPr>
          <p:cNvGrpSpPr/>
          <p:nvPr/>
        </p:nvGrpSpPr>
        <p:grpSpPr>
          <a:xfrm>
            <a:off x="689142" y="233503"/>
            <a:ext cx="4300399" cy="4741257"/>
            <a:chOff x="6229482" y="881149"/>
            <a:chExt cx="4300399" cy="47412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49EAF-B15E-4F7E-BC29-88755F8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482" y="1354390"/>
              <a:ext cx="4300399" cy="4268016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1CFA645-1322-45A5-82B1-0008976730F2}"/>
                </a:ext>
              </a:extLst>
            </p:cNvPr>
            <p:cNvSpPr txBox="1"/>
            <p:nvPr/>
          </p:nvSpPr>
          <p:spPr>
            <a:xfrm>
              <a:off x="7922588" y="881149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SAKE demo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44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074E6A-7021-4D5D-AF31-5A4152CF8F7A}"/>
              </a:ext>
            </a:extLst>
          </p:cNvPr>
          <p:cNvGrpSpPr/>
          <p:nvPr/>
        </p:nvGrpSpPr>
        <p:grpSpPr>
          <a:xfrm>
            <a:off x="689142" y="337412"/>
            <a:ext cx="4300399" cy="4637348"/>
            <a:chOff x="6229482" y="985058"/>
            <a:chExt cx="4300399" cy="46373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49EAF-B15E-4F7E-BC29-88755F8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9482" y="1354390"/>
              <a:ext cx="4300399" cy="4268016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1CFA645-1322-45A5-82B1-0008976730F2}"/>
                </a:ext>
              </a:extLst>
            </p:cNvPr>
            <p:cNvSpPr txBox="1"/>
            <p:nvPr/>
          </p:nvSpPr>
          <p:spPr>
            <a:xfrm>
              <a:off x="7922588" y="985058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SAKE demo</a:t>
              </a:r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16CE7EC-4789-4DA5-9084-3873DFEE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33" y="706745"/>
            <a:ext cx="4268016" cy="42680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1BF1D8-C206-43E9-A435-BB3D7853A88C}"/>
              </a:ext>
            </a:extLst>
          </p:cNvPr>
          <p:cNvSpPr txBox="1"/>
          <p:nvPr/>
        </p:nvSpPr>
        <p:spPr>
          <a:xfrm>
            <a:off x="6345696" y="33741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 size 5*5 instead of 6*6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3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074E6A-7021-4D5D-AF31-5A4152CF8F7A}"/>
              </a:ext>
            </a:extLst>
          </p:cNvPr>
          <p:cNvGrpSpPr/>
          <p:nvPr/>
        </p:nvGrpSpPr>
        <p:grpSpPr>
          <a:xfrm>
            <a:off x="689142" y="337412"/>
            <a:ext cx="4300399" cy="4637348"/>
            <a:chOff x="6229482" y="985058"/>
            <a:chExt cx="4300399" cy="46373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49EAF-B15E-4F7E-BC29-88755F8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9482" y="1354390"/>
              <a:ext cx="4300399" cy="4268016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1CFA645-1322-45A5-82B1-0008976730F2}"/>
                </a:ext>
              </a:extLst>
            </p:cNvPr>
            <p:cNvSpPr txBox="1"/>
            <p:nvPr/>
          </p:nvSpPr>
          <p:spPr>
            <a:xfrm>
              <a:off x="7922588" y="985058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SAKE demo</a:t>
              </a:r>
              <a:endParaRPr lang="zh-CN" altLang="en-US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80F04B3-6F06-466A-839B-FC5403EA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54" y="706745"/>
            <a:ext cx="4287475" cy="42680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2931CE-FB61-4739-8336-0810B63E0ECA}"/>
              </a:ext>
            </a:extLst>
          </p:cNvPr>
          <p:cNvSpPr txBox="1"/>
          <p:nvPr/>
        </p:nvSpPr>
        <p:spPr>
          <a:xfrm>
            <a:off x="5800266" y="337412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cgL1ESPIRiT instead of </a:t>
            </a:r>
            <a:r>
              <a:rPr lang="en-US" altLang="zh-CN" dirty="0" err="1"/>
              <a:t>cgESPIRiT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074E6A-7021-4D5D-AF31-5A4152CF8F7A}"/>
              </a:ext>
            </a:extLst>
          </p:cNvPr>
          <p:cNvGrpSpPr/>
          <p:nvPr/>
        </p:nvGrpSpPr>
        <p:grpSpPr>
          <a:xfrm>
            <a:off x="194192" y="904608"/>
            <a:ext cx="3806279" cy="4103708"/>
            <a:chOff x="6229482" y="1437086"/>
            <a:chExt cx="3844941" cy="418532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49EAF-B15E-4F7E-BC29-88755F8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9482" y="1806418"/>
              <a:ext cx="3844941" cy="381598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1CFA645-1322-45A5-82B1-0008976730F2}"/>
                </a:ext>
              </a:extLst>
            </p:cNvPr>
            <p:cNvSpPr txBox="1"/>
            <p:nvPr/>
          </p:nvSpPr>
          <p:spPr>
            <a:xfrm>
              <a:off x="7573415" y="1437086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SAKE demo</a:t>
              </a:r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E2931CE-FB61-4739-8336-0810B63E0ECA}"/>
              </a:ext>
            </a:extLst>
          </p:cNvPr>
          <p:cNvSpPr txBox="1"/>
          <p:nvPr/>
        </p:nvSpPr>
        <p:spPr>
          <a:xfrm>
            <a:off x="4781186" y="581442"/>
            <a:ext cx="216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cgL1ESPIRiT </a:t>
            </a:r>
            <a:r>
              <a:rPr lang="en-US" altLang="zh-CN" dirty="0" err="1"/>
              <a:t>nufft</a:t>
            </a:r>
            <a:r>
              <a:rPr lang="en-US" altLang="zh-CN" dirty="0"/>
              <a:t> instead of </a:t>
            </a:r>
            <a:r>
              <a:rPr lang="en-US" altLang="zh-CN" dirty="0" err="1"/>
              <a:t>cgESPIRiT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115411-F91C-4DC0-A8E8-5F5C3783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71" y="1266738"/>
            <a:ext cx="3725790" cy="37352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6EF957-A224-4467-A8F9-BDBA5A53D0CD}"/>
              </a:ext>
            </a:extLst>
          </p:cNvPr>
          <p:cNvSpPr txBox="1"/>
          <p:nvPr/>
        </p:nvSpPr>
        <p:spPr>
          <a:xfrm>
            <a:off x="8670810" y="303628"/>
            <a:ext cx="216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cgL1ESPIRiT </a:t>
            </a:r>
            <a:r>
              <a:rPr lang="en-US" altLang="zh-CN" dirty="0" err="1"/>
              <a:t>nufft</a:t>
            </a:r>
            <a:r>
              <a:rPr lang="en-US" altLang="zh-CN" dirty="0"/>
              <a:t> instead of </a:t>
            </a:r>
            <a:r>
              <a:rPr lang="en-US" altLang="zh-CN" dirty="0" err="1"/>
              <a:t>cgESPIRiT</a:t>
            </a:r>
            <a:r>
              <a:rPr lang="en-US" altLang="zh-CN" dirty="0"/>
              <a:t>; </a:t>
            </a:r>
            <a:r>
              <a:rPr lang="en-US" altLang="zh-CN" dirty="0" err="1"/>
              <a:t>SAKE_nufft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38D800-1141-42CB-839A-1A085F13A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836" y="1266739"/>
            <a:ext cx="3753209" cy="37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Xiaopeng</dc:creator>
  <cp:lastModifiedBy>Xiaopeng</cp:lastModifiedBy>
  <cp:revision>5</cp:revision>
  <dcterms:created xsi:type="dcterms:W3CDTF">2023-07-08T15:13:53Z</dcterms:created>
  <dcterms:modified xsi:type="dcterms:W3CDTF">2023-07-08T16:47:19Z</dcterms:modified>
</cp:coreProperties>
</file>