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f6b3cf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f6b3cf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f6b3cf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f6b3cf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ef6b3cf9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ef6b3cf9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f6b3cf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f6b3cf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ef6b3cf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ef6b3cf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ef6b3cf9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ef6b3cf9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f6b3cf9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f6b3cf9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ef6b3cf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ef6b3cf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Spin-down Procedures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Lunatic Labs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all your files are accessible!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85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all local files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to make sure all local branches are pushed to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have any repositories needed for your project on your personal GitHub account, move them to the Lunatic Labs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easily do this by forking the project into the LL organization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450" y="1284850"/>
            <a:ext cx="3705225" cy="107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449" y="2531924"/>
            <a:ext cx="3705225" cy="14906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>
            <a:off x="7496925" y="1620750"/>
            <a:ext cx="281100" cy="3258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 flipH="1">
            <a:off x="6398575" y="3744775"/>
            <a:ext cx="343500" cy="120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7400725" y="884650"/>
            <a:ext cx="14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 right of page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35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down Cloud Services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19075" y="1215900"/>
            <a:ext cx="47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save on resources it is important to spin down your google cloud resources.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 the homepage for the console there is a </a:t>
            </a:r>
            <a:r>
              <a:rPr lang="en"/>
              <a:t>Resources</a:t>
            </a:r>
            <a:r>
              <a:rPr lang="en"/>
              <a:t> block (fig 1)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Click on the resources you have available, such as compute engine or SQL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a compute engine. Click on the three </a:t>
            </a:r>
            <a:r>
              <a:rPr lang="en"/>
              <a:t>circle</a:t>
            </a:r>
            <a:r>
              <a:rPr lang="en"/>
              <a:t> button once the instance list and click stop. You know it works when the circle turns grey with a white square (fig 2)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some </a:t>
            </a:r>
            <a:r>
              <a:rPr lang="en"/>
              <a:t>resources</a:t>
            </a:r>
            <a:r>
              <a:rPr lang="en"/>
              <a:t> you will need to go into the instance’s page itself and click stop at the top of the page (fig 3 &amp; 4)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750" y="590088"/>
            <a:ext cx="2552850" cy="9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229" y="1924026"/>
            <a:ext cx="3154445" cy="98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8425" y="3930362"/>
            <a:ext cx="3162250" cy="6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4975" y="3428506"/>
            <a:ext cx="1560394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012950" y="852238"/>
            <a:ext cx="9282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 1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5012938" y="2207100"/>
            <a:ext cx="6642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 2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012950" y="3409863"/>
            <a:ext cx="9282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 3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012950" y="4031588"/>
            <a:ext cx="9282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 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45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down Cloud Services - Billing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19075" y="1215900"/>
            <a:ext cx="47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your billing page to ensure that there is no predicted cost.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navigate there go to the side panel and click Billing. (fig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likely that you are still using a free trial account or educational credit. These accounts will not charge you unless you using a service. Even if you have left over credits you can preserve them for future projects by ensuring all resources are spun down.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012950" y="852238"/>
            <a:ext cx="9282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 1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012938" y="2207100"/>
            <a:ext cx="6642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 2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200" y="506125"/>
            <a:ext cx="1884425" cy="12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200" y="2170871"/>
            <a:ext cx="1884425" cy="2654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Spin-down Misc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Loose files: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Google Drive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Configuration Files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Diagrams: ERD, </a:t>
            </a:r>
            <a:r>
              <a:rPr lang="en" sz="1700"/>
              <a:t>Design</a:t>
            </a:r>
            <a:r>
              <a:rPr lang="en" sz="1700"/>
              <a:t> Documents, Wireframes, etc.</a:t>
            </a:r>
            <a:endParaRPr sz="1700"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Usernames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Passwords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Encryption keys and other access data.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0759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910175" y="559700"/>
            <a:ext cx="3837000" cy="4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 / Mission statement for the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ts val="1530"/>
              <a:buChar char="●"/>
            </a:pPr>
            <a:r>
              <a:rPr lang="en"/>
              <a:t>Description of Application’s Architecture/Tool Stack.</a:t>
            </a:r>
            <a:endParaRPr sz="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Guidelines for configuration, installation, and operation of your project: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List of pre-required installs and </a:t>
            </a:r>
            <a:r>
              <a:rPr lang="en"/>
              <a:t>necessary</a:t>
            </a:r>
            <a:r>
              <a:rPr lang="en"/>
              <a:t> dependencies.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Step by step deployment tutorial for every layer of the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Description of unique classes/algorithms proprietary to your project.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65500" y="10759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br>
              <a:rPr lang="en"/>
            </a:br>
            <a:r>
              <a:rPr lang="en"/>
              <a:t>Timeline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10175" y="178700"/>
            <a:ext cx="3837000" cy="4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to, or a snapshot of, the current groups method of tracking </a:t>
            </a:r>
            <a:r>
              <a:rPr lang="en"/>
              <a:t>progress</a:t>
            </a:r>
            <a:r>
              <a:rPr lang="en"/>
              <a:t> (Trello, SCRUMs, etc.)</a:t>
            </a:r>
            <a:endParaRPr sz="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delineation of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Items that are “done”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Items still “in-progress”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Remaining items for the project to be complete.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65500" y="10759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910175" y="178700"/>
            <a:ext cx="3837000" cy="4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corporate world ideally you’d like to have a code review with the previous developers on the brownfield project your </a:t>
            </a:r>
            <a:r>
              <a:rPr lang="en"/>
              <a:t>inheriting</a:t>
            </a:r>
            <a:r>
              <a:rPr lang="en"/>
              <a:t>, this </a:t>
            </a:r>
            <a:r>
              <a:rPr lang="en"/>
              <a:t>doesn't</a:t>
            </a:r>
            <a:r>
              <a:rPr lang="en"/>
              <a:t> always happen.</a:t>
            </a:r>
            <a:endParaRPr sz="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returning students leave an email or other contact info in the README or project status documentation.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