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40"/>
  </p:notesMasterIdLst>
  <p:handoutMasterIdLst>
    <p:handoutMasterId r:id="rId41"/>
  </p:handoutMasterIdLst>
  <p:sldIdLst>
    <p:sldId id="479" r:id="rId2"/>
    <p:sldId id="452" r:id="rId3"/>
    <p:sldId id="480" r:id="rId4"/>
    <p:sldId id="453" r:id="rId5"/>
    <p:sldId id="487" r:id="rId6"/>
    <p:sldId id="454" r:id="rId7"/>
    <p:sldId id="455" r:id="rId8"/>
    <p:sldId id="456" r:id="rId9"/>
    <p:sldId id="457" r:id="rId10"/>
    <p:sldId id="458" r:id="rId11"/>
    <p:sldId id="459" r:id="rId12"/>
    <p:sldId id="460" r:id="rId13"/>
    <p:sldId id="461" r:id="rId14"/>
    <p:sldId id="462" r:id="rId15"/>
    <p:sldId id="463" r:id="rId16"/>
    <p:sldId id="464" r:id="rId17"/>
    <p:sldId id="465" r:id="rId18"/>
    <p:sldId id="466" r:id="rId19"/>
    <p:sldId id="467" r:id="rId20"/>
    <p:sldId id="468" r:id="rId21"/>
    <p:sldId id="469" r:id="rId22"/>
    <p:sldId id="470" r:id="rId23"/>
    <p:sldId id="471" r:id="rId24"/>
    <p:sldId id="472" r:id="rId25"/>
    <p:sldId id="473" r:id="rId26"/>
    <p:sldId id="474" r:id="rId27"/>
    <p:sldId id="475" r:id="rId28"/>
    <p:sldId id="476" r:id="rId29"/>
    <p:sldId id="477" r:id="rId30"/>
    <p:sldId id="478" r:id="rId31"/>
    <p:sldId id="481" r:id="rId32"/>
    <p:sldId id="482" r:id="rId33"/>
    <p:sldId id="448" r:id="rId34"/>
    <p:sldId id="483" r:id="rId35"/>
    <p:sldId id="449" r:id="rId36"/>
    <p:sldId id="484" r:id="rId37"/>
    <p:sldId id="485" r:id="rId38"/>
    <p:sldId id="486" r:id="rId3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00"/>
    <a:srgbClr val="DDDDDD"/>
    <a:srgbClr val="FFCCFF"/>
    <a:srgbClr val="9999FF"/>
    <a:srgbClr val="FF3300"/>
    <a:srgbClr val="00CCFF"/>
    <a:srgbClr val="0000FF"/>
    <a:srgbClr val="00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7" autoAdjust="0"/>
    <p:restoredTop sz="86387" autoAdjust="0"/>
  </p:normalViewPr>
  <p:slideViewPr>
    <p:cSldViewPr snapToGrid="0">
      <p:cViewPr varScale="1">
        <p:scale>
          <a:sx n="74" d="100"/>
          <a:sy n="74" d="100"/>
        </p:scale>
        <p:origin x="1133"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FCCDF5C4-6EDC-4583-9DA3-7B2AC1D855D9}"/>
              </a:ext>
            </a:extLst>
          </p:cNvPr>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88139" tIns="44070" rIns="88139" bIns="44070" numCol="1" anchor="t" anchorCtr="0" compatLnSpc="1">
            <a:prstTxWarp prst="textNoShape">
              <a:avLst/>
            </a:prstTxWarp>
          </a:bodyPr>
          <a:lstStyle>
            <a:lvl1pPr>
              <a:defRPr sz="1200"/>
            </a:lvl1pPr>
          </a:lstStyle>
          <a:p>
            <a:pPr>
              <a:defRPr/>
            </a:pPr>
            <a:endParaRPr lang="en-US"/>
          </a:p>
        </p:txBody>
      </p:sp>
      <p:sp>
        <p:nvSpPr>
          <p:cNvPr id="131075" name="Rectangle 3">
            <a:extLst>
              <a:ext uri="{FF2B5EF4-FFF2-40B4-BE49-F238E27FC236}">
                <a16:creationId xmlns:a16="http://schemas.microsoft.com/office/drawing/2014/main" id="{347B0CC7-2DAF-4271-9396-38F61F1E800F}"/>
              </a:ext>
            </a:extLst>
          </p:cNvPr>
          <p:cNvSpPr>
            <a:spLocks noGrp="1" noChangeArrowheads="1"/>
          </p:cNvSpPr>
          <p:nvPr>
            <p:ph type="dt" sz="quarter" idx="1"/>
          </p:nvPr>
        </p:nvSpPr>
        <p:spPr bwMode="auto">
          <a:xfrm>
            <a:off x="3970338" y="0"/>
            <a:ext cx="3038475" cy="463550"/>
          </a:xfrm>
          <a:prstGeom prst="rect">
            <a:avLst/>
          </a:prstGeom>
          <a:noFill/>
          <a:ln w="9525">
            <a:noFill/>
            <a:miter lim="800000"/>
            <a:headEnd/>
            <a:tailEnd/>
          </a:ln>
          <a:effectLst/>
        </p:spPr>
        <p:txBody>
          <a:bodyPr vert="horz" wrap="square" lIns="88139" tIns="44070" rIns="88139" bIns="44070" numCol="1" anchor="t" anchorCtr="0" compatLnSpc="1">
            <a:prstTxWarp prst="textNoShape">
              <a:avLst/>
            </a:prstTxWarp>
          </a:bodyPr>
          <a:lstStyle>
            <a:lvl1pPr algn="r">
              <a:defRPr sz="1200"/>
            </a:lvl1pPr>
          </a:lstStyle>
          <a:p>
            <a:pPr>
              <a:defRPr/>
            </a:pPr>
            <a:endParaRPr lang="en-US"/>
          </a:p>
        </p:txBody>
      </p:sp>
      <p:sp>
        <p:nvSpPr>
          <p:cNvPr id="131076" name="Rectangle 4">
            <a:extLst>
              <a:ext uri="{FF2B5EF4-FFF2-40B4-BE49-F238E27FC236}">
                <a16:creationId xmlns:a16="http://schemas.microsoft.com/office/drawing/2014/main" id="{2D881196-FBED-4C2A-B930-AD186F70278E}"/>
              </a:ext>
            </a:extLst>
          </p:cNvPr>
          <p:cNvSpPr>
            <a:spLocks noGrp="1" noChangeArrowheads="1"/>
          </p:cNvSpPr>
          <p:nvPr>
            <p:ph type="ftr" sz="quarter" idx="2"/>
          </p:nvPr>
        </p:nvSpPr>
        <p:spPr bwMode="auto">
          <a:xfrm>
            <a:off x="0" y="8831263"/>
            <a:ext cx="3038475" cy="463550"/>
          </a:xfrm>
          <a:prstGeom prst="rect">
            <a:avLst/>
          </a:prstGeom>
          <a:noFill/>
          <a:ln w="9525">
            <a:noFill/>
            <a:miter lim="800000"/>
            <a:headEnd/>
            <a:tailEnd/>
          </a:ln>
          <a:effectLst/>
        </p:spPr>
        <p:txBody>
          <a:bodyPr vert="horz" wrap="square" lIns="88139" tIns="44070" rIns="88139" bIns="44070" numCol="1" anchor="b" anchorCtr="0" compatLnSpc="1">
            <a:prstTxWarp prst="textNoShape">
              <a:avLst/>
            </a:prstTxWarp>
          </a:bodyPr>
          <a:lstStyle>
            <a:lvl1pPr>
              <a:defRPr sz="1200"/>
            </a:lvl1pPr>
          </a:lstStyle>
          <a:p>
            <a:pPr>
              <a:defRPr/>
            </a:pPr>
            <a:endParaRPr lang="en-US"/>
          </a:p>
        </p:txBody>
      </p:sp>
      <p:sp>
        <p:nvSpPr>
          <p:cNvPr id="131077" name="Rectangle 5">
            <a:extLst>
              <a:ext uri="{FF2B5EF4-FFF2-40B4-BE49-F238E27FC236}">
                <a16:creationId xmlns:a16="http://schemas.microsoft.com/office/drawing/2014/main" id="{5EA13066-85B6-42C6-AFDA-BA01D20D6FB2}"/>
              </a:ext>
            </a:extLst>
          </p:cNvPr>
          <p:cNvSpPr>
            <a:spLocks noGrp="1" noChangeArrowheads="1"/>
          </p:cNvSpPr>
          <p:nvPr>
            <p:ph type="sldNum" sz="quarter" idx="3"/>
          </p:nvPr>
        </p:nvSpPr>
        <p:spPr bwMode="auto">
          <a:xfrm>
            <a:off x="3970338" y="8831263"/>
            <a:ext cx="3038475" cy="463550"/>
          </a:xfrm>
          <a:prstGeom prst="rect">
            <a:avLst/>
          </a:prstGeom>
          <a:noFill/>
          <a:ln w="9525">
            <a:noFill/>
            <a:miter lim="800000"/>
            <a:headEnd/>
            <a:tailEnd/>
          </a:ln>
          <a:effectLst/>
        </p:spPr>
        <p:txBody>
          <a:bodyPr vert="horz" wrap="square" lIns="88139" tIns="44070" rIns="88139" bIns="44070" numCol="1" anchor="b" anchorCtr="0" compatLnSpc="1">
            <a:prstTxWarp prst="textNoShape">
              <a:avLst/>
            </a:prstTxWarp>
          </a:bodyPr>
          <a:lstStyle>
            <a:lvl1pPr algn="r">
              <a:defRPr sz="1200"/>
            </a:lvl1pPr>
          </a:lstStyle>
          <a:p>
            <a:fld id="{A4B5EA8A-2711-4232-AB30-6A8429B9D0A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8AE3D98-9037-422A-99F0-AA4F39075E89}"/>
              </a:ext>
            </a:extLst>
          </p:cNvPr>
          <p:cNvSpPr>
            <a:spLocks noGrp="1" noChangeArrowheads="1"/>
          </p:cNvSpPr>
          <p:nvPr>
            <p:ph type="hdr" sz="quarter"/>
          </p:nvPr>
        </p:nvSpPr>
        <p:spPr bwMode="auto">
          <a:xfrm>
            <a:off x="0"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defTabSz="931887">
              <a:defRPr sz="1300"/>
            </a:lvl1pPr>
          </a:lstStyle>
          <a:p>
            <a:pPr>
              <a:defRPr/>
            </a:pPr>
            <a:endParaRPr lang="en-US"/>
          </a:p>
        </p:txBody>
      </p:sp>
      <p:sp>
        <p:nvSpPr>
          <p:cNvPr id="3075" name="Rectangle 3">
            <a:extLst>
              <a:ext uri="{FF2B5EF4-FFF2-40B4-BE49-F238E27FC236}">
                <a16:creationId xmlns:a16="http://schemas.microsoft.com/office/drawing/2014/main" id="{FAF84834-8353-42E0-800A-5E362E4C31FB}"/>
              </a:ext>
            </a:extLst>
          </p:cNvPr>
          <p:cNvSpPr>
            <a:spLocks noGrp="1" noChangeArrowheads="1"/>
          </p:cNvSpPr>
          <p:nvPr>
            <p:ph type="dt" idx="1"/>
          </p:nvPr>
        </p:nvSpPr>
        <p:spPr bwMode="auto">
          <a:xfrm>
            <a:off x="3971925" y="0"/>
            <a:ext cx="3038475" cy="463550"/>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lvl1pPr algn="r" defTabSz="931887">
              <a:defRPr sz="1300"/>
            </a:lvl1pPr>
          </a:lstStyle>
          <a:p>
            <a:pPr>
              <a:defRPr/>
            </a:pPr>
            <a:endParaRPr lang="en-US"/>
          </a:p>
        </p:txBody>
      </p:sp>
      <p:sp>
        <p:nvSpPr>
          <p:cNvPr id="7172" name="Rectangle 4">
            <a:extLst>
              <a:ext uri="{FF2B5EF4-FFF2-40B4-BE49-F238E27FC236}">
                <a16:creationId xmlns:a16="http://schemas.microsoft.com/office/drawing/2014/main" id="{143AEF3D-5A46-4D7B-B33C-BD0F998DCB9A}"/>
              </a:ext>
            </a:extLst>
          </p:cNvPr>
          <p:cNvSpPr>
            <a:spLocks noChangeArrowheads="1" noTextEdit="1"/>
          </p:cNvSpPr>
          <p:nvPr>
            <p:ph type="sldImg" idx="2"/>
          </p:nvPr>
        </p:nvSpPr>
        <p:spPr bwMode="auto">
          <a:xfrm>
            <a:off x="1181100" y="698500"/>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E5C892D0-83E5-4133-804C-D5F1E7339081}"/>
              </a:ext>
            </a:extLst>
          </p:cNvPr>
          <p:cNvSpPr>
            <a:spLocks noGrp="1" noChangeArrowheads="1"/>
          </p:cNvSpPr>
          <p:nvPr>
            <p:ph type="body" sz="quarter" idx="3"/>
          </p:nvPr>
        </p:nvSpPr>
        <p:spPr bwMode="auto">
          <a:xfrm>
            <a:off x="933450" y="4416425"/>
            <a:ext cx="5143500" cy="4181475"/>
          </a:xfrm>
          <a:prstGeom prst="rect">
            <a:avLst/>
          </a:prstGeom>
          <a:noFill/>
          <a:ln w="9525">
            <a:noFill/>
            <a:miter lim="800000"/>
            <a:headEnd/>
            <a:tailEnd/>
          </a:ln>
          <a:effectLst/>
        </p:spPr>
        <p:txBody>
          <a:bodyPr vert="horz" wrap="square" lIns="93172" tIns="46586" rIns="93172" bIns="4658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2D4EF6B8-5F53-4D5F-AB01-27FA5AEA1822}"/>
              </a:ext>
            </a:extLst>
          </p:cNvPr>
          <p:cNvSpPr>
            <a:spLocks noGrp="1" noChangeArrowheads="1"/>
          </p:cNvSpPr>
          <p:nvPr>
            <p:ph type="ftr" sz="quarter" idx="4"/>
          </p:nvPr>
        </p:nvSpPr>
        <p:spPr bwMode="auto">
          <a:xfrm>
            <a:off x="0"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defTabSz="931887">
              <a:defRPr sz="1300"/>
            </a:lvl1pPr>
          </a:lstStyle>
          <a:p>
            <a:pPr>
              <a:defRPr/>
            </a:pPr>
            <a:endParaRPr lang="en-US"/>
          </a:p>
        </p:txBody>
      </p:sp>
      <p:sp>
        <p:nvSpPr>
          <p:cNvPr id="3079" name="Rectangle 7">
            <a:extLst>
              <a:ext uri="{FF2B5EF4-FFF2-40B4-BE49-F238E27FC236}">
                <a16:creationId xmlns:a16="http://schemas.microsoft.com/office/drawing/2014/main" id="{53B4DC98-0E50-4BDC-8598-903A9893994E}"/>
              </a:ext>
            </a:extLst>
          </p:cNvPr>
          <p:cNvSpPr>
            <a:spLocks noGrp="1" noChangeArrowheads="1"/>
          </p:cNvSpPr>
          <p:nvPr>
            <p:ph type="sldNum" sz="quarter" idx="5"/>
          </p:nvPr>
        </p:nvSpPr>
        <p:spPr bwMode="auto">
          <a:xfrm>
            <a:off x="3971925" y="8832850"/>
            <a:ext cx="3038475" cy="463550"/>
          </a:xfrm>
          <a:prstGeom prst="rect">
            <a:avLst/>
          </a:prstGeom>
          <a:noFill/>
          <a:ln w="9525">
            <a:noFill/>
            <a:miter lim="800000"/>
            <a:headEnd/>
            <a:tailEnd/>
          </a:ln>
          <a:effectLst/>
        </p:spPr>
        <p:txBody>
          <a:bodyPr vert="horz" wrap="square" lIns="93172" tIns="46586" rIns="93172" bIns="46586" numCol="1" anchor="b" anchorCtr="0" compatLnSpc="1">
            <a:prstTxWarp prst="textNoShape">
              <a:avLst/>
            </a:prstTxWarp>
          </a:bodyPr>
          <a:lstStyle>
            <a:lvl1pPr algn="r" defTabSz="931863">
              <a:defRPr sz="1300"/>
            </a:lvl1pPr>
          </a:lstStyle>
          <a:p>
            <a:fld id="{C6D96633-5087-4F2D-99C4-9AC106433253}"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a:extLst>
              <a:ext uri="{FF2B5EF4-FFF2-40B4-BE49-F238E27FC236}">
                <a16:creationId xmlns:a16="http://schemas.microsoft.com/office/drawing/2014/main" id="{90D085CC-32EF-4DA7-8659-512D83683D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sz="2400">
                <a:solidFill>
                  <a:schemeClr val="tx1"/>
                </a:solidFill>
                <a:latin typeface="Times New Roman" panose="02020603050405020304" pitchFamily="18" charset="0"/>
              </a:defRPr>
            </a:lvl1pPr>
            <a:lvl2pPr marL="742950" indent="-285750" defTabSz="931863">
              <a:defRPr sz="2400">
                <a:solidFill>
                  <a:schemeClr val="tx1"/>
                </a:solidFill>
                <a:latin typeface="Times New Roman" panose="02020603050405020304" pitchFamily="18" charset="0"/>
              </a:defRPr>
            </a:lvl2pPr>
            <a:lvl3pPr marL="1143000" indent="-228600" defTabSz="931863">
              <a:defRPr sz="2400">
                <a:solidFill>
                  <a:schemeClr val="tx1"/>
                </a:solidFill>
                <a:latin typeface="Times New Roman" panose="02020603050405020304" pitchFamily="18" charset="0"/>
              </a:defRPr>
            </a:lvl3pPr>
            <a:lvl4pPr marL="1600200" indent="-228600" defTabSz="931863">
              <a:defRPr sz="2400">
                <a:solidFill>
                  <a:schemeClr val="tx1"/>
                </a:solidFill>
                <a:latin typeface="Times New Roman" panose="02020603050405020304" pitchFamily="18" charset="0"/>
              </a:defRPr>
            </a:lvl4pPr>
            <a:lvl5pPr marL="2057400" indent="-228600" defTabSz="931863">
              <a:defRPr sz="2400">
                <a:solidFill>
                  <a:schemeClr val="tx1"/>
                </a:solidFill>
                <a:latin typeface="Times New Roman" panose="02020603050405020304" pitchFamily="18" charset="0"/>
              </a:defRPr>
            </a:lvl5pPr>
            <a:lvl6pPr marL="2514600" indent="-228600" defTabSz="931863"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931863"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931863"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931863" eaLnBrk="0" fontAlgn="base" hangingPunct="0">
              <a:spcBef>
                <a:spcPct val="0"/>
              </a:spcBef>
              <a:spcAft>
                <a:spcPct val="0"/>
              </a:spcAft>
              <a:defRPr sz="2400">
                <a:solidFill>
                  <a:schemeClr val="tx1"/>
                </a:solidFill>
                <a:latin typeface="Times New Roman" panose="02020603050405020304" pitchFamily="18" charset="0"/>
              </a:defRPr>
            </a:lvl9pPr>
          </a:lstStyle>
          <a:p>
            <a:fld id="{5E014210-DDDE-4F06-9721-8F4CFE1450C4}" type="slidenum">
              <a:rPr lang="en-US" altLang="en-US" sz="1300"/>
              <a:pPr/>
              <a:t>1</a:t>
            </a:fld>
            <a:endParaRPr lang="en-US" altLang="en-US" sz="1300"/>
          </a:p>
        </p:txBody>
      </p:sp>
      <p:sp>
        <p:nvSpPr>
          <p:cNvPr id="10243" name="Rectangle 2">
            <a:extLst>
              <a:ext uri="{FF2B5EF4-FFF2-40B4-BE49-F238E27FC236}">
                <a16:creationId xmlns:a16="http://schemas.microsoft.com/office/drawing/2014/main" id="{EDE4AC2D-2F34-4745-A7F4-C2F8286A96FE}"/>
              </a:ext>
            </a:extLst>
          </p:cNvPr>
          <p:cNvSpPr>
            <a:spLocks noChangeArrowheads="1" noTextEdit="1"/>
          </p:cNvSpPr>
          <p:nvPr>
            <p:ph type="sldImg"/>
          </p:nvPr>
        </p:nvSpPr>
        <p:spPr>
          <a:ln/>
        </p:spPr>
      </p:sp>
      <p:sp>
        <p:nvSpPr>
          <p:cNvPr id="10244" name="Rectangle 3">
            <a:extLst>
              <a:ext uri="{FF2B5EF4-FFF2-40B4-BE49-F238E27FC236}">
                <a16:creationId xmlns:a16="http://schemas.microsoft.com/office/drawing/2014/main" id="{9E45BFE1-2A1F-410C-8D0D-BF091923201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B4005D5C-80C8-454D-BC55-9D4FA9C866D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spcBef>
                <a:spcPct val="30000"/>
              </a:spcBef>
              <a:defRPr sz="1200">
                <a:solidFill>
                  <a:schemeClr val="tx1"/>
                </a:solidFill>
                <a:latin typeface="Times New Roman" panose="02020603050405020304" pitchFamily="18" charset="0"/>
              </a:defRPr>
            </a:lvl1pPr>
            <a:lvl2pPr marL="742950" indent="-285750" defTabSz="931863">
              <a:spcBef>
                <a:spcPct val="30000"/>
              </a:spcBef>
              <a:defRPr sz="1200">
                <a:solidFill>
                  <a:schemeClr val="tx1"/>
                </a:solidFill>
                <a:latin typeface="Times New Roman" panose="02020603050405020304" pitchFamily="18" charset="0"/>
              </a:defRPr>
            </a:lvl2pPr>
            <a:lvl3pPr marL="1143000" indent="-228600" defTabSz="931863">
              <a:spcBef>
                <a:spcPct val="30000"/>
              </a:spcBef>
              <a:defRPr sz="1200">
                <a:solidFill>
                  <a:schemeClr val="tx1"/>
                </a:solidFill>
                <a:latin typeface="Times New Roman" panose="02020603050405020304" pitchFamily="18" charset="0"/>
              </a:defRPr>
            </a:lvl3pPr>
            <a:lvl4pPr marL="1600200" indent="-228600" defTabSz="931863">
              <a:spcBef>
                <a:spcPct val="30000"/>
              </a:spcBef>
              <a:defRPr sz="1200">
                <a:solidFill>
                  <a:schemeClr val="tx1"/>
                </a:solidFill>
                <a:latin typeface="Times New Roman" panose="02020603050405020304" pitchFamily="18" charset="0"/>
              </a:defRPr>
            </a:lvl4pPr>
            <a:lvl5pPr marL="2057400" indent="-228600" defTabSz="931863">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B498BF3E-0FF8-4DF7-9A80-ED793E299E68}" type="slidenum">
              <a:rPr kumimoji="1" lang="zh-TW" altLang="en-US"/>
              <a:pPr>
                <a:spcBef>
                  <a:spcPct val="0"/>
                </a:spcBef>
              </a:pPr>
              <a:t>5</a:t>
            </a:fld>
            <a:endParaRPr kumimoji="1" lang="en-US" altLang="zh-TW"/>
          </a:p>
        </p:txBody>
      </p:sp>
      <p:sp>
        <p:nvSpPr>
          <p:cNvPr id="15363" name="Rectangle 2">
            <a:extLst>
              <a:ext uri="{FF2B5EF4-FFF2-40B4-BE49-F238E27FC236}">
                <a16:creationId xmlns:a16="http://schemas.microsoft.com/office/drawing/2014/main" id="{F7BCDBC5-D5D0-4B44-B505-6C15604A2F51}"/>
              </a:ext>
            </a:extLst>
          </p:cNvPr>
          <p:cNvSpPr>
            <a:spLocks noRot="1" noChangeArrowheads="1" noTextEdit="1"/>
          </p:cNvSpPr>
          <p:nvPr>
            <p:ph type="sldImg"/>
          </p:nvPr>
        </p:nvSpPr>
        <p:spPr>
          <a:ln/>
        </p:spPr>
      </p:sp>
      <p:sp>
        <p:nvSpPr>
          <p:cNvPr id="15364" name="Rectangle 3">
            <a:extLst>
              <a:ext uri="{FF2B5EF4-FFF2-40B4-BE49-F238E27FC236}">
                <a16:creationId xmlns:a16="http://schemas.microsoft.com/office/drawing/2014/main" id="{6A7742F0-C7B1-4AA9-B3C4-78E38DEAF3A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TW"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586BEC3C-6690-4851-BEA9-3791512E3417}"/>
              </a:ext>
            </a:extLst>
          </p:cNvPr>
          <p:cNvSpPr>
            <a:spLocks noGrp="1"/>
          </p:cNvSpPr>
          <p:nvPr>
            <p:ph type="dt" sz="half" idx="10"/>
          </p:nvPr>
        </p:nvSpPr>
        <p:spPr/>
        <p:txBody>
          <a:bodyPr/>
          <a:lstStyle>
            <a:lvl1pPr>
              <a:defRPr/>
            </a:lvl1pPr>
          </a:lstStyle>
          <a:p>
            <a:pPr>
              <a:defRPr/>
            </a:pPr>
            <a:r>
              <a:rPr lang="en-US"/>
              <a:t>CPE 401/601 Computer Network Systems</a:t>
            </a:r>
          </a:p>
        </p:txBody>
      </p:sp>
    </p:spTree>
    <p:extLst>
      <p:ext uri="{BB962C8B-B14F-4D97-AF65-F5344CB8AC3E}">
        <p14:creationId xmlns:p14="http://schemas.microsoft.com/office/powerpoint/2010/main" val="7923516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48001-E94E-4FEA-AD85-3E6970289989}"/>
              </a:ext>
            </a:extLst>
          </p:cNvPr>
          <p:cNvSpPr>
            <a:spLocks noGrp="1"/>
          </p:cNvSpPr>
          <p:nvPr>
            <p:ph type="dt" sz="half" idx="10"/>
          </p:nvPr>
        </p:nvSpPr>
        <p:spPr/>
        <p:txBody>
          <a:bodyPr/>
          <a:lstStyle>
            <a:lvl1pPr>
              <a:defRPr/>
            </a:lvl1pPr>
          </a:lstStyle>
          <a:p>
            <a:pPr>
              <a:defRPr/>
            </a:pPr>
            <a:r>
              <a:rPr lang="en-US"/>
              <a:t>CPE 401/601 Computer Network Systems</a:t>
            </a:r>
          </a:p>
        </p:txBody>
      </p:sp>
      <p:sp>
        <p:nvSpPr>
          <p:cNvPr id="5" name="Footer Placeholder 4">
            <a:extLst>
              <a:ext uri="{FF2B5EF4-FFF2-40B4-BE49-F238E27FC236}">
                <a16:creationId xmlns:a16="http://schemas.microsoft.com/office/drawing/2014/main" id="{3358419C-6712-44EF-9B75-41DCF4BFF29F}"/>
              </a:ext>
            </a:extLst>
          </p:cNvPr>
          <p:cNvSpPr>
            <a:spLocks noGrp="1"/>
          </p:cNvSpPr>
          <p:nvPr>
            <p:ph type="ftr" sz="quarter" idx="11"/>
          </p:nvPr>
        </p:nvSpPr>
        <p:spPr/>
        <p:txBody>
          <a:bodyPr/>
          <a:lstStyle>
            <a:lvl1pPr>
              <a:defRPr/>
            </a:lvl1pPr>
          </a:lstStyle>
          <a:p>
            <a:pPr>
              <a:defRPr/>
            </a:pPr>
            <a:r>
              <a:rPr lang="en-US"/>
              <a:t> Internet</a:t>
            </a:r>
            <a:endParaRPr lang="en-US">
              <a:latin typeface="Times New Roman" pitchFamily="18" charset="0"/>
            </a:endParaRPr>
          </a:p>
        </p:txBody>
      </p:sp>
      <p:sp>
        <p:nvSpPr>
          <p:cNvPr id="6" name="Slide Number Placeholder 5">
            <a:extLst>
              <a:ext uri="{FF2B5EF4-FFF2-40B4-BE49-F238E27FC236}">
                <a16:creationId xmlns:a16="http://schemas.microsoft.com/office/drawing/2014/main" id="{E8E38968-6BCC-48B5-86D9-97687B402102}"/>
              </a:ext>
            </a:extLst>
          </p:cNvPr>
          <p:cNvSpPr>
            <a:spLocks noGrp="1"/>
          </p:cNvSpPr>
          <p:nvPr>
            <p:ph type="sldNum" sz="quarter" idx="12"/>
          </p:nvPr>
        </p:nvSpPr>
        <p:spPr/>
        <p:txBody>
          <a:bodyPr/>
          <a:lstStyle>
            <a:lvl1pPr>
              <a:defRPr/>
            </a:lvl1pPr>
          </a:lstStyle>
          <a:p>
            <a:fld id="{BFDC1852-0912-4609-AF6B-6F23F8348978}" type="slidenum">
              <a:rPr lang="en-US" altLang="en-US"/>
              <a:pPr/>
              <a:t>‹#›</a:t>
            </a:fld>
            <a:endParaRPr lang="en-US" altLang="en-US"/>
          </a:p>
        </p:txBody>
      </p:sp>
    </p:spTree>
    <p:extLst>
      <p:ext uri="{BB962C8B-B14F-4D97-AF65-F5344CB8AC3E}">
        <p14:creationId xmlns:p14="http://schemas.microsoft.com/office/powerpoint/2010/main" val="164981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334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495800" y="1600200"/>
            <a:ext cx="38100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7040AC1-0A9C-4922-A389-D2EFC19C3714}"/>
              </a:ext>
            </a:extLst>
          </p:cNvPr>
          <p:cNvSpPr>
            <a:spLocks noGrp="1"/>
          </p:cNvSpPr>
          <p:nvPr>
            <p:ph type="dt" sz="half" idx="10"/>
          </p:nvPr>
        </p:nvSpPr>
        <p:spPr/>
        <p:txBody>
          <a:bodyPr/>
          <a:lstStyle>
            <a:lvl1pPr>
              <a:defRPr/>
            </a:lvl1pPr>
          </a:lstStyle>
          <a:p>
            <a:pPr>
              <a:defRPr/>
            </a:pPr>
            <a:r>
              <a:rPr lang="en-US"/>
              <a:t>CPE 401/601 Computer Network Systems</a:t>
            </a:r>
          </a:p>
        </p:txBody>
      </p:sp>
      <p:sp>
        <p:nvSpPr>
          <p:cNvPr id="6" name="Footer Placeholder 5">
            <a:extLst>
              <a:ext uri="{FF2B5EF4-FFF2-40B4-BE49-F238E27FC236}">
                <a16:creationId xmlns:a16="http://schemas.microsoft.com/office/drawing/2014/main" id="{FE3C3D32-9A58-432A-96D7-BB4419441693}"/>
              </a:ext>
            </a:extLst>
          </p:cNvPr>
          <p:cNvSpPr>
            <a:spLocks noGrp="1"/>
          </p:cNvSpPr>
          <p:nvPr>
            <p:ph type="ftr" sz="quarter" idx="11"/>
          </p:nvPr>
        </p:nvSpPr>
        <p:spPr/>
        <p:txBody>
          <a:bodyPr/>
          <a:lstStyle>
            <a:lvl1pPr>
              <a:defRPr/>
            </a:lvl1pPr>
          </a:lstStyle>
          <a:p>
            <a:pPr>
              <a:defRPr/>
            </a:pPr>
            <a:r>
              <a:rPr lang="en-US"/>
              <a:t> Internet</a:t>
            </a:r>
            <a:endParaRPr lang="en-US">
              <a:latin typeface="Times New Roman" pitchFamily="18" charset="0"/>
            </a:endParaRPr>
          </a:p>
        </p:txBody>
      </p:sp>
      <p:sp>
        <p:nvSpPr>
          <p:cNvPr id="7" name="Slide Number Placeholder 6">
            <a:extLst>
              <a:ext uri="{FF2B5EF4-FFF2-40B4-BE49-F238E27FC236}">
                <a16:creationId xmlns:a16="http://schemas.microsoft.com/office/drawing/2014/main" id="{7CBA6D93-ED90-4F65-AB54-BFE0BF193567}"/>
              </a:ext>
            </a:extLst>
          </p:cNvPr>
          <p:cNvSpPr>
            <a:spLocks noGrp="1"/>
          </p:cNvSpPr>
          <p:nvPr>
            <p:ph type="sldNum" sz="quarter" idx="12"/>
          </p:nvPr>
        </p:nvSpPr>
        <p:spPr/>
        <p:txBody>
          <a:bodyPr/>
          <a:lstStyle>
            <a:lvl1pPr>
              <a:defRPr/>
            </a:lvl1pPr>
          </a:lstStyle>
          <a:p>
            <a:fld id="{164819A3-714E-4A97-A5B1-46E0DBD8598B}" type="slidenum">
              <a:rPr lang="en-US" altLang="en-US"/>
              <a:pPr/>
              <a:t>‹#›</a:t>
            </a:fld>
            <a:endParaRPr lang="en-US" altLang="en-US"/>
          </a:p>
        </p:txBody>
      </p:sp>
    </p:spTree>
    <p:extLst>
      <p:ext uri="{BB962C8B-B14F-4D97-AF65-F5344CB8AC3E}">
        <p14:creationId xmlns:p14="http://schemas.microsoft.com/office/powerpoint/2010/main" val="32775164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B1D0C8-2981-4252-9FE3-2F89D673C5EE}"/>
              </a:ext>
            </a:extLst>
          </p:cNvPr>
          <p:cNvSpPr>
            <a:spLocks noGrp="1"/>
          </p:cNvSpPr>
          <p:nvPr>
            <p:ph type="dt" sz="half" idx="10"/>
          </p:nvPr>
        </p:nvSpPr>
        <p:spPr/>
        <p:txBody>
          <a:bodyPr/>
          <a:lstStyle>
            <a:lvl1pPr>
              <a:defRPr/>
            </a:lvl1pPr>
          </a:lstStyle>
          <a:p>
            <a:pPr>
              <a:defRPr/>
            </a:pPr>
            <a:endParaRPr lang="en-US"/>
          </a:p>
        </p:txBody>
      </p:sp>
      <p:sp>
        <p:nvSpPr>
          <p:cNvPr id="3" name="Footer Placeholder 2">
            <a:extLst>
              <a:ext uri="{FF2B5EF4-FFF2-40B4-BE49-F238E27FC236}">
                <a16:creationId xmlns:a16="http://schemas.microsoft.com/office/drawing/2014/main" id="{3BD42221-89F7-4827-A876-FCC6992677B0}"/>
              </a:ext>
            </a:extLst>
          </p:cNvPr>
          <p:cNvSpPr>
            <a:spLocks noGrp="1"/>
          </p:cNvSpPr>
          <p:nvPr>
            <p:ph type="ftr" sz="quarter" idx="11"/>
          </p:nvPr>
        </p:nvSpPr>
        <p:spPr/>
        <p:txBody>
          <a:bodyPr/>
          <a:lstStyle>
            <a:lvl1pPr>
              <a:defRPr/>
            </a:lvl1pPr>
          </a:lstStyle>
          <a:p>
            <a:pPr>
              <a:defRPr/>
            </a:pPr>
            <a:r>
              <a:rPr lang="en-US"/>
              <a:t>Netprog:   TCP Details</a:t>
            </a:r>
          </a:p>
        </p:txBody>
      </p:sp>
      <p:sp>
        <p:nvSpPr>
          <p:cNvPr id="4" name="Slide Number Placeholder 3">
            <a:extLst>
              <a:ext uri="{FF2B5EF4-FFF2-40B4-BE49-F238E27FC236}">
                <a16:creationId xmlns:a16="http://schemas.microsoft.com/office/drawing/2014/main" id="{629B9670-EE05-45E4-B6B6-CF7A247D0D81}"/>
              </a:ext>
            </a:extLst>
          </p:cNvPr>
          <p:cNvSpPr>
            <a:spLocks noGrp="1"/>
          </p:cNvSpPr>
          <p:nvPr>
            <p:ph type="sldNum" sz="quarter" idx="12"/>
          </p:nvPr>
        </p:nvSpPr>
        <p:spPr/>
        <p:txBody>
          <a:bodyPr/>
          <a:lstStyle>
            <a:lvl1pPr>
              <a:defRPr/>
            </a:lvl1pPr>
          </a:lstStyle>
          <a:p>
            <a:fld id="{537E2CB9-2B2A-4379-87FD-37F6EFC37289}" type="slidenum">
              <a:rPr lang="en-US" altLang="en-US"/>
              <a:pPr/>
              <a:t>‹#›</a:t>
            </a:fld>
            <a:endParaRPr lang="en-US" altLang="en-US"/>
          </a:p>
        </p:txBody>
      </p:sp>
    </p:spTree>
    <p:extLst>
      <p:ext uri="{BB962C8B-B14F-4D97-AF65-F5344CB8AC3E}">
        <p14:creationId xmlns:p14="http://schemas.microsoft.com/office/powerpoint/2010/main" val="2749505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EF2E53C-4090-4EE4-8F40-DC0A0722022B}"/>
              </a:ext>
            </a:extLst>
          </p:cNvPr>
          <p:cNvSpPr>
            <a:spLocks noGrp="1" noChangeArrowheads="1"/>
          </p:cNvSpPr>
          <p:nvPr>
            <p:ph type="dt" sz="half" idx="10"/>
          </p:nvPr>
        </p:nvSpPr>
        <p:spPr/>
        <p:txBody>
          <a:bodyPr/>
          <a:lstStyle>
            <a:lvl1pPr>
              <a:defRPr/>
            </a:lvl1pPr>
          </a:lstStyle>
          <a:p>
            <a:pPr>
              <a:defRPr/>
            </a:pPr>
            <a:endParaRPr lang="en-US" altLang="en-US"/>
          </a:p>
        </p:txBody>
      </p:sp>
      <p:sp>
        <p:nvSpPr>
          <p:cNvPr id="4" name="Rectangle 5">
            <a:extLst>
              <a:ext uri="{FF2B5EF4-FFF2-40B4-BE49-F238E27FC236}">
                <a16:creationId xmlns:a16="http://schemas.microsoft.com/office/drawing/2014/main" id="{11D7392C-E179-41B9-A5DA-00B060249DA1}"/>
              </a:ext>
            </a:extLst>
          </p:cNvPr>
          <p:cNvSpPr>
            <a:spLocks noGrp="1" noChangeArrowheads="1"/>
          </p:cNvSpPr>
          <p:nvPr>
            <p:ph type="ftr" sz="quarter" idx="11"/>
          </p:nvPr>
        </p:nvSpPr>
        <p:spPr/>
        <p:txBody>
          <a:bodyPr/>
          <a:lstStyle>
            <a:lvl1pPr>
              <a:defRPr/>
            </a:lvl1pPr>
          </a:lstStyle>
          <a:p>
            <a:pPr>
              <a:defRPr/>
            </a:pPr>
            <a:r>
              <a:rPr lang="en-US" altLang="en-US"/>
              <a:t>CIS, IUPUI</a:t>
            </a:r>
          </a:p>
        </p:txBody>
      </p:sp>
      <p:sp>
        <p:nvSpPr>
          <p:cNvPr id="5" name="Rectangle 6">
            <a:extLst>
              <a:ext uri="{FF2B5EF4-FFF2-40B4-BE49-F238E27FC236}">
                <a16:creationId xmlns:a16="http://schemas.microsoft.com/office/drawing/2014/main" id="{FB772B15-3B6B-4AA8-8C6C-FD53A8681A7F}"/>
              </a:ext>
            </a:extLst>
          </p:cNvPr>
          <p:cNvSpPr>
            <a:spLocks noGrp="1" noChangeArrowheads="1"/>
          </p:cNvSpPr>
          <p:nvPr>
            <p:ph type="sldNum" sz="quarter" idx="12"/>
          </p:nvPr>
        </p:nvSpPr>
        <p:spPr/>
        <p:txBody>
          <a:bodyPr/>
          <a:lstStyle>
            <a:lvl1pPr>
              <a:defRPr/>
            </a:lvl1pPr>
          </a:lstStyle>
          <a:p>
            <a:fld id="{8499DFD5-6289-4C43-AF5E-67482B0AF097}" type="slidenum">
              <a:rPr lang="en-US" altLang="en-US"/>
              <a:pPr/>
              <a:t>‹#›</a:t>
            </a:fld>
            <a:endParaRPr lang="en-US" altLang="en-US"/>
          </a:p>
        </p:txBody>
      </p:sp>
    </p:spTree>
    <p:extLst>
      <p:ext uri="{BB962C8B-B14F-4D97-AF65-F5344CB8AC3E}">
        <p14:creationId xmlns:p14="http://schemas.microsoft.com/office/powerpoint/2010/main" val="348422654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D35C895-17AC-4A80-9AE0-5930E3FB01C7}"/>
              </a:ext>
            </a:extLst>
          </p:cNvPr>
          <p:cNvSpPr>
            <a:spLocks noGrp="1" noChangeArrowheads="1"/>
          </p:cNvSpPr>
          <p:nvPr>
            <p:ph type="title"/>
          </p:nvPr>
        </p:nvSpPr>
        <p:spPr bwMode="auto">
          <a:xfrm>
            <a:off x="533400" y="228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EF193DB8-994A-48D7-A9AF-8ECCFEF499DE}"/>
              </a:ext>
            </a:extLst>
          </p:cNvPr>
          <p:cNvSpPr>
            <a:spLocks noGrp="1" noChangeArrowheads="1"/>
          </p:cNvSpPr>
          <p:nvPr>
            <p:ph type="body" idx="1"/>
          </p:nvPr>
        </p:nvSpPr>
        <p:spPr bwMode="auto">
          <a:xfrm>
            <a:off x="533400" y="1600200"/>
            <a:ext cx="77724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96C69125-35F0-4AB2-A6D3-F4B75EFB3AEB}"/>
              </a:ext>
            </a:extLst>
          </p:cNvPr>
          <p:cNvSpPr>
            <a:spLocks noGrp="1" noChangeArrowheads="1"/>
          </p:cNvSpPr>
          <p:nvPr>
            <p:ph type="dt" sz="half" idx="2"/>
          </p:nvPr>
        </p:nvSpPr>
        <p:spPr bwMode="auto">
          <a:xfrm>
            <a:off x="0" y="6400800"/>
            <a:ext cx="332263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r>
              <a:rPr lang="en-US"/>
              <a:t>CPE 401/601 Computer Network Systems</a:t>
            </a:r>
          </a:p>
        </p:txBody>
      </p:sp>
      <p:sp>
        <p:nvSpPr>
          <p:cNvPr id="1029" name="Rectangle 5">
            <a:extLst>
              <a:ext uri="{FF2B5EF4-FFF2-40B4-BE49-F238E27FC236}">
                <a16:creationId xmlns:a16="http://schemas.microsoft.com/office/drawing/2014/main" id="{E28B29E7-64A8-42AE-B0F6-8773ECAC460E}"/>
              </a:ext>
            </a:extLst>
          </p:cNvPr>
          <p:cNvSpPr>
            <a:spLocks noGrp="1" noChangeArrowheads="1"/>
          </p:cNvSpPr>
          <p:nvPr>
            <p:ph type="ftr" sz="quarter" idx="3"/>
          </p:nvPr>
        </p:nvSpPr>
        <p:spPr bwMode="auto">
          <a:xfrm>
            <a:off x="5410200" y="64008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mn-lt"/>
              </a:defRPr>
            </a:lvl1pPr>
          </a:lstStyle>
          <a:p>
            <a:pPr>
              <a:defRPr/>
            </a:pPr>
            <a:r>
              <a:rPr lang="en-US"/>
              <a:t> Internet</a:t>
            </a:r>
          </a:p>
        </p:txBody>
      </p:sp>
      <p:sp>
        <p:nvSpPr>
          <p:cNvPr id="1030" name="Rectangle 6">
            <a:extLst>
              <a:ext uri="{FF2B5EF4-FFF2-40B4-BE49-F238E27FC236}">
                <a16:creationId xmlns:a16="http://schemas.microsoft.com/office/drawing/2014/main" id="{9A3526C0-0CDF-40F0-BF43-8D6F1A58A49B}"/>
              </a:ext>
            </a:extLst>
          </p:cNvPr>
          <p:cNvSpPr>
            <a:spLocks noGrp="1" noChangeArrowheads="1"/>
          </p:cNvSpPr>
          <p:nvPr>
            <p:ph type="sldNum" sz="quarter" idx="4"/>
          </p:nvPr>
        </p:nvSpPr>
        <p:spPr bwMode="auto">
          <a:xfrm>
            <a:off x="8305800" y="6400800"/>
            <a:ext cx="625475"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040EACCD-42B2-4B7B-8141-3C827E7C206F}"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838" r:id="rId1"/>
    <p:sldLayoutId id="2147483839" r:id="rId2"/>
    <p:sldLayoutId id="2147483840" r:id="rId3"/>
    <p:sldLayoutId id="2147483841" r:id="rId4"/>
    <p:sldLayoutId id="2147483842" r:id="rId5"/>
  </p:sldLayoutIdLst>
  <p:hf hdr="0" dt="0"/>
  <p:txStyles>
    <p:titleStyle>
      <a:lvl1pPr algn="l" rtl="0" eaLnBrk="0" fontAlgn="base" hangingPunct="0">
        <a:spcBef>
          <a:spcPct val="0"/>
        </a:spcBef>
        <a:spcAft>
          <a:spcPct val="0"/>
        </a:spcAft>
        <a:defRPr sz="4000" u="sng">
          <a:solidFill>
            <a:schemeClr val="accent2"/>
          </a:solidFill>
          <a:latin typeface="+mj-lt"/>
          <a:ea typeface="+mj-ea"/>
          <a:cs typeface="+mj-cs"/>
        </a:defRPr>
      </a:lvl1pPr>
      <a:lvl2pPr algn="l" rtl="0" eaLnBrk="0" fontAlgn="base" hangingPunct="0">
        <a:spcBef>
          <a:spcPct val="0"/>
        </a:spcBef>
        <a:spcAft>
          <a:spcPct val="0"/>
        </a:spcAft>
        <a:defRPr sz="4000" u="sng">
          <a:solidFill>
            <a:schemeClr val="accent2"/>
          </a:solidFill>
          <a:latin typeface="Comic Sans MS" pitchFamily="66" charset="0"/>
        </a:defRPr>
      </a:lvl2pPr>
      <a:lvl3pPr algn="l" rtl="0" eaLnBrk="0" fontAlgn="base" hangingPunct="0">
        <a:spcBef>
          <a:spcPct val="0"/>
        </a:spcBef>
        <a:spcAft>
          <a:spcPct val="0"/>
        </a:spcAft>
        <a:defRPr sz="4000" u="sng">
          <a:solidFill>
            <a:schemeClr val="accent2"/>
          </a:solidFill>
          <a:latin typeface="Comic Sans MS" pitchFamily="66" charset="0"/>
        </a:defRPr>
      </a:lvl3pPr>
      <a:lvl4pPr algn="l" rtl="0" eaLnBrk="0" fontAlgn="base" hangingPunct="0">
        <a:spcBef>
          <a:spcPct val="0"/>
        </a:spcBef>
        <a:spcAft>
          <a:spcPct val="0"/>
        </a:spcAft>
        <a:defRPr sz="4000" u="sng">
          <a:solidFill>
            <a:schemeClr val="accent2"/>
          </a:solidFill>
          <a:latin typeface="Comic Sans MS" pitchFamily="66" charset="0"/>
        </a:defRPr>
      </a:lvl4pPr>
      <a:lvl5pPr algn="l" rtl="0" eaLnBrk="0" fontAlgn="base" hangingPunct="0">
        <a:spcBef>
          <a:spcPct val="0"/>
        </a:spcBef>
        <a:spcAft>
          <a:spcPct val="0"/>
        </a:spcAft>
        <a:defRPr sz="4000" u="sng">
          <a:solidFill>
            <a:schemeClr val="accent2"/>
          </a:solidFill>
          <a:latin typeface="Comic Sans MS" pitchFamily="66" charset="0"/>
        </a:defRPr>
      </a:lvl5pPr>
      <a:lvl6pPr marL="457200" algn="l" rtl="0" eaLnBrk="0" fontAlgn="base" hangingPunct="0">
        <a:spcBef>
          <a:spcPct val="0"/>
        </a:spcBef>
        <a:spcAft>
          <a:spcPct val="0"/>
        </a:spcAft>
        <a:defRPr sz="4000" u="sng">
          <a:solidFill>
            <a:schemeClr val="accent2"/>
          </a:solidFill>
          <a:latin typeface="Comic Sans MS" pitchFamily="66" charset="0"/>
        </a:defRPr>
      </a:lvl6pPr>
      <a:lvl7pPr marL="914400" algn="l" rtl="0" eaLnBrk="0" fontAlgn="base" hangingPunct="0">
        <a:spcBef>
          <a:spcPct val="0"/>
        </a:spcBef>
        <a:spcAft>
          <a:spcPct val="0"/>
        </a:spcAft>
        <a:defRPr sz="4000" u="sng">
          <a:solidFill>
            <a:schemeClr val="accent2"/>
          </a:solidFill>
          <a:latin typeface="Comic Sans MS" pitchFamily="66" charset="0"/>
        </a:defRPr>
      </a:lvl7pPr>
      <a:lvl8pPr marL="1371600" algn="l" rtl="0" eaLnBrk="0" fontAlgn="base" hangingPunct="0">
        <a:spcBef>
          <a:spcPct val="0"/>
        </a:spcBef>
        <a:spcAft>
          <a:spcPct val="0"/>
        </a:spcAft>
        <a:defRPr sz="4000" u="sng">
          <a:solidFill>
            <a:schemeClr val="accent2"/>
          </a:solidFill>
          <a:latin typeface="Comic Sans MS" pitchFamily="66" charset="0"/>
        </a:defRPr>
      </a:lvl8pPr>
      <a:lvl9pPr marL="1828800" algn="l" rtl="0" eaLnBrk="0" fontAlgn="base" hangingPunct="0">
        <a:spcBef>
          <a:spcPct val="0"/>
        </a:spcBef>
        <a:spcAft>
          <a:spcPct val="0"/>
        </a:spcAft>
        <a:defRPr sz="4000" u="sng">
          <a:solidFill>
            <a:schemeClr val="accent2"/>
          </a:solidFill>
          <a:latin typeface="Comic Sans MS" pitchFamily="66" charset="0"/>
        </a:defRPr>
      </a:lvl9pPr>
    </p:titleStyle>
    <p:bodyStyle>
      <a:lvl1pPr marL="342900" indent="-342900" algn="l" rtl="0" eaLnBrk="0" fontAlgn="base" hangingPunct="0">
        <a:spcBef>
          <a:spcPct val="20000"/>
        </a:spcBef>
        <a:spcAft>
          <a:spcPct val="0"/>
        </a:spcAft>
        <a:buClr>
          <a:schemeClr val="accent2"/>
        </a:buClr>
        <a:buSzPct val="85000"/>
        <a:buFont typeface="Wingdings" panose="05000000000000000000"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8">
            <a:extLst>
              <a:ext uri="{FF2B5EF4-FFF2-40B4-BE49-F238E27FC236}">
                <a16:creationId xmlns:a16="http://schemas.microsoft.com/office/drawing/2014/main" id="{C9F372EF-D7FA-410F-A07C-50C0D342AF1A}"/>
              </a:ext>
            </a:extLst>
          </p:cNvPr>
          <p:cNvSpPr>
            <a:spLocks noGrp="1" noChangeArrowheads="1"/>
          </p:cNvSpPr>
          <p:nvPr>
            <p:ph type="ctrTitle"/>
          </p:nvPr>
        </p:nvSpPr>
        <p:spPr>
          <a:xfrm>
            <a:off x="290513" y="1116013"/>
            <a:ext cx="8686800" cy="2484437"/>
          </a:xfrm>
        </p:spPr>
        <p:txBody>
          <a:bodyPr/>
          <a:lstStyle/>
          <a:p>
            <a:pPr algn="ctr"/>
            <a:br>
              <a:rPr lang="en-US" altLang="en-US" sz="3600" u="none"/>
            </a:br>
            <a:r>
              <a:rPr lang="en-GB" altLang="en-US" sz="4800" u="none"/>
              <a:t>TCP/IP Fundamentals</a:t>
            </a:r>
            <a:endParaRPr lang="en-US" altLang="en-US" sz="4800" u="none"/>
          </a:p>
        </p:txBody>
      </p:sp>
      <p:sp>
        <p:nvSpPr>
          <p:cNvPr id="9219" name="Rectangle 2">
            <a:extLst>
              <a:ext uri="{FF2B5EF4-FFF2-40B4-BE49-F238E27FC236}">
                <a16:creationId xmlns:a16="http://schemas.microsoft.com/office/drawing/2014/main" id="{BA109C7B-55B1-4378-BEFE-20A4A130923C}"/>
              </a:ext>
            </a:extLst>
          </p:cNvPr>
          <p:cNvSpPr>
            <a:spLocks noChangeArrowheads="1"/>
          </p:cNvSpPr>
          <p:nvPr/>
        </p:nvSpPr>
        <p:spPr bwMode="auto">
          <a:xfrm>
            <a:off x="2060575" y="2641600"/>
            <a:ext cx="4989513" cy="1724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endParaRPr lang="en-US" altLang="en-US" sz="40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a:extLst>
              <a:ext uri="{FF2B5EF4-FFF2-40B4-BE49-F238E27FC236}">
                <a16:creationId xmlns:a16="http://schemas.microsoft.com/office/drawing/2014/main" id="{A1A0F7D7-9CCB-4887-A2DE-AD727665BF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7C66A61A-223F-4384-A169-0724BCB4C0F4}" type="slidenum">
              <a:rPr lang="en-US" altLang="en-US" sz="1400">
                <a:latin typeface="Times New Roman" panose="02020603050405020304" pitchFamily="18" charset="0"/>
              </a:rPr>
              <a:pPr eaLnBrk="1" hangingPunct="1">
                <a:spcBef>
                  <a:spcPct val="0"/>
                </a:spcBef>
                <a:buClrTx/>
                <a:buSzTx/>
                <a:buFontTx/>
                <a:buNone/>
              </a:pPr>
              <a:t>10</a:t>
            </a:fld>
            <a:endParaRPr lang="en-US" altLang="en-US" sz="1400">
              <a:latin typeface="Times New Roman" panose="02020603050405020304" pitchFamily="18" charset="0"/>
            </a:endParaRPr>
          </a:p>
        </p:txBody>
      </p:sp>
      <p:sp>
        <p:nvSpPr>
          <p:cNvPr id="20483" name="Rectangle 2">
            <a:extLst>
              <a:ext uri="{FF2B5EF4-FFF2-40B4-BE49-F238E27FC236}">
                <a16:creationId xmlns:a16="http://schemas.microsoft.com/office/drawing/2014/main" id="{851D53BA-DF5B-4D42-B692-6F4560825C3B}"/>
              </a:ext>
            </a:extLst>
          </p:cNvPr>
          <p:cNvSpPr>
            <a:spLocks noGrp="1" noChangeArrowheads="1"/>
          </p:cNvSpPr>
          <p:nvPr>
            <p:ph type="title"/>
          </p:nvPr>
        </p:nvSpPr>
        <p:spPr>
          <a:xfrm>
            <a:off x="533400" y="304800"/>
            <a:ext cx="7772400" cy="1143000"/>
          </a:xfrm>
        </p:spPr>
        <p:txBody>
          <a:bodyPr/>
          <a:lstStyle/>
          <a:p>
            <a:pPr eaLnBrk="1" hangingPunct="1"/>
            <a:r>
              <a:rPr lang="en-US" altLang="en-US"/>
              <a:t>The procedure executed at routers</a:t>
            </a:r>
          </a:p>
        </p:txBody>
      </p:sp>
      <p:sp>
        <p:nvSpPr>
          <p:cNvPr id="20484" name="Rectangle 3">
            <a:extLst>
              <a:ext uri="{FF2B5EF4-FFF2-40B4-BE49-F238E27FC236}">
                <a16:creationId xmlns:a16="http://schemas.microsoft.com/office/drawing/2014/main" id="{4501FCA8-3566-4E42-85A8-F8D76538850B}"/>
              </a:ext>
            </a:extLst>
          </p:cNvPr>
          <p:cNvSpPr>
            <a:spLocks noGrp="1" noChangeArrowheads="1"/>
          </p:cNvSpPr>
          <p:nvPr>
            <p:ph type="body" idx="1"/>
          </p:nvPr>
        </p:nvSpPr>
        <p:spPr>
          <a:xfrm>
            <a:off x="461963" y="1676400"/>
            <a:ext cx="8077200" cy="4724400"/>
          </a:xfrm>
        </p:spPr>
        <p:txBody>
          <a:bodyPr/>
          <a:lstStyle/>
          <a:p>
            <a:pPr marL="609600" indent="-609600" eaLnBrk="1" hangingPunct="1">
              <a:lnSpc>
                <a:spcPct val="90000"/>
              </a:lnSpc>
              <a:buFontTx/>
              <a:buNone/>
            </a:pPr>
            <a:r>
              <a:rPr lang="en-US" altLang="en-US" sz="2000"/>
              <a:t>1. Router receives a frame from one network (e.g., N1) through its physical layer</a:t>
            </a:r>
          </a:p>
          <a:p>
            <a:pPr marL="609600" indent="-609600" eaLnBrk="1" hangingPunct="1">
              <a:lnSpc>
                <a:spcPct val="90000"/>
              </a:lnSpc>
              <a:buFontTx/>
              <a:buNone/>
            </a:pPr>
            <a:r>
              <a:rPr lang="en-US" altLang="en-US" sz="2000"/>
              <a:t>2. The data link entity for N1 extracts the IP packet from the frame and passes the IP packet up to its network entity.</a:t>
            </a:r>
          </a:p>
          <a:p>
            <a:pPr marL="609600" indent="-609600" eaLnBrk="1" hangingPunct="1">
              <a:lnSpc>
                <a:spcPct val="90000"/>
              </a:lnSpc>
              <a:buFontTx/>
              <a:buNone/>
            </a:pPr>
            <a:r>
              <a:rPr lang="en-US" altLang="en-US" sz="2000"/>
              <a:t>3. The network entity checks destination IP address (finds the packet is not for itself) and determines the next hop based on destination IP address (i.e., routing) , this next hop router will be in another network (e.g.  N2)</a:t>
            </a:r>
          </a:p>
          <a:p>
            <a:pPr marL="609600" indent="-609600" eaLnBrk="1" hangingPunct="1">
              <a:lnSpc>
                <a:spcPct val="90000"/>
              </a:lnSpc>
              <a:buFontTx/>
              <a:buNone/>
            </a:pPr>
            <a:r>
              <a:rPr lang="en-US" altLang="en-US" sz="2000"/>
              <a:t>4. Network entity passes the IP packet down to the data link entity for N2 </a:t>
            </a:r>
          </a:p>
          <a:p>
            <a:pPr marL="609600" indent="-609600" eaLnBrk="1" hangingPunct="1">
              <a:lnSpc>
                <a:spcPct val="90000"/>
              </a:lnSpc>
              <a:buFontTx/>
              <a:buNone/>
            </a:pPr>
            <a:r>
              <a:rPr lang="en-US" altLang="en-US" sz="2000"/>
              <a:t>5. Data link entity for N2 encapsulates the IP packet in a  frame of N2 and passes the frame down to physical layer for transmission to the next router through network N2.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3">
            <a:extLst>
              <a:ext uri="{FF2B5EF4-FFF2-40B4-BE49-F238E27FC236}">
                <a16:creationId xmlns:a16="http://schemas.microsoft.com/office/drawing/2014/main" id="{09CB15A4-7DC6-46CA-9AEC-ECAE6BA2B7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0645CCF6-FFA5-43D6-834B-3F704EF1B1F9}" type="slidenum">
              <a:rPr lang="en-US" altLang="en-US" sz="1400">
                <a:latin typeface="Times New Roman" panose="02020603050405020304" pitchFamily="18" charset="0"/>
              </a:rPr>
              <a:pPr eaLnBrk="1" hangingPunct="1">
                <a:spcBef>
                  <a:spcPct val="0"/>
                </a:spcBef>
                <a:buClrTx/>
                <a:buSzTx/>
                <a:buFontTx/>
                <a:buNone/>
              </a:pPr>
              <a:t>11</a:t>
            </a:fld>
            <a:endParaRPr lang="en-US" altLang="en-US" sz="1400">
              <a:latin typeface="Times New Roman" panose="02020603050405020304" pitchFamily="18" charset="0"/>
            </a:endParaRPr>
          </a:p>
        </p:txBody>
      </p:sp>
      <p:sp>
        <p:nvSpPr>
          <p:cNvPr id="21507" name="Rectangle 2">
            <a:extLst>
              <a:ext uri="{FF2B5EF4-FFF2-40B4-BE49-F238E27FC236}">
                <a16:creationId xmlns:a16="http://schemas.microsoft.com/office/drawing/2014/main" id="{1BCCFB22-40FC-4D53-9D9A-57DC7C2CC369}"/>
              </a:ext>
            </a:extLst>
          </p:cNvPr>
          <p:cNvSpPr>
            <a:spLocks noChangeArrowheads="1"/>
          </p:cNvSpPr>
          <p:nvPr/>
        </p:nvSpPr>
        <p:spPr bwMode="auto">
          <a:xfrm>
            <a:off x="1031875" y="661988"/>
            <a:ext cx="1460500" cy="4699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A7FFE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08" name="Text Box 3">
            <a:extLst>
              <a:ext uri="{FF2B5EF4-FFF2-40B4-BE49-F238E27FC236}">
                <a16:creationId xmlns:a16="http://schemas.microsoft.com/office/drawing/2014/main" id="{7527E8E4-D0EE-41D5-B16B-474215C902C4}"/>
              </a:ext>
            </a:extLst>
          </p:cNvPr>
          <p:cNvSpPr txBox="1">
            <a:spLocks noChangeArrowheads="1"/>
          </p:cNvSpPr>
          <p:nvPr/>
        </p:nvSpPr>
        <p:spPr bwMode="auto">
          <a:xfrm>
            <a:off x="1316038" y="690563"/>
            <a:ext cx="946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400">
                <a:latin typeface="Times New Roman" panose="02020603050405020304" pitchFamily="18" charset="0"/>
              </a:rPr>
              <a:t>HTTP</a:t>
            </a:r>
          </a:p>
        </p:txBody>
      </p:sp>
      <p:sp>
        <p:nvSpPr>
          <p:cNvPr id="21509" name="Rectangle 4">
            <a:extLst>
              <a:ext uri="{FF2B5EF4-FFF2-40B4-BE49-F238E27FC236}">
                <a16:creationId xmlns:a16="http://schemas.microsoft.com/office/drawing/2014/main" id="{AAC681E5-BB33-4566-A931-3B5EEE4DED54}"/>
              </a:ext>
            </a:extLst>
          </p:cNvPr>
          <p:cNvSpPr>
            <a:spLocks noChangeArrowheads="1"/>
          </p:cNvSpPr>
          <p:nvPr/>
        </p:nvSpPr>
        <p:spPr bwMode="auto">
          <a:xfrm>
            <a:off x="2867025" y="684213"/>
            <a:ext cx="1460500" cy="4699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A7FFE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10" name="Text Box 5">
            <a:extLst>
              <a:ext uri="{FF2B5EF4-FFF2-40B4-BE49-F238E27FC236}">
                <a16:creationId xmlns:a16="http://schemas.microsoft.com/office/drawing/2014/main" id="{4CE7A5DF-BF54-42DE-9A99-790A0F3183B3}"/>
              </a:ext>
            </a:extLst>
          </p:cNvPr>
          <p:cNvSpPr txBox="1">
            <a:spLocks noChangeArrowheads="1"/>
          </p:cNvSpPr>
          <p:nvPr/>
        </p:nvSpPr>
        <p:spPr bwMode="auto">
          <a:xfrm>
            <a:off x="3005138" y="685800"/>
            <a:ext cx="1030287" cy="457200"/>
          </a:xfrm>
          <a:prstGeom prst="rect">
            <a:avLst/>
          </a:prstGeom>
          <a:noFill/>
          <a:ln>
            <a:noFill/>
          </a:ln>
          <a:effectLst/>
          <a:extLst>
            <a:ext uri="{909E8E84-426E-40DD-AFC4-6F175D3DCCD1}">
              <a14:hiddenFill xmlns:a14="http://schemas.microsoft.com/office/drawing/2010/main">
                <a:solidFill>
                  <a:srgbClr val="A7FFE8"/>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400">
                <a:latin typeface="Times New Roman" panose="02020603050405020304" pitchFamily="18" charset="0"/>
              </a:rPr>
              <a:t>SMTP</a:t>
            </a:r>
          </a:p>
        </p:txBody>
      </p:sp>
      <p:sp>
        <p:nvSpPr>
          <p:cNvPr id="21511" name="Rectangle 6">
            <a:extLst>
              <a:ext uri="{FF2B5EF4-FFF2-40B4-BE49-F238E27FC236}">
                <a16:creationId xmlns:a16="http://schemas.microsoft.com/office/drawing/2014/main" id="{A8CF56AE-DC9F-4753-A958-E14DFA58F345}"/>
              </a:ext>
            </a:extLst>
          </p:cNvPr>
          <p:cNvSpPr>
            <a:spLocks noChangeArrowheads="1"/>
          </p:cNvSpPr>
          <p:nvPr/>
        </p:nvSpPr>
        <p:spPr bwMode="auto">
          <a:xfrm>
            <a:off x="6500813" y="679450"/>
            <a:ext cx="1460500" cy="4699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A7FFE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12" name="Text Box 7">
            <a:extLst>
              <a:ext uri="{FF2B5EF4-FFF2-40B4-BE49-F238E27FC236}">
                <a16:creationId xmlns:a16="http://schemas.microsoft.com/office/drawing/2014/main" id="{9B0155E4-68C5-4DFB-B2C5-57D43FB47C9D}"/>
              </a:ext>
            </a:extLst>
          </p:cNvPr>
          <p:cNvSpPr txBox="1">
            <a:spLocks noChangeArrowheads="1"/>
          </p:cNvSpPr>
          <p:nvPr/>
        </p:nvSpPr>
        <p:spPr bwMode="auto">
          <a:xfrm>
            <a:off x="6834188" y="681038"/>
            <a:ext cx="793750" cy="457200"/>
          </a:xfrm>
          <a:prstGeom prst="rect">
            <a:avLst/>
          </a:prstGeom>
          <a:noFill/>
          <a:ln>
            <a:noFill/>
          </a:ln>
          <a:effectLst/>
          <a:extLst>
            <a:ext uri="{909E8E84-426E-40DD-AFC4-6F175D3DCCD1}">
              <a14:hiddenFill xmlns:a14="http://schemas.microsoft.com/office/drawing/2010/main">
                <a:solidFill>
                  <a:srgbClr val="A7FFE8"/>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400">
                <a:latin typeface="Times New Roman" panose="02020603050405020304" pitchFamily="18" charset="0"/>
              </a:rPr>
              <a:t>RTP</a:t>
            </a:r>
          </a:p>
        </p:txBody>
      </p:sp>
      <p:sp>
        <p:nvSpPr>
          <p:cNvPr id="21513" name="Rectangle 8">
            <a:extLst>
              <a:ext uri="{FF2B5EF4-FFF2-40B4-BE49-F238E27FC236}">
                <a16:creationId xmlns:a16="http://schemas.microsoft.com/office/drawing/2014/main" id="{83F6E0C0-1B5C-4B0C-AD68-1A6982D3BEC3}"/>
              </a:ext>
            </a:extLst>
          </p:cNvPr>
          <p:cNvSpPr>
            <a:spLocks noChangeArrowheads="1"/>
          </p:cNvSpPr>
          <p:nvPr/>
        </p:nvSpPr>
        <p:spPr bwMode="auto">
          <a:xfrm>
            <a:off x="2274888" y="1866900"/>
            <a:ext cx="1460500" cy="4699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53FFD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14" name="Text Box 9">
            <a:extLst>
              <a:ext uri="{FF2B5EF4-FFF2-40B4-BE49-F238E27FC236}">
                <a16:creationId xmlns:a16="http://schemas.microsoft.com/office/drawing/2014/main" id="{58A2289E-6B09-4DE7-84A1-A286074A0CDE}"/>
              </a:ext>
            </a:extLst>
          </p:cNvPr>
          <p:cNvSpPr txBox="1">
            <a:spLocks noChangeArrowheads="1"/>
          </p:cNvSpPr>
          <p:nvPr/>
        </p:nvSpPr>
        <p:spPr bwMode="auto">
          <a:xfrm>
            <a:off x="2557463" y="1868488"/>
            <a:ext cx="742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400">
                <a:latin typeface="Times New Roman" panose="02020603050405020304" pitchFamily="18" charset="0"/>
              </a:rPr>
              <a:t>TCP</a:t>
            </a:r>
          </a:p>
        </p:txBody>
      </p:sp>
      <p:sp>
        <p:nvSpPr>
          <p:cNvPr id="21515" name="Rectangle 10">
            <a:extLst>
              <a:ext uri="{FF2B5EF4-FFF2-40B4-BE49-F238E27FC236}">
                <a16:creationId xmlns:a16="http://schemas.microsoft.com/office/drawing/2014/main" id="{43083B33-66DA-4CC4-82C6-AE45182289F2}"/>
              </a:ext>
            </a:extLst>
          </p:cNvPr>
          <p:cNvSpPr>
            <a:spLocks noChangeArrowheads="1"/>
          </p:cNvSpPr>
          <p:nvPr/>
        </p:nvSpPr>
        <p:spPr bwMode="auto">
          <a:xfrm>
            <a:off x="5518150" y="1873250"/>
            <a:ext cx="1460500" cy="4699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53FFD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16" name="Text Box 11">
            <a:extLst>
              <a:ext uri="{FF2B5EF4-FFF2-40B4-BE49-F238E27FC236}">
                <a16:creationId xmlns:a16="http://schemas.microsoft.com/office/drawing/2014/main" id="{6672FB82-D8E5-438C-B83C-964A2C160141}"/>
              </a:ext>
            </a:extLst>
          </p:cNvPr>
          <p:cNvSpPr txBox="1">
            <a:spLocks noChangeArrowheads="1"/>
          </p:cNvSpPr>
          <p:nvPr/>
        </p:nvSpPr>
        <p:spPr bwMode="auto">
          <a:xfrm>
            <a:off x="5773738" y="1874838"/>
            <a:ext cx="7953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400">
                <a:latin typeface="Times New Roman" panose="02020603050405020304" pitchFamily="18" charset="0"/>
              </a:rPr>
              <a:t>UDP</a:t>
            </a:r>
          </a:p>
        </p:txBody>
      </p:sp>
      <p:grpSp>
        <p:nvGrpSpPr>
          <p:cNvPr id="21517" name="Group 12">
            <a:extLst>
              <a:ext uri="{FF2B5EF4-FFF2-40B4-BE49-F238E27FC236}">
                <a16:creationId xmlns:a16="http://schemas.microsoft.com/office/drawing/2014/main" id="{DFE42D95-2544-4BC8-B357-0007E07F72CB}"/>
              </a:ext>
            </a:extLst>
          </p:cNvPr>
          <p:cNvGrpSpPr>
            <a:grpSpLocks/>
          </p:cNvGrpSpPr>
          <p:nvPr/>
        </p:nvGrpSpPr>
        <p:grpSpPr bwMode="auto">
          <a:xfrm>
            <a:off x="3698875" y="3476625"/>
            <a:ext cx="1747838" cy="639763"/>
            <a:chOff x="1722" y="2347"/>
            <a:chExt cx="1101" cy="403"/>
          </a:xfrm>
        </p:grpSpPr>
        <p:sp>
          <p:nvSpPr>
            <p:cNvPr id="21547" name="Rectangle 13">
              <a:extLst>
                <a:ext uri="{FF2B5EF4-FFF2-40B4-BE49-F238E27FC236}">
                  <a16:creationId xmlns:a16="http://schemas.microsoft.com/office/drawing/2014/main" id="{51885F3E-BEF3-4A6A-9DD9-6008E545620D}"/>
                </a:ext>
              </a:extLst>
            </p:cNvPr>
            <p:cNvSpPr>
              <a:spLocks noChangeArrowheads="1"/>
            </p:cNvSpPr>
            <p:nvPr/>
          </p:nvSpPr>
          <p:spPr bwMode="auto">
            <a:xfrm>
              <a:off x="1722" y="2347"/>
              <a:ext cx="1101" cy="40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00F0B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48" name="Text Box 14">
              <a:extLst>
                <a:ext uri="{FF2B5EF4-FFF2-40B4-BE49-F238E27FC236}">
                  <a16:creationId xmlns:a16="http://schemas.microsoft.com/office/drawing/2014/main" id="{143E1839-02FC-43E6-822F-FB5DD2012DCF}"/>
                </a:ext>
              </a:extLst>
            </p:cNvPr>
            <p:cNvSpPr txBox="1">
              <a:spLocks noChangeArrowheads="1"/>
            </p:cNvSpPr>
            <p:nvPr/>
          </p:nvSpPr>
          <p:spPr bwMode="auto">
            <a:xfrm>
              <a:off x="2084" y="2422"/>
              <a:ext cx="287" cy="288"/>
            </a:xfrm>
            <a:prstGeom prst="rect">
              <a:avLst/>
            </a:prstGeom>
            <a:noFill/>
            <a:ln>
              <a:noFill/>
            </a:ln>
            <a:effectLst/>
            <a:extLst>
              <a:ext uri="{909E8E84-426E-40DD-AFC4-6F175D3DCCD1}">
                <a14:hiddenFill xmlns:a14="http://schemas.microsoft.com/office/drawing/2010/main">
                  <a:solidFill>
                    <a:srgbClr val="00F0B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400">
                  <a:latin typeface="Times New Roman" panose="02020603050405020304" pitchFamily="18" charset="0"/>
                </a:rPr>
                <a:t>IP</a:t>
              </a:r>
            </a:p>
          </p:txBody>
        </p:sp>
      </p:grpSp>
      <p:grpSp>
        <p:nvGrpSpPr>
          <p:cNvPr id="21518" name="Group 15">
            <a:extLst>
              <a:ext uri="{FF2B5EF4-FFF2-40B4-BE49-F238E27FC236}">
                <a16:creationId xmlns:a16="http://schemas.microsoft.com/office/drawing/2014/main" id="{FBFAD116-C9D6-40EC-9409-A7F97B077647}"/>
              </a:ext>
            </a:extLst>
          </p:cNvPr>
          <p:cNvGrpSpPr>
            <a:grpSpLocks/>
          </p:cNvGrpSpPr>
          <p:nvPr/>
        </p:nvGrpSpPr>
        <p:grpSpPr bwMode="auto">
          <a:xfrm>
            <a:off x="762000" y="4876800"/>
            <a:ext cx="2114550" cy="914400"/>
            <a:chOff x="2277" y="3287"/>
            <a:chExt cx="1380" cy="699"/>
          </a:xfrm>
        </p:grpSpPr>
        <p:sp>
          <p:nvSpPr>
            <p:cNvPr id="21545" name="Rectangle 16">
              <a:extLst>
                <a:ext uri="{FF2B5EF4-FFF2-40B4-BE49-F238E27FC236}">
                  <a16:creationId xmlns:a16="http://schemas.microsoft.com/office/drawing/2014/main" id="{41D00429-BF52-4279-8A74-6F45881086DF}"/>
                </a:ext>
              </a:extLst>
            </p:cNvPr>
            <p:cNvSpPr>
              <a:spLocks noChangeArrowheads="1"/>
            </p:cNvSpPr>
            <p:nvPr/>
          </p:nvSpPr>
          <p:spPr bwMode="auto">
            <a:xfrm>
              <a:off x="2277" y="3287"/>
              <a:ext cx="1380" cy="69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46" name="Text Box 17">
              <a:extLst>
                <a:ext uri="{FF2B5EF4-FFF2-40B4-BE49-F238E27FC236}">
                  <a16:creationId xmlns:a16="http://schemas.microsoft.com/office/drawing/2014/main" id="{F3250D33-AD7C-4520-9499-F8C811E1D0C9}"/>
                </a:ext>
              </a:extLst>
            </p:cNvPr>
            <p:cNvSpPr txBox="1">
              <a:spLocks noChangeArrowheads="1"/>
            </p:cNvSpPr>
            <p:nvPr/>
          </p:nvSpPr>
          <p:spPr bwMode="auto">
            <a:xfrm>
              <a:off x="2423" y="3356"/>
              <a:ext cx="1117" cy="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Network Interface 1</a:t>
              </a:r>
            </a:p>
          </p:txBody>
        </p:sp>
      </p:grpSp>
      <p:sp>
        <p:nvSpPr>
          <p:cNvPr id="21519" name="Line 18">
            <a:extLst>
              <a:ext uri="{FF2B5EF4-FFF2-40B4-BE49-F238E27FC236}">
                <a16:creationId xmlns:a16="http://schemas.microsoft.com/office/drawing/2014/main" id="{C27D78D3-F11C-45EF-966E-48D6ED8B8763}"/>
              </a:ext>
            </a:extLst>
          </p:cNvPr>
          <p:cNvSpPr>
            <a:spLocks noChangeShapeType="1"/>
          </p:cNvSpPr>
          <p:nvPr/>
        </p:nvSpPr>
        <p:spPr bwMode="auto">
          <a:xfrm flipV="1">
            <a:off x="4489450" y="4157663"/>
            <a:ext cx="1588" cy="822325"/>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0" name="Line 19">
            <a:extLst>
              <a:ext uri="{FF2B5EF4-FFF2-40B4-BE49-F238E27FC236}">
                <a16:creationId xmlns:a16="http://schemas.microsoft.com/office/drawing/2014/main" id="{9AC3F027-5141-44FF-9BA5-C5D764FBDC39}"/>
              </a:ext>
            </a:extLst>
          </p:cNvPr>
          <p:cNvSpPr>
            <a:spLocks noChangeShapeType="1"/>
          </p:cNvSpPr>
          <p:nvPr/>
        </p:nvSpPr>
        <p:spPr bwMode="auto">
          <a:xfrm flipV="1">
            <a:off x="4748213" y="2308225"/>
            <a:ext cx="1554162" cy="1147763"/>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1" name="Line 20">
            <a:extLst>
              <a:ext uri="{FF2B5EF4-FFF2-40B4-BE49-F238E27FC236}">
                <a16:creationId xmlns:a16="http://schemas.microsoft.com/office/drawing/2014/main" id="{3D1FE14E-223C-4EE3-A0D8-11158D989272}"/>
              </a:ext>
            </a:extLst>
          </p:cNvPr>
          <p:cNvSpPr>
            <a:spLocks noChangeShapeType="1"/>
          </p:cNvSpPr>
          <p:nvPr/>
        </p:nvSpPr>
        <p:spPr bwMode="auto">
          <a:xfrm flipH="1" flipV="1">
            <a:off x="3224213" y="2411413"/>
            <a:ext cx="1055687" cy="1095375"/>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2" name="Line 21">
            <a:extLst>
              <a:ext uri="{FF2B5EF4-FFF2-40B4-BE49-F238E27FC236}">
                <a16:creationId xmlns:a16="http://schemas.microsoft.com/office/drawing/2014/main" id="{0778D3D6-A991-405B-84A2-1602EB3BBC98}"/>
              </a:ext>
            </a:extLst>
          </p:cNvPr>
          <p:cNvSpPr>
            <a:spLocks noChangeShapeType="1"/>
          </p:cNvSpPr>
          <p:nvPr/>
        </p:nvSpPr>
        <p:spPr bwMode="auto">
          <a:xfrm flipV="1">
            <a:off x="6599238" y="1146175"/>
            <a:ext cx="588962" cy="67945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3" name="Line 22">
            <a:extLst>
              <a:ext uri="{FF2B5EF4-FFF2-40B4-BE49-F238E27FC236}">
                <a16:creationId xmlns:a16="http://schemas.microsoft.com/office/drawing/2014/main" id="{F6A82D1A-B7E3-4CD3-ADA5-5A127CA0B53D}"/>
              </a:ext>
            </a:extLst>
          </p:cNvPr>
          <p:cNvSpPr>
            <a:spLocks noChangeShapeType="1"/>
          </p:cNvSpPr>
          <p:nvPr/>
        </p:nvSpPr>
        <p:spPr bwMode="auto">
          <a:xfrm flipV="1">
            <a:off x="3217863" y="1220788"/>
            <a:ext cx="511175" cy="639762"/>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4" name="Line 23">
            <a:extLst>
              <a:ext uri="{FF2B5EF4-FFF2-40B4-BE49-F238E27FC236}">
                <a16:creationId xmlns:a16="http://schemas.microsoft.com/office/drawing/2014/main" id="{CC1D2DC8-0CEC-415B-8240-D5909313C2F3}"/>
              </a:ext>
            </a:extLst>
          </p:cNvPr>
          <p:cNvSpPr>
            <a:spLocks noChangeShapeType="1"/>
          </p:cNvSpPr>
          <p:nvPr/>
        </p:nvSpPr>
        <p:spPr bwMode="auto">
          <a:xfrm>
            <a:off x="1630363" y="1158875"/>
            <a:ext cx="1017587" cy="70485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1525" name="Group 24">
            <a:extLst>
              <a:ext uri="{FF2B5EF4-FFF2-40B4-BE49-F238E27FC236}">
                <a16:creationId xmlns:a16="http://schemas.microsoft.com/office/drawing/2014/main" id="{A9929EE5-63AC-442D-98CE-5C3D1EF1169B}"/>
              </a:ext>
            </a:extLst>
          </p:cNvPr>
          <p:cNvGrpSpPr>
            <a:grpSpLocks/>
          </p:cNvGrpSpPr>
          <p:nvPr/>
        </p:nvGrpSpPr>
        <p:grpSpPr bwMode="auto">
          <a:xfrm>
            <a:off x="6248400" y="4884738"/>
            <a:ext cx="2201863" cy="830262"/>
            <a:chOff x="2277" y="3287"/>
            <a:chExt cx="1380" cy="699"/>
          </a:xfrm>
        </p:grpSpPr>
        <p:sp>
          <p:nvSpPr>
            <p:cNvPr id="21543" name="Rectangle 25">
              <a:extLst>
                <a:ext uri="{FF2B5EF4-FFF2-40B4-BE49-F238E27FC236}">
                  <a16:creationId xmlns:a16="http://schemas.microsoft.com/office/drawing/2014/main" id="{1A689E00-7D0D-4EB3-8F4C-5B2B8191D0C5}"/>
                </a:ext>
              </a:extLst>
            </p:cNvPr>
            <p:cNvSpPr>
              <a:spLocks noChangeArrowheads="1"/>
            </p:cNvSpPr>
            <p:nvPr/>
          </p:nvSpPr>
          <p:spPr bwMode="auto">
            <a:xfrm>
              <a:off x="2277" y="3287"/>
              <a:ext cx="1380" cy="69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44" name="Text Box 26">
              <a:extLst>
                <a:ext uri="{FF2B5EF4-FFF2-40B4-BE49-F238E27FC236}">
                  <a16:creationId xmlns:a16="http://schemas.microsoft.com/office/drawing/2014/main" id="{C2A98FDA-5BD0-472E-BF89-1B47D613372E}"/>
                </a:ext>
              </a:extLst>
            </p:cNvPr>
            <p:cNvSpPr txBox="1">
              <a:spLocks noChangeArrowheads="1"/>
            </p:cNvSpPr>
            <p:nvPr/>
          </p:nvSpPr>
          <p:spPr bwMode="auto">
            <a:xfrm>
              <a:off x="2423" y="3330"/>
              <a:ext cx="1117" cy="5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Network Interface 3</a:t>
              </a:r>
            </a:p>
          </p:txBody>
        </p:sp>
      </p:grpSp>
      <p:grpSp>
        <p:nvGrpSpPr>
          <p:cNvPr id="21526" name="Group 27">
            <a:extLst>
              <a:ext uri="{FF2B5EF4-FFF2-40B4-BE49-F238E27FC236}">
                <a16:creationId xmlns:a16="http://schemas.microsoft.com/office/drawing/2014/main" id="{DB773F00-8193-42C8-B175-5BDEF33EE9BF}"/>
              </a:ext>
            </a:extLst>
          </p:cNvPr>
          <p:cNvGrpSpPr>
            <a:grpSpLocks/>
          </p:cNvGrpSpPr>
          <p:nvPr/>
        </p:nvGrpSpPr>
        <p:grpSpPr bwMode="auto">
          <a:xfrm>
            <a:off x="3352800" y="4953000"/>
            <a:ext cx="2190750" cy="838200"/>
            <a:chOff x="2277" y="3287"/>
            <a:chExt cx="1380" cy="699"/>
          </a:xfrm>
        </p:grpSpPr>
        <p:sp>
          <p:nvSpPr>
            <p:cNvPr id="21541" name="Rectangle 28">
              <a:extLst>
                <a:ext uri="{FF2B5EF4-FFF2-40B4-BE49-F238E27FC236}">
                  <a16:creationId xmlns:a16="http://schemas.microsoft.com/office/drawing/2014/main" id="{098449AC-826E-498B-8E15-5167B1B5C670}"/>
                </a:ext>
              </a:extLst>
            </p:cNvPr>
            <p:cNvSpPr>
              <a:spLocks noChangeArrowheads="1"/>
            </p:cNvSpPr>
            <p:nvPr/>
          </p:nvSpPr>
          <p:spPr bwMode="auto">
            <a:xfrm>
              <a:off x="2277" y="3287"/>
              <a:ext cx="1380" cy="699"/>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42" name="Text Box 29">
              <a:extLst>
                <a:ext uri="{FF2B5EF4-FFF2-40B4-BE49-F238E27FC236}">
                  <a16:creationId xmlns:a16="http://schemas.microsoft.com/office/drawing/2014/main" id="{B639D436-DA8A-4E40-BDCB-7191F5DE7556}"/>
                </a:ext>
              </a:extLst>
            </p:cNvPr>
            <p:cNvSpPr txBox="1">
              <a:spLocks noChangeArrowheads="1"/>
            </p:cNvSpPr>
            <p:nvPr/>
          </p:nvSpPr>
          <p:spPr bwMode="auto">
            <a:xfrm>
              <a:off x="2423" y="3331"/>
              <a:ext cx="1117" cy="5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000">
                  <a:latin typeface="Times New Roman" panose="02020603050405020304" pitchFamily="18" charset="0"/>
                </a:rPr>
                <a:t>Network Interface 2</a:t>
              </a:r>
            </a:p>
          </p:txBody>
        </p:sp>
      </p:grpSp>
      <p:sp>
        <p:nvSpPr>
          <p:cNvPr id="21527" name="Line 30">
            <a:extLst>
              <a:ext uri="{FF2B5EF4-FFF2-40B4-BE49-F238E27FC236}">
                <a16:creationId xmlns:a16="http://schemas.microsoft.com/office/drawing/2014/main" id="{EAB4EFA1-EC5B-44B7-9B10-C7F180F51A19}"/>
              </a:ext>
            </a:extLst>
          </p:cNvPr>
          <p:cNvSpPr>
            <a:spLocks noChangeShapeType="1"/>
          </p:cNvSpPr>
          <p:nvPr/>
        </p:nvSpPr>
        <p:spPr bwMode="auto">
          <a:xfrm flipH="1" flipV="1">
            <a:off x="4746625" y="4152900"/>
            <a:ext cx="2582863" cy="665163"/>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8" name="Line 31">
            <a:extLst>
              <a:ext uri="{FF2B5EF4-FFF2-40B4-BE49-F238E27FC236}">
                <a16:creationId xmlns:a16="http://schemas.microsoft.com/office/drawing/2014/main" id="{77BF0269-467F-41AA-BDEB-C9D00E2C3B58}"/>
              </a:ext>
            </a:extLst>
          </p:cNvPr>
          <p:cNvSpPr>
            <a:spLocks noChangeShapeType="1"/>
          </p:cNvSpPr>
          <p:nvPr/>
        </p:nvSpPr>
        <p:spPr bwMode="auto">
          <a:xfrm flipV="1">
            <a:off x="1666875" y="4114800"/>
            <a:ext cx="2519363" cy="769938"/>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29" name="Rectangle 32">
            <a:extLst>
              <a:ext uri="{FF2B5EF4-FFF2-40B4-BE49-F238E27FC236}">
                <a16:creationId xmlns:a16="http://schemas.microsoft.com/office/drawing/2014/main" id="{1273D17E-B71A-4955-B52B-E390C66D6090}"/>
              </a:ext>
            </a:extLst>
          </p:cNvPr>
          <p:cNvSpPr>
            <a:spLocks noChangeArrowheads="1"/>
          </p:cNvSpPr>
          <p:nvPr/>
        </p:nvSpPr>
        <p:spPr bwMode="auto">
          <a:xfrm>
            <a:off x="4618038" y="676275"/>
            <a:ext cx="1460500" cy="46990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rgbClr val="A7FFE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1530" name="Text Box 33">
            <a:extLst>
              <a:ext uri="{FF2B5EF4-FFF2-40B4-BE49-F238E27FC236}">
                <a16:creationId xmlns:a16="http://schemas.microsoft.com/office/drawing/2014/main" id="{E2C97298-54FA-477F-AF18-8FA03BA1BABA}"/>
              </a:ext>
            </a:extLst>
          </p:cNvPr>
          <p:cNvSpPr txBox="1">
            <a:spLocks noChangeArrowheads="1"/>
          </p:cNvSpPr>
          <p:nvPr/>
        </p:nvSpPr>
        <p:spPr bwMode="auto">
          <a:xfrm>
            <a:off x="4991100" y="692150"/>
            <a:ext cx="828675" cy="457200"/>
          </a:xfrm>
          <a:prstGeom prst="rect">
            <a:avLst/>
          </a:prstGeom>
          <a:noFill/>
          <a:ln>
            <a:noFill/>
          </a:ln>
          <a:effectLst/>
          <a:extLst>
            <a:ext uri="{909E8E84-426E-40DD-AFC4-6F175D3DCCD1}">
              <a14:hiddenFill xmlns:a14="http://schemas.microsoft.com/office/drawing/2010/main">
                <a:solidFill>
                  <a:srgbClr val="A7FFE8"/>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2400">
                <a:latin typeface="Times New Roman" panose="02020603050405020304" pitchFamily="18" charset="0"/>
              </a:rPr>
              <a:t>DNS</a:t>
            </a:r>
          </a:p>
        </p:txBody>
      </p:sp>
      <p:sp>
        <p:nvSpPr>
          <p:cNvPr id="21531" name="Line 34">
            <a:extLst>
              <a:ext uri="{FF2B5EF4-FFF2-40B4-BE49-F238E27FC236}">
                <a16:creationId xmlns:a16="http://schemas.microsoft.com/office/drawing/2014/main" id="{FE485B95-D561-4BE8-870E-18C0EED8DCCA}"/>
              </a:ext>
            </a:extLst>
          </p:cNvPr>
          <p:cNvSpPr>
            <a:spLocks noChangeShapeType="1"/>
          </p:cNvSpPr>
          <p:nvPr/>
        </p:nvSpPr>
        <p:spPr bwMode="auto">
          <a:xfrm flipH="1" flipV="1">
            <a:off x="5437188" y="1128713"/>
            <a:ext cx="546100" cy="744537"/>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32" name="Text Box 35">
            <a:extLst>
              <a:ext uri="{FF2B5EF4-FFF2-40B4-BE49-F238E27FC236}">
                <a16:creationId xmlns:a16="http://schemas.microsoft.com/office/drawing/2014/main" id="{ECCE956C-AF19-4D3F-9413-45B79CB16A8E}"/>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2.12</a:t>
            </a:r>
          </a:p>
        </p:txBody>
      </p:sp>
      <p:sp>
        <p:nvSpPr>
          <p:cNvPr id="21533" name="Text Box 36">
            <a:extLst>
              <a:ext uri="{FF2B5EF4-FFF2-40B4-BE49-F238E27FC236}">
                <a16:creationId xmlns:a16="http://schemas.microsoft.com/office/drawing/2014/main" id="{86C1AF83-BC40-4003-92AA-394CF1BE8FE5}"/>
              </a:ext>
            </a:extLst>
          </p:cNvPr>
          <p:cNvSpPr txBox="1">
            <a:spLocks noChangeArrowheads="1"/>
          </p:cNvSpPr>
          <p:nvPr/>
        </p:nvSpPr>
        <p:spPr bwMode="auto">
          <a:xfrm>
            <a:off x="2803525" y="6213475"/>
            <a:ext cx="3197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Times New Roman" panose="02020603050405020304" pitchFamily="18" charset="0"/>
              </a:rPr>
              <a:t>TCP/IP protocol graph</a:t>
            </a:r>
          </a:p>
        </p:txBody>
      </p:sp>
      <p:sp>
        <p:nvSpPr>
          <p:cNvPr id="21534" name="Text Box 37">
            <a:extLst>
              <a:ext uri="{FF2B5EF4-FFF2-40B4-BE49-F238E27FC236}">
                <a16:creationId xmlns:a16="http://schemas.microsoft.com/office/drawing/2014/main" id="{99CE31F1-00A4-415A-9F58-1FDCF776D12F}"/>
              </a:ext>
            </a:extLst>
          </p:cNvPr>
          <p:cNvSpPr txBox="1">
            <a:spLocks noChangeArrowheads="1"/>
          </p:cNvSpPr>
          <p:nvPr/>
        </p:nvSpPr>
        <p:spPr bwMode="auto">
          <a:xfrm>
            <a:off x="304800" y="685800"/>
            <a:ext cx="7858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App.</a:t>
            </a:r>
          </a:p>
        </p:txBody>
      </p:sp>
      <p:sp>
        <p:nvSpPr>
          <p:cNvPr id="21535" name="Text Box 38">
            <a:extLst>
              <a:ext uri="{FF2B5EF4-FFF2-40B4-BE49-F238E27FC236}">
                <a16:creationId xmlns:a16="http://schemas.microsoft.com/office/drawing/2014/main" id="{4558FAC5-0FF3-45CA-9202-EB0930912CBB}"/>
              </a:ext>
            </a:extLst>
          </p:cNvPr>
          <p:cNvSpPr txBox="1">
            <a:spLocks noChangeArrowheads="1"/>
          </p:cNvSpPr>
          <p:nvPr/>
        </p:nvSpPr>
        <p:spPr bwMode="auto">
          <a:xfrm>
            <a:off x="381000" y="1752600"/>
            <a:ext cx="1368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Transport</a:t>
            </a:r>
          </a:p>
        </p:txBody>
      </p:sp>
      <p:sp>
        <p:nvSpPr>
          <p:cNvPr id="21536" name="Text Box 39">
            <a:extLst>
              <a:ext uri="{FF2B5EF4-FFF2-40B4-BE49-F238E27FC236}">
                <a16:creationId xmlns:a16="http://schemas.microsoft.com/office/drawing/2014/main" id="{D8F5BEF7-3236-4980-B7EB-C464BE692F53}"/>
              </a:ext>
            </a:extLst>
          </p:cNvPr>
          <p:cNvSpPr txBox="1">
            <a:spLocks noChangeArrowheads="1"/>
          </p:cNvSpPr>
          <p:nvPr/>
        </p:nvSpPr>
        <p:spPr bwMode="auto">
          <a:xfrm>
            <a:off x="533400" y="3505200"/>
            <a:ext cx="1130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Internet</a:t>
            </a:r>
          </a:p>
        </p:txBody>
      </p:sp>
      <p:sp>
        <p:nvSpPr>
          <p:cNvPr id="9256" name="Text Box 40">
            <a:extLst>
              <a:ext uri="{FF2B5EF4-FFF2-40B4-BE49-F238E27FC236}">
                <a16:creationId xmlns:a16="http://schemas.microsoft.com/office/drawing/2014/main" id="{4CE8B0A8-B436-4B0A-8F80-3805F3E2C2B3}"/>
              </a:ext>
            </a:extLst>
          </p:cNvPr>
          <p:cNvSpPr txBox="1">
            <a:spLocks noChangeArrowheads="1"/>
          </p:cNvSpPr>
          <p:nvPr/>
        </p:nvSpPr>
        <p:spPr bwMode="auto">
          <a:xfrm>
            <a:off x="7299325" y="1890713"/>
            <a:ext cx="1781175" cy="1069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Times New Roman" panose="02020603050405020304" pitchFamily="18" charset="0"/>
              </a:rPr>
              <a:t>TCP/UDP Provides</a:t>
            </a:r>
          </a:p>
          <a:p>
            <a:pPr eaLnBrk="1" hangingPunct="1">
              <a:spcBef>
                <a:spcPct val="0"/>
              </a:spcBef>
              <a:buClrTx/>
              <a:buSzTx/>
              <a:buFontTx/>
              <a:buNone/>
            </a:pPr>
            <a:r>
              <a:rPr lang="en-US" altLang="en-US" sz="1600">
                <a:latin typeface="Times New Roman" panose="02020603050405020304" pitchFamily="18" charset="0"/>
              </a:rPr>
              <a:t> a network </a:t>
            </a:r>
          </a:p>
          <a:p>
            <a:pPr eaLnBrk="1" hangingPunct="1">
              <a:spcBef>
                <a:spcPct val="0"/>
              </a:spcBef>
              <a:buClrTx/>
              <a:buSzTx/>
              <a:buFontTx/>
              <a:buNone/>
            </a:pPr>
            <a:r>
              <a:rPr lang="en-US" altLang="en-US" sz="1600">
                <a:latin typeface="Times New Roman" panose="02020603050405020304" pitchFamily="18" charset="0"/>
              </a:rPr>
              <a:t>independent</a:t>
            </a:r>
          </a:p>
          <a:p>
            <a:pPr eaLnBrk="1" hangingPunct="1">
              <a:spcBef>
                <a:spcPct val="0"/>
              </a:spcBef>
              <a:buClrTx/>
              <a:buSzTx/>
              <a:buFontTx/>
              <a:buNone/>
            </a:pPr>
            <a:r>
              <a:rPr lang="en-US" altLang="en-US" sz="1600">
                <a:latin typeface="Times New Roman" panose="02020603050405020304" pitchFamily="18" charset="0"/>
              </a:rPr>
              <a:t>platform</a:t>
            </a:r>
          </a:p>
        </p:txBody>
      </p:sp>
      <p:sp>
        <p:nvSpPr>
          <p:cNvPr id="9257" name="Text Box 41">
            <a:extLst>
              <a:ext uri="{FF2B5EF4-FFF2-40B4-BE49-F238E27FC236}">
                <a16:creationId xmlns:a16="http://schemas.microsoft.com/office/drawing/2014/main" id="{B5C044B1-08B0-4C22-88FB-242C70C5997F}"/>
              </a:ext>
            </a:extLst>
          </p:cNvPr>
          <p:cNvSpPr txBox="1">
            <a:spLocks noChangeArrowheads="1"/>
          </p:cNvSpPr>
          <p:nvPr/>
        </p:nvSpPr>
        <p:spPr bwMode="auto">
          <a:xfrm>
            <a:off x="6705600" y="3352800"/>
            <a:ext cx="1676400" cy="1190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Times New Roman" panose="02020603050405020304" pitchFamily="18" charset="0"/>
              </a:rPr>
              <a:t>IP provides </a:t>
            </a:r>
          </a:p>
          <a:p>
            <a:pPr eaLnBrk="1" hangingPunct="1">
              <a:spcBef>
                <a:spcPct val="0"/>
              </a:spcBef>
              <a:buClrTx/>
              <a:buSzTx/>
              <a:buFontTx/>
              <a:buNone/>
            </a:pPr>
            <a:r>
              <a:rPr lang="en-US" altLang="en-US" sz="1800">
                <a:latin typeface="Times New Roman" panose="02020603050405020304" pitchFamily="18" charset="0"/>
              </a:rPr>
              <a:t>independence </a:t>
            </a:r>
          </a:p>
          <a:p>
            <a:pPr eaLnBrk="1" hangingPunct="1">
              <a:spcBef>
                <a:spcPct val="0"/>
              </a:spcBef>
              <a:buClrTx/>
              <a:buSzTx/>
              <a:buFontTx/>
              <a:buNone/>
            </a:pPr>
            <a:r>
              <a:rPr lang="en-US" altLang="en-US" sz="1800">
                <a:latin typeface="Times New Roman" panose="02020603050405020304" pitchFamily="18" charset="0"/>
              </a:rPr>
              <a:t>from underlying</a:t>
            </a:r>
          </a:p>
          <a:p>
            <a:pPr eaLnBrk="1" hangingPunct="1">
              <a:spcBef>
                <a:spcPct val="0"/>
              </a:spcBef>
              <a:buClrTx/>
              <a:buSzTx/>
              <a:buFontTx/>
              <a:buNone/>
            </a:pPr>
            <a:r>
              <a:rPr lang="en-US" altLang="en-US" sz="1800">
                <a:latin typeface="Times New Roman" panose="02020603050405020304" pitchFamily="18" charset="0"/>
              </a:rPr>
              <a:t>networks</a:t>
            </a:r>
          </a:p>
        </p:txBody>
      </p:sp>
      <p:sp>
        <p:nvSpPr>
          <p:cNvPr id="21539" name="Text Box 42">
            <a:extLst>
              <a:ext uri="{FF2B5EF4-FFF2-40B4-BE49-F238E27FC236}">
                <a16:creationId xmlns:a16="http://schemas.microsoft.com/office/drawing/2014/main" id="{62E949E8-5076-4C30-9E13-6D4E80BFC489}"/>
              </a:ext>
            </a:extLst>
          </p:cNvPr>
          <p:cNvSpPr txBox="1">
            <a:spLocks noChangeArrowheads="1"/>
          </p:cNvSpPr>
          <p:nvPr/>
        </p:nvSpPr>
        <p:spPr bwMode="auto">
          <a:xfrm>
            <a:off x="685800" y="5791200"/>
            <a:ext cx="2159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Times New Roman" panose="02020603050405020304" pitchFamily="18" charset="0"/>
              </a:rPr>
              <a:t>(e.g., Ethernet driver)</a:t>
            </a:r>
          </a:p>
        </p:txBody>
      </p:sp>
      <p:sp>
        <p:nvSpPr>
          <p:cNvPr id="21540" name="Text Box 43">
            <a:extLst>
              <a:ext uri="{FF2B5EF4-FFF2-40B4-BE49-F238E27FC236}">
                <a16:creationId xmlns:a16="http://schemas.microsoft.com/office/drawing/2014/main" id="{D1B89CC3-108A-4D77-BA4A-B7C435488D38}"/>
              </a:ext>
            </a:extLst>
          </p:cNvPr>
          <p:cNvSpPr txBox="1">
            <a:spLocks noChangeArrowheads="1"/>
          </p:cNvSpPr>
          <p:nvPr/>
        </p:nvSpPr>
        <p:spPr bwMode="auto">
          <a:xfrm>
            <a:off x="3505200" y="5791200"/>
            <a:ext cx="17653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Times New Roman" panose="02020603050405020304" pitchFamily="18" charset="0"/>
              </a:rPr>
              <a:t>(e.g., PPP driver)</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256"/>
                                        </p:tgtEl>
                                        <p:attrNameLst>
                                          <p:attrName>style.visibility</p:attrName>
                                        </p:attrNameLst>
                                      </p:cBhvr>
                                      <p:to>
                                        <p:strVal val="visible"/>
                                      </p:to>
                                    </p:set>
                                    <p:animEffect transition="in" filter="blinds(horizontal)">
                                      <p:cBhvr>
                                        <p:cTn id="7" dur="500"/>
                                        <p:tgtEl>
                                          <p:spTgt spid="92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257"/>
                                        </p:tgtEl>
                                        <p:attrNameLst>
                                          <p:attrName>style.visibility</p:attrName>
                                        </p:attrNameLst>
                                      </p:cBhvr>
                                      <p:to>
                                        <p:strVal val="visible"/>
                                      </p:to>
                                    </p:set>
                                    <p:animEffect transition="in" filter="blinds(horizontal)">
                                      <p:cBhvr>
                                        <p:cTn id="12" dur="500"/>
                                        <p:tgtEl>
                                          <p:spTgt spid="92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56" grpId="0" autoUpdateAnimBg="0"/>
      <p:bldP spid="9257"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a:extLst>
              <a:ext uri="{FF2B5EF4-FFF2-40B4-BE49-F238E27FC236}">
                <a16:creationId xmlns:a16="http://schemas.microsoft.com/office/drawing/2014/main" id="{FED12485-FC40-4363-BAF3-C6C93DC347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A1251A10-03D3-4553-8E3A-11E800E94E92}" type="slidenum">
              <a:rPr lang="en-US" altLang="en-US" sz="1400">
                <a:latin typeface="Times New Roman" panose="02020603050405020304" pitchFamily="18" charset="0"/>
              </a:rPr>
              <a:pPr eaLnBrk="1" hangingPunct="1">
                <a:spcBef>
                  <a:spcPct val="0"/>
                </a:spcBef>
                <a:buClrTx/>
                <a:buSzTx/>
                <a:buFontTx/>
                <a:buNone/>
              </a:pPr>
              <a:t>12</a:t>
            </a:fld>
            <a:endParaRPr lang="en-US" altLang="en-US" sz="1400">
              <a:latin typeface="Times New Roman" panose="02020603050405020304" pitchFamily="18" charset="0"/>
            </a:endParaRPr>
          </a:p>
        </p:txBody>
      </p:sp>
      <p:sp>
        <p:nvSpPr>
          <p:cNvPr id="22531" name="Rectangle 2">
            <a:extLst>
              <a:ext uri="{FF2B5EF4-FFF2-40B4-BE49-F238E27FC236}">
                <a16:creationId xmlns:a16="http://schemas.microsoft.com/office/drawing/2014/main" id="{F15E9242-AA76-40F2-AC86-490F759924DD}"/>
              </a:ext>
            </a:extLst>
          </p:cNvPr>
          <p:cNvSpPr>
            <a:spLocks noGrp="1" noChangeArrowheads="1"/>
          </p:cNvSpPr>
          <p:nvPr>
            <p:ph type="title"/>
          </p:nvPr>
        </p:nvSpPr>
        <p:spPr/>
        <p:txBody>
          <a:bodyPr/>
          <a:lstStyle/>
          <a:p>
            <a:pPr eaLnBrk="1" hangingPunct="1"/>
            <a:r>
              <a:rPr lang="en-US" altLang="en-US" sz="2800"/>
              <a:t>TCP/IP big picture: how the layers work together</a:t>
            </a:r>
          </a:p>
        </p:txBody>
      </p:sp>
      <p:sp>
        <p:nvSpPr>
          <p:cNvPr id="22532" name="Rectangle 3">
            <a:extLst>
              <a:ext uri="{FF2B5EF4-FFF2-40B4-BE49-F238E27FC236}">
                <a16:creationId xmlns:a16="http://schemas.microsoft.com/office/drawing/2014/main" id="{EB847162-D328-4A59-8E26-EE3BDC881F93}"/>
              </a:ext>
            </a:extLst>
          </p:cNvPr>
          <p:cNvSpPr>
            <a:spLocks noGrp="1" noChangeArrowheads="1"/>
          </p:cNvSpPr>
          <p:nvPr>
            <p:ph type="body" idx="1"/>
          </p:nvPr>
        </p:nvSpPr>
        <p:spPr/>
        <p:txBody>
          <a:bodyPr/>
          <a:lstStyle/>
          <a:p>
            <a:pPr eaLnBrk="1" hangingPunct="1">
              <a:lnSpc>
                <a:spcPct val="90000"/>
              </a:lnSpc>
            </a:pPr>
            <a:r>
              <a:rPr lang="en-US" altLang="en-US"/>
              <a:t>Examples of each of the layers</a:t>
            </a:r>
          </a:p>
          <a:p>
            <a:pPr eaLnBrk="1" hangingPunct="1">
              <a:lnSpc>
                <a:spcPct val="90000"/>
              </a:lnSpc>
            </a:pPr>
            <a:r>
              <a:rPr lang="en-US" altLang="en-US"/>
              <a:t>How the layers interact across the interfaces</a:t>
            </a:r>
          </a:p>
          <a:p>
            <a:pPr eaLnBrk="1" hangingPunct="1">
              <a:lnSpc>
                <a:spcPct val="90000"/>
              </a:lnSpc>
            </a:pPr>
            <a:r>
              <a:rPr lang="en-US" altLang="en-US"/>
              <a:t>How PDUs of a layer are built and what key information is in the header</a:t>
            </a:r>
          </a:p>
          <a:p>
            <a:pPr eaLnBrk="1" hangingPunct="1">
              <a:lnSpc>
                <a:spcPct val="90000"/>
              </a:lnSpc>
            </a:pPr>
            <a:r>
              <a:rPr lang="en-US" altLang="en-US"/>
              <a:t>Relationship between physical address and IP address</a:t>
            </a:r>
          </a:p>
          <a:p>
            <a:pPr eaLnBrk="1" hangingPunct="1">
              <a:lnSpc>
                <a:spcPct val="90000"/>
              </a:lnSpc>
            </a:pPr>
            <a:r>
              <a:rPr lang="en-US" altLang="en-US"/>
              <a:t>How an IP packet is routed across several networks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a:extLst>
              <a:ext uri="{FF2B5EF4-FFF2-40B4-BE49-F238E27FC236}">
                <a16:creationId xmlns:a16="http://schemas.microsoft.com/office/drawing/2014/main" id="{759B9F29-62DC-4725-8609-18DCCBBE89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B9B493C3-37AA-4168-8777-62E5C7034874}" type="slidenum">
              <a:rPr lang="en-US" altLang="en-US" sz="1400">
                <a:latin typeface="Times New Roman" panose="02020603050405020304" pitchFamily="18" charset="0"/>
              </a:rPr>
              <a:pPr eaLnBrk="1" hangingPunct="1">
                <a:spcBef>
                  <a:spcPct val="0"/>
                </a:spcBef>
                <a:buClrTx/>
                <a:buSzTx/>
                <a:buFontTx/>
                <a:buNone/>
              </a:pPr>
              <a:t>13</a:t>
            </a:fld>
            <a:endParaRPr lang="en-US" altLang="en-US" sz="1400">
              <a:latin typeface="Times New Roman" panose="02020603050405020304" pitchFamily="18" charset="0"/>
            </a:endParaRPr>
          </a:p>
        </p:txBody>
      </p:sp>
      <p:sp>
        <p:nvSpPr>
          <p:cNvPr id="23555" name="Rectangle 2">
            <a:extLst>
              <a:ext uri="{FF2B5EF4-FFF2-40B4-BE49-F238E27FC236}">
                <a16:creationId xmlns:a16="http://schemas.microsoft.com/office/drawing/2014/main" id="{5EC01F8C-FCCC-4D4E-99C9-6BA8EB38AAEC}"/>
              </a:ext>
            </a:extLst>
          </p:cNvPr>
          <p:cNvSpPr>
            <a:spLocks noChangeArrowheads="1"/>
          </p:cNvSpPr>
          <p:nvPr/>
        </p:nvSpPr>
        <p:spPr bwMode="auto">
          <a:xfrm>
            <a:off x="1036638" y="52070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56" name="Rectangle 3">
            <a:extLst>
              <a:ext uri="{FF2B5EF4-FFF2-40B4-BE49-F238E27FC236}">
                <a16:creationId xmlns:a16="http://schemas.microsoft.com/office/drawing/2014/main" id="{437D4944-4006-485A-94B1-58FE496B5A6E}"/>
              </a:ext>
            </a:extLst>
          </p:cNvPr>
          <p:cNvSpPr>
            <a:spLocks noChangeArrowheads="1"/>
          </p:cNvSpPr>
          <p:nvPr/>
        </p:nvSpPr>
        <p:spPr bwMode="auto">
          <a:xfrm>
            <a:off x="990600" y="5270500"/>
            <a:ext cx="1381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Net Interface</a:t>
            </a:r>
          </a:p>
        </p:txBody>
      </p:sp>
      <p:sp>
        <p:nvSpPr>
          <p:cNvPr id="23557" name="Rectangle 4">
            <a:extLst>
              <a:ext uri="{FF2B5EF4-FFF2-40B4-BE49-F238E27FC236}">
                <a16:creationId xmlns:a16="http://schemas.microsoft.com/office/drawing/2014/main" id="{041AB753-AC3C-4917-B6A4-583C728CFFFB}"/>
              </a:ext>
            </a:extLst>
          </p:cNvPr>
          <p:cNvSpPr>
            <a:spLocks noChangeArrowheads="1"/>
          </p:cNvSpPr>
          <p:nvPr/>
        </p:nvSpPr>
        <p:spPr bwMode="auto">
          <a:xfrm>
            <a:off x="1036638" y="47244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58" name="Rectangle 5">
            <a:extLst>
              <a:ext uri="{FF2B5EF4-FFF2-40B4-BE49-F238E27FC236}">
                <a16:creationId xmlns:a16="http://schemas.microsoft.com/office/drawing/2014/main" id="{9A43E480-805B-4AC1-B7B6-561B306CA4F6}"/>
              </a:ext>
            </a:extLst>
          </p:cNvPr>
          <p:cNvSpPr>
            <a:spLocks noChangeArrowheads="1"/>
          </p:cNvSpPr>
          <p:nvPr/>
        </p:nvSpPr>
        <p:spPr bwMode="auto">
          <a:xfrm>
            <a:off x="1485900" y="4787900"/>
            <a:ext cx="384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IP</a:t>
            </a:r>
          </a:p>
        </p:txBody>
      </p:sp>
      <p:sp>
        <p:nvSpPr>
          <p:cNvPr id="23559" name="Rectangle 6">
            <a:extLst>
              <a:ext uri="{FF2B5EF4-FFF2-40B4-BE49-F238E27FC236}">
                <a16:creationId xmlns:a16="http://schemas.microsoft.com/office/drawing/2014/main" id="{4D5194DA-4E9B-43F2-AA3E-B72B7302A47A}"/>
              </a:ext>
            </a:extLst>
          </p:cNvPr>
          <p:cNvSpPr>
            <a:spLocks noChangeArrowheads="1"/>
          </p:cNvSpPr>
          <p:nvPr/>
        </p:nvSpPr>
        <p:spPr bwMode="auto">
          <a:xfrm>
            <a:off x="1036638" y="42418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60" name="Rectangle 7">
            <a:extLst>
              <a:ext uri="{FF2B5EF4-FFF2-40B4-BE49-F238E27FC236}">
                <a16:creationId xmlns:a16="http://schemas.microsoft.com/office/drawing/2014/main" id="{723545CA-C924-4D03-9E0F-884EC256A793}"/>
              </a:ext>
            </a:extLst>
          </p:cNvPr>
          <p:cNvSpPr>
            <a:spLocks noChangeArrowheads="1"/>
          </p:cNvSpPr>
          <p:nvPr/>
        </p:nvSpPr>
        <p:spPr bwMode="auto">
          <a:xfrm>
            <a:off x="1143000" y="4267200"/>
            <a:ext cx="1120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TCP/UDP</a:t>
            </a:r>
          </a:p>
        </p:txBody>
      </p:sp>
      <p:sp>
        <p:nvSpPr>
          <p:cNvPr id="23561" name="Rectangle 8">
            <a:extLst>
              <a:ext uri="{FF2B5EF4-FFF2-40B4-BE49-F238E27FC236}">
                <a16:creationId xmlns:a16="http://schemas.microsoft.com/office/drawing/2014/main" id="{3F8B7A11-2C81-4D28-A104-310D69C52F23}"/>
              </a:ext>
            </a:extLst>
          </p:cNvPr>
          <p:cNvSpPr>
            <a:spLocks noChangeArrowheads="1"/>
          </p:cNvSpPr>
          <p:nvPr/>
        </p:nvSpPr>
        <p:spPr bwMode="auto">
          <a:xfrm>
            <a:off x="1036638" y="37592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62" name="Rectangle 9">
            <a:extLst>
              <a:ext uri="{FF2B5EF4-FFF2-40B4-BE49-F238E27FC236}">
                <a16:creationId xmlns:a16="http://schemas.microsoft.com/office/drawing/2014/main" id="{5E0F7EB5-424C-4111-AAE6-55F1AE640310}"/>
              </a:ext>
            </a:extLst>
          </p:cNvPr>
          <p:cNvSpPr>
            <a:spLocks noChangeArrowheads="1"/>
          </p:cNvSpPr>
          <p:nvPr/>
        </p:nvSpPr>
        <p:spPr bwMode="auto">
          <a:xfrm>
            <a:off x="1143000" y="3810000"/>
            <a:ext cx="1133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HTTP etc.</a:t>
            </a:r>
          </a:p>
        </p:txBody>
      </p:sp>
      <p:sp>
        <p:nvSpPr>
          <p:cNvPr id="23563" name="Rectangle 10">
            <a:extLst>
              <a:ext uri="{FF2B5EF4-FFF2-40B4-BE49-F238E27FC236}">
                <a16:creationId xmlns:a16="http://schemas.microsoft.com/office/drawing/2014/main" id="{AB2A06C7-9058-4FDD-97CC-EDAE7B59F062}"/>
              </a:ext>
            </a:extLst>
          </p:cNvPr>
          <p:cNvSpPr>
            <a:spLocks noChangeArrowheads="1"/>
          </p:cNvSpPr>
          <p:nvPr/>
        </p:nvSpPr>
        <p:spPr bwMode="auto">
          <a:xfrm>
            <a:off x="3843338" y="52578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64" name="Rectangle 11">
            <a:extLst>
              <a:ext uri="{FF2B5EF4-FFF2-40B4-BE49-F238E27FC236}">
                <a16:creationId xmlns:a16="http://schemas.microsoft.com/office/drawing/2014/main" id="{24CDF0AA-5007-4FAE-A6B1-8AA9AEE99FE0}"/>
              </a:ext>
            </a:extLst>
          </p:cNvPr>
          <p:cNvSpPr>
            <a:spLocks noChangeArrowheads="1"/>
          </p:cNvSpPr>
          <p:nvPr/>
        </p:nvSpPr>
        <p:spPr bwMode="auto">
          <a:xfrm>
            <a:off x="3810000" y="5308600"/>
            <a:ext cx="14700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Net Interface</a:t>
            </a:r>
            <a:r>
              <a:rPr lang="en-US" altLang="en-US" sz="1800">
                <a:solidFill>
                  <a:schemeClr val="accent2"/>
                </a:solidFill>
                <a:latin typeface="Times New Roman" panose="02020603050405020304" pitchFamily="18" charset="0"/>
              </a:rPr>
              <a:t>s</a:t>
            </a:r>
          </a:p>
        </p:txBody>
      </p:sp>
      <p:sp>
        <p:nvSpPr>
          <p:cNvPr id="23565" name="Rectangle 12">
            <a:extLst>
              <a:ext uri="{FF2B5EF4-FFF2-40B4-BE49-F238E27FC236}">
                <a16:creationId xmlns:a16="http://schemas.microsoft.com/office/drawing/2014/main" id="{8B67A2A1-9CCC-4094-9F29-A2241B2DD610}"/>
              </a:ext>
            </a:extLst>
          </p:cNvPr>
          <p:cNvSpPr>
            <a:spLocks noChangeArrowheads="1"/>
          </p:cNvSpPr>
          <p:nvPr/>
        </p:nvSpPr>
        <p:spPr bwMode="auto">
          <a:xfrm>
            <a:off x="3843338" y="47752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66" name="Rectangle 13">
            <a:extLst>
              <a:ext uri="{FF2B5EF4-FFF2-40B4-BE49-F238E27FC236}">
                <a16:creationId xmlns:a16="http://schemas.microsoft.com/office/drawing/2014/main" id="{2A959743-DF36-481F-9B6F-3B943A70DB82}"/>
              </a:ext>
            </a:extLst>
          </p:cNvPr>
          <p:cNvSpPr>
            <a:spLocks noChangeArrowheads="1"/>
          </p:cNvSpPr>
          <p:nvPr/>
        </p:nvSpPr>
        <p:spPr bwMode="auto">
          <a:xfrm>
            <a:off x="4292600" y="4826000"/>
            <a:ext cx="384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IP</a:t>
            </a:r>
          </a:p>
        </p:txBody>
      </p:sp>
      <p:sp>
        <p:nvSpPr>
          <p:cNvPr id="23567" name="Rectangle 14">
            <a:extLst>
              <a:ext uri="{FF2B5EF4-FFF2-40B4-BE49-F238E27FC236}">
                <a16:creationId xmlns:a16="http://schemas.microsoft.com/office/drawing/2014/main" id="{8050A268-6628-49B4-8847-AABDCEF39AD9}"/>
              </a:ext>
            </a:extLst>
          </p:cNvPr>
          <p:cNvSpPr>
            <a:spLocks noChangeArrowheads="1"/>
          </p:cNvSpPr>
          <p:nvPr/>
        </p:nvSpPr>
        <p:spPr bwMode="auto">
          <a:xfrm>
            <a:off x="6878638" y="52705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68" name="Rectangle 15">
            <a:extLst>
              <a:ext uri="{FF2B5EF4-FFF2-40B4-BE49-F238E27FC236}">
                <a16:creationId xmlns:a16="http://schemas.microsoft.com/office/drawing/2014/main" id="{16C41E0C-D192-4A94-8399-BF201F85AE67}"/>
              </a:ext>
            </a:extLst>
          </p:cNvPr>
          <p:cNvSpPr>
            <a:spLocks noChangeArrowheads="1"/>
          </p:cNvSpPr>
          <p:nvPr/>
        </p:nvSpPr>
        <p:spPr bwMode="auto">
          <a:xfrm>
            <a:off x="6845300" y="5321300"/>
            <a:ext cx="1381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Net Interface</a:t>
            </a:r>
          </a:p>
        </p:txBody>
      </p:sp>
      <p:sp>
        <p:nvSpPr>
          <p:cNvPr id="23569" name="Rectangle 16">
            <a:extLst>
              <a:ext uri="{FF2B5EF4-FFF2-40B4-BE49-F238E27FC236}">
                <a16:creationId xmlns:a16="http://schemas.microsoft.com/office/drawing/2014/main" id="{69E7E0BB-983A-4F37-8DE3-C60CF7664F8C}"/>
              </a:ext>
            </a:extLst>
          </p:cNvPr>
          <p:cNvSpPr>
            <a:spLocks noChangeArrowheads="1"/>
          </p:cNvSpPr>
          <p:nvPr/>
        </p:nvSpPr>
        <p:spPr bwMode="auto">
          <a:xfrm>
            <a:off x="6878638" y="47879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70" name="Rectangle 17">
            <a:extLst>
              <a:ext uri="{FF2B5EF4-FFF2-40B4-BE49-F238E27FC236}">
                <a16:creationId xmlns:a16="http://schemas.microsoft.com/office/drawing/2014/main" id="{634355D2-CEC9-41DF-B8D4-A352C7718164}"/>
              </a:ext>
            </a:extLst>
          </p:cNvPr>
          <p:cNvSpPr>
            <a:spLocks noChangeArrowheads="1"/>
          </p:cNvSpPr>
          <p:nvPr/>
        </p:nvSpPr>
        <p:spPr bwMode="auto">
          <a:xfrm>
            <a:off x="7327900" y="4838700"/>
            <a:ext cx="384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IP</a:t>
            </a:r>
          </a:p>
        </p:txBody>
      </p:sp>
      <p:sp>
        <p:nvSpPr>
          <p:cNvPr id="23571" name="Rectangle 18">
            <a:extLst>
              <a:ext uri="{FF2B5EF4-FFF2-40B4-BE49-F238E27FC236}">
                <a16:creationId xmlns:a16="http://schemas.microsoft.com/office/drawing/2014/main" id="{20133BAE-9965-4A4C-A97F-5977753712A9}"/>
              </a:ext>
            </a:extLst>
          </p:cNvPr>
          <p:cNvSpPr>
            <a:spLocks noChangeArrowheads="1"/>
          </p:cNvSpPr>
          <p:nvPr/>
        </p:nvSpPr>
        <p:spPr bwMode="auto">
          <a:xfrm>
            <a:off x="6878638" y="43053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72" name="Rectangle 19">
            <a:extLst>
              <a:ext uri="{FF2B5EF4-FFF2-40B4-BE49-F238E27FC236}">
                <a16:creationId xmlns:a16="http://schemas.microsoft.com/office/drawing/2014/main" id="{AC909C00-7F34-486C-B59B-98DAF7932906}"/>
              </a:ext>
            </a:extLst>
          </p:cNvPr>
          <p:cNvSpPr>
            <a:spLocks noChangeArrowheads="1"/>
          </p:cNvSpPr>
          <p:nvPr/>
        </p:nvSpPr>
        <p:spPr bwMode="auto">
          <a:xfrm>
            <a:off x="7010400" y="4343400"/>
            <a:ext cx="1120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TCP/UDP</a:t>
            </a:r>
          </a:p>
        </p:txBody>
      </p:sp>
      <p:sp>
        <p:nvSpPr>
          <p:cNvPr id="23573" name="Rectangle 20">
            <a:extLst>
              <a:ext uri="{FF2B5EF4-FFF2-40B4-BE49-F238E27FC236}">
                <a16:creationId xmlns:a16="http://schemas.microsoft.com/office/drawing/2014/main" id="{67864A51-1DA4-4712-9BBB-E744B1300F38}"/>
              </a:ext>
            </a:extLst>
          </p:cNvPr>
          <p:cNvSpPr>
            <a:spLocks noChangeArrowheads="1"/>
          </p:cNvSpPr>
          <p:nvPr/>
        </p:nvSpPr>
        <p:spPr bwMode="auto">
          <a:xfrm>
            <a:off x="6878638" y="38227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74" name="Rectangle 21">
            <a:extLst>
              <a:ext uri="{FF2B5EF4-FFF2-40B4-BE49-F238E27FC236}">
                <a16:creationId xmlns:a16="http://schemas.microsoft.com/office/drawing/2014/main" id="{3FC524E4-D7E4-47D5-A7E6-1E35D247A654}"/>
              </a:ext>
            </a:extLst>
          </p:cNvPr>
          <p:cNvSpPr>
            <a:spLocks noChangeArrowheads="1"/>
          </p:cNvSpPr>
          <p:nvPr/>
        </p:nvSpPr>
        <p:spPr bwMode="auto">
          <a:xfrm>
            <a:off x="7010400" y="3886200"/>
            <a:ext cx="1133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HTTP etc.</a:t>
            </a:r>
          </a:p>
        </p:txBody>
      </p:sp>
      <p:sp>
        <p:nvSpPr>
          <p:cNvPr id="23575" name="Oval 22">
            <a:extLst>
              <a:ext uri="{FF2B5EF4-FFF2-40B4-BE49-F238E27FC236}">
                <a16:creationId xmlns:a16="http://schemas.microsoft.com/office/drawing/2014/main" id="{B0F30681-B316-4AE1-A1E2-B0ECAD602B80}"/>
              </a:ext>
            </a:extLst>
          </p:cNvPr>
          <p:cNvSpPr>
            <a:spLocks noChangeArrowheads="1"/>
          </p:cNvSpPr>
          <p:nvPr/>
        </p:nvSpPr>
        <p:spPr bwMode="auto">
          <a:xfrm>
            <a:off x="2586038" y="5918200"/>
            <a:ext cx="1143000" cy="4826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76" name="Oval 23">
            <a:extLst>
              <a:ext uri="{FF2B5EF4-FFF2-40B4-BE49-F238E27FC236}">
                <a16:creationId xmlns:a16="http://schemas.microsoft.com/office/drawing/2014/main" id="{C3348587-3C71-46B0-8E6D-83EED97D4A77}"/>
              </a:ext>
            </a:extLst>
          </p:cNvPr>
          <p:cNvSpPr>
            <a:spLocks noChangeArrowheads="1"/>
          </p:cNvSpPr>
          <p:nvPr/>
        </p:nvSpPr>
        <p:spPr bwMode="auto">
          <a:xfrm>
            <a:off x="5583238" y="5892800"/>
            <a:ext cx="1143000" cy="4826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577" name="Rectangle 24">
            <a:extLst>
              <a:ext uri="{FF2B5EF4-FFF2-40B4-BE49-F238E27FC236}">
                <a16:creationId xmlns:a16="http://schemas.microsoft.com/office/drawing/2014/main" id="{98A23020-8914-4368-89DA-9A9CE0CDE3E3}"/>
              </a:ext>
            </a:extLst>
          </p:cNvPr>
          <p:cNvSpPr>
            <a:spLocks noChangeArrowheads="1"/>
          </p:cNvSpPr>
          <p:nvPr/>
        </p:nvSpPr>
        <p:spPr bwMode="auto">
          <a:xfrm>
            <a:off x="2590800" y="5943600"/>
            <a:ext cx="955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Ethernet</a:t>
            </a:r>
          </a:p>
        </p:txBody>
      </p:sp>
      <p:sp>
        <p:nvSpPr>
          <p:cNvPr id="23578" name="Rectangle 25">
            <a:extLst>
              <a:ext uri="{FF2B5EF4-FFF2-40B4-BE49-F238E27FC236}">
                <a16:creationId xmlns:a16="http://schemas.microsoft.com/office/drawing/2014/main" id="{0E4C16E0-7F7E-4EF0-BD64-3DBB55BF4D83}"/>
              </a:ext>
            </a:extLst>
          </p:cNvPr>
          <p:cNvSpPr>
            <a:spLocks noChangeArrowheads="1"/>
          </p:cNvSpPr>
          <p:nvPr/>
        </p:nvSpPr>
        <p:spPr bwMode="auto">
          <a:xfrm>
            <a:off x="5816600" y="5943600"/>
            <a:ext cx="561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PPP</a:t>
            </a:r>
          </a:p>
        </p:txBody>
      </p:sp>
      <p:sp>
        <p:nvSpPr>
          <p:cNvPr id="23579" name="Line 26">
            <a:extLst>
              <a:ext uri="{FF2B5EF4-FFF2-40B4-BE49-F238E27FC236}">
                <a16:creationId xmlns:a16="http://schemas.microsoft.com/office/drawing/2014/main" id="{31C4B911-310E-4C24-B022-21E517174F76}"/>
              </a:ext>
            </a:extLst>
          </p:cNvPr>
          <p:cNvSpPr>
            <a:spLocks noChangeShapeType="1"/>
          </p:cNvSpPr>
          <p:nvPr/>
        </p:nvSpPr>
        <p:spPr bwMode="auto">
          <a:xfrm>
            <a:off x="1760538" y="5715000"/>
            <a:ext cx="825500" cy="317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0" name="Line 27">
            <a:extLst>
              <a:ext uri="{FF2B5EF4-FFF2-40B4-BE49-F238E27FC236}">
                <a16:creationId xmlns:a16="http://schemas.microsoft.com/office/drawing/2014/main" id="{5C37480D-D79E-403E-A223-6EC56155147F}"/>
              </a:ext>
            </a:extLst>
          </p:cNvPr>
          <p:cNvSpPr>
            <a:spLocks noChangeShapeType="1"/>
          </p:cNvSpPr>
          <p:nvPr/>
        </p:nvSpPr>
        <p:spPr bwMode="auto">
          <a:xfrm flipV="1">
            <a:off x="3716338" y="5753100"/>
            <a:ext cx="342900" cy="33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1" name="Line 28">
            <a:extLst>
              <a:ext uri="{FF2B5EF4-FFF2-40B4-BE49-F238E27FC236}">
                <a16:creationId xmlns:a16="http://schemas.microsoft.com/office/drawing/2014/main" id="{6E9E4439-3494-4C0A-9217-B7436ED248B7}"/>
              </a:ext>
            </a:extLst>
          </p:cNvPr>
          <p:cNvSpPr>
            <a:spLocks noChangeShapeType="1"/>
          </p:cNvSpPr>
          <p:nvPr/>
        </p:nvSpPr>
        <p:spPr bwMode="auto">
          <a:xfrm>
            <a:off x="5049838" y="5740400"/>
            <a:ext cx="596900" cy="2413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2" name="Line 29">
            <a:extLst>
              <a:ext uri="{FF2B5EF4-FFF2-40B4-BE49-F238E27FC236}">
                <a16:creationId xmlns:a16="http://schemas.microsoft.com/office/drawing/2014/main" id="{0DF9A7D3-4207-4440-9BB3-E9EE09F40C37}"/>
              </a:ext>
            </a:extLst>
          </p:cNvPr>
          <p:cNvSpPr>
            <a:spLocks noChangeShapeType="1"/>
          </p:cNvSpPr>
          <p:nvPr/>
        </p:nvSpPr>
        <p:spPr bwMode="auto">
          <a:xfrm flipV="1">
            <a:off x="6738938" y="5778500"/>
            <a:ext cx="774700" cy="254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3" name="Rectangle 30">
            <a:extLst>
              <a:ext uri="{FF2B5EF4-FFF2-40B4-BE49-F238E27FC236}">
                <a16:creationId xmlns:a16="http://schemas.microsoft.com/office/drawing/2014/main" id="{58593840-9689-4738-BE33-D5ACBC235556}"/>
              </a:ext>
            </a:extLst>
          </p:cNvPr>
          <p:cNvSpPr>
            <a:spLocks noChangeArrowheads="1"/>
          </p:cNvSpPr>
          <p:nvPr/>
        </p:nvSpPr>
        <p:spPr bwMode="auto">
          <a:xfrm>
            <a:off x="4114800" y="4343400"/>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Router</a:t>
            </a:r>
          </a:p>
        </p:txBody>
      </p:sp>
      <p:sp>
        <p:nvSpPr>
          <p:cNvPr id="23584" name="Line 31">
            <a:extLst>
              <a:ext uri="{FF2B5EF4-FFF2-40B4-BE49-F238E27FC236}">
                <a16:creationId xmlns:a16="http://schemas.microsoft.com/office/drawing/2014/main" id="{EF317F32-471E-40C5-97DA-C81F29DAA8EC}"/>
              </a:ext>
            </a:extLst>
          </p:cNvPr>
          <p:cNvSpPr>
            <a:spLocks noChangeShapeType="1"/>
          </p:cNvSpPr>
          <p:nvPr/>
        </p:nvSpPr>
        <p:spPr bwMode="auto">
          <a:xfrm>
            <a:off x="1676400" y="1863725"/>
            <a:ext cx="2209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85" name="Group 32">
            <a:extLst>
              <a:ext uri="{FF2B5EF4-FFF2-40B4-BE49-F238E27FC236}">
                <a16:creationId xmlns:a16="http://schemas.microsoft.com/office/drawing/2014/main" id="{D32A06AC-B20A-4820-AE0A-A8A930DCCC97}"/>
              </a:ext>
            </a:extLst>
          </p:cNvPr>
          <p:cNvGrpSpPr>
            <a:grpSpLocks/>
          </p:cNvGrpSpPr>
          <p:nvPr/>
        </p:nvGrpSpPr>
        <p:grpSpPr bwMode="auto">
          <a:xfrm>
            <a:off x="2743200" y="2244725"/>
            <a:ext cx="771525" cy="685800"/>
            <a:chOff x="2715" y="1368"/>
            <a:chExt cx="587" cy="521"/>
          </a:xfrm>
        </p:grpSpPr>
        <p:grpSp>
          <p:nvGrpSpPr>
            <p:cNvPr id="23639" name="Group 33">
              <a:extLst>
                <a:ext uri="{FF2B5EF4-FFF2-40B4-BE49-F238E27FC236}">
                  <a16:creationId xmlns:a16="http://schemas.microsoft.com/office/drawing/2014/main" id="{840B92D1-4C20-49CA-AF79-069935231685}"/>
                </a:ext>
              </a:extLst>
            </p:cNvPr>
            <p:cNvGrpSpPr>
              <a:grpSpLocks/>
            </p:cNvGrpSpPr>
            <p:nvPr/>
          </p:nvGrpSpPr>
          <p:grpSpPr bwMode="auto">
            <a:xfrm>
              <a:off x="2737" y="1694"/>
              <a:ext cx="541" cy="165"/>
              <a:chOff x="2737" y="1694"/>
              <a:chExt cx="541" cy="165"/>
            </a:xfrm>
          </p:grpSpPr>
          <p:sp>
            <p:nvSpPr>
              <p:cNvPr id="23652" name="Rectangle 34">
                <a:extLst>
                  <a:ext uri="{FF2B5EF4-FFF2-40B4-BE49-F238E27FC236}">
                    <a16:creationId xmlns:a16="http://schemas.microsoft.com/office/drawing/2014/main" id="{C73850C1-171C-4953-B564-5F72BBD95FBF}"/>
                  </a:ext>
                </a:extLst>
              </p:cNvPr>
              <p:cNvSpPr>
                <a:spLocks noChangeArrowheads="1"/>
              </p:cNvSpPr>
              <p:nvPr/>
            </p:nvSpPr>
            <p:spPr bwMode="auto">
              <a:xfrm>
                <a:off x="2737" y="1694"/>
                <a:ext cx="541" cy="165"/>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53" name="Rectangle 35">
                <a:extLst>
                  <a:ext uri="{FF2B5EF4-FFF2-40B4-BE49-F238E27FC236}">
                    <a16:creationId xmlns:a16="http://schemas.microsoft.com/office/drawing/2014/main" id="{489839BD-D493-464B-9A2C-5A2DC3BF7032}"/>
                  </a:ext>
                </a:extLst>
              </p:cNvPr>
              <p:cNvSpPr>
                <a:spLocks noChangeArrowheads="1"/>
              </p:cNvSpPr>
              <p:nvPr/>
            </p:nvSpPr>
            <p:spPr bwMode="auto">
              <a:xfrm>
                <a:off x="3038" y="1722"/>
                <a:ext cx="187" cy="76"/>
              </a:xfrm>
              <a:prstGeom prst="rect">
                <a:avLst/>
              </a:prstGeom>
              <a:solidFill>
                <a:srgbClr val="808080"/>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nvGrpSpPr>
            <p:cNvPr id="23640" name="Group 36">
              <a:extLst>
                <a:ext uri="{FF2B5EF4-FFF2-40B4-BE49-F238E27FC236}">
                  <a16:creationId xmlns:a16="http://schemas.microsoft.com/office/drawing/2014/main" id="{96B6971C-B536-462B-B6ED-E93ADACFE24A}"/>
                </a:ext>
              </a:extLst>
            </p:cNvPr>
            <p:cNvGrpSpPr>
              <a:grpSpLocks/>
            </p:cNvGrpSpPr>
            <p:nvPr/>
          </p:nvGrpSpPr>
          <p:grpSpPr bwMode="auto">
            <a:xfrm>
              <a:off x="2715" y="1784"/>
              <a:ext cx="587" cy="105"/>
              <a:chOff x="2715" y="1784"/>
              <a:chExt cx="587" cy="105"/>
            </a:xfrm>
          </p:grpSpPr>
          <p:sp>
            <p:nvSpPr>
              <p:cNvPr id="23649" name="Freeform 37">
                <a:extLst>
                  <a:ext uri="{FF2B5EF4-FFF2-40B4-BE49-F238E27FC236}">
                    <a16:creationId xmlns:a16="http://schemas.microsoft.com/office/drawing/2014/main" id="{26196B55-A66E-458C-8F52-F0AD3FD15E98}"/>
                  </a:ext>
                </a:extLst>
              </p:cNvPr>
              <p:cNvSpPr>
                <a:spLocks/>
              </p:cNvSpPr>
              <p:nvPr/>
            </p:nvSpPr>
            <p:spPr bwMode="auto">
              <a:xfrm>
                <a:off x="2715" y="1784"/>
                <a:ext cx="587" cy="105"/>
              </a:xfrm>
              <a:custGeom>
                <a:avLst/>
                <a:gdLst>
                  <a:gd name="T0" fmla="*/ 0 w 1175"/>
                  <a:gd name="T1" fmla="*/ 0 h 210"/>
                  <a:gd name="T2" fmla="*/ 4 w 1175"/>
                  <a:gd name="T3" fmla="*/ 0 h 210"/>
                  <a:gd name="T4" fmla="*/ 4 w 1175"/>
                  <a:gd name="T5" fmla="*/ 1 h 210"/>
                  <a:gd name="T6" fmla="*/ 4 w 1175"/>
                  <a:gd name="T7" fmla="*/ 1 h 210"/>
                  <a:gd name="T8" fmla="*/ 4 w 1175"/>
                  <a:gd name="T9" fmla="*/ 1 h 210"/>
                  <a:gd name="T10" fmla="*/ 4 w 1175"/>
                  <a:gd name="T11" fmla="*/ 1 h 210"/>
                  <a:gd name="T12" fmla="*/ 0 w 1175"/>
                  <a:gd name="T13" fmla="*/ 1 h 210"/>
                  <a:gd name="T14" fmla="*/ 0 w 1175"/>
                  <a:gd name="T15" fmla="*/ 1 h 210"/>
                  <a:gd name="T16" fmla="*/ 0 w 1175"/>
                  <a:gd name="T17" fmla="*/ 1 h 210"/>
                  <a:gd name="T18" fmla="*/ 0 w 1175"/>
                  <a:gd name="T19" fmla="*/ 1 h 210"/>
                  <a:gd name="T20" fmla="*/ 0 w 1175"/>
                  <a:gd name="T21" fmla="*/ 0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10">
                    <a:moveTo>
                      <a:pt x="147" y="0"/>
                    </a:moveTo>
                    <a:lnTo>
                      <a:pt x="1033" y="0"/>
                    </a:lnTo>
                    <a:lnTo>
                      <a:pt x="1173" y="189"/>
                    </a:lnTo>
                    <a:lnTo>
                      <a:pt x="1175" y="198"/>
                    </a:lnTo>
                    <a:lnTo>
                      <a:pt x="1171" y="206"/>
                    </a:lnTo>
                    <a:lnTo>
                      <a:pt x="1162" y="210"/>
                    </a:lnTo>
                    <a:lnTo>
                      <a:pt x="16" y="210"/>
                    </a:lnTo>
                    <a:lnTo>
                      <a:pt x="7" y="205"/>
                    </a:lnTo>
                    <a:lnTo>
                      <a:pt x="0" y="196"/>
                    </a:lnTo>
                    <a:lnTo>
                      <a:pt x="3" y="186"/>
                    </a:lnTo>
                    <a:lnTo>
                      <a:pt x="147" y="0"/>
                    </a:lnTo>
                    <a:close/>
                  </a:path>
                </a:pathLst>
              </a:custGeom>
              <a:solidFill>
                <a:srgbClr val="FFFFFF"/>
              </a:solidFill>
              <a:ln w="7938">
                <a:solidFill>
                  <a:srgbClr val="000000"/>
                </a:solidFill>
                <a:prstDash val="solid"/>
                <a:round/>
                <a:headEnd/>
                <a:tailEnd/>
              </a:ln>
            </p:spPr>
            <p:txBody>
              <a:bodyPr/>
              <a:lstStyle/>
              <a:p>
                <a:endParaRPr lang="en-US"/>
              </a:p>
            </p:txBody>
          </p:sp>
          <p:sp>
            <p:nvSpPr>
              <p:cNvPr id="23650" name="Freeform 38">
                <a:extLst>
                  <a:ext uri="{FF2B5EF4-FFF2-40B4-BE49-F238E27FC236}">
                    <a16:creationId xmlns:a16="http://schemas.microsoft.com/office/drawing/2014/main" id="{4244BC6E-8351-46B6-B379-EE549BB92869}"/>
                  </a:ext>
                </a:extLst>
              </p:cNvPr>
              <p:cNvSpPr>
                <a:spLocks/>
              </p:cNvSpPr>
              <p:nvPr/>
            </p:nvSpPr>
            <p:spPr bwMode="auto">
              <a:xfrm>
                <a:off x="2747" y="1806"/>
                <a:ext cx="391" cy="67"/>
              </a:xfrm>
              <a:custGeom>
                <a:avLst/>
                <a:gdLst>
                  <a:gd name="T0" fmla="*/ 1 w 782"/>
                  <a:gd name="T1" fmla="*/ 0 h 134"/>
                  <a:gd name="T2" fmla="*/ 3 w 782"/>
                  <a:gd name="T3" fmla="*/ 0 h 134"/>
                  <a:gd name="T4" fmla="*/ 4 w 782"/>
                  <a:gd name="T5" fmla="*/ 1 h 134"/>
                  <a:gd name="T6" fmla="*/ 0 w 782"/>
                  <a:gd name="T7" fmla="*/ 1 h 134"/>
                  <a:gd name="T8" fmla="*/ 1 w 782"/>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2" h="134">
                    <a:moveTo>
                      <a:pt x="105" y="0"/>
                    </a:moveTo>
                    <a:lnTo>
                      <a:pt x="745" y="0"/>
                    </a:lnTo>
                    <a:lnTo>
                      <a:pt x="782" y="134"/>
                    </a:lnTo>
                    <a:lnTo>
                      <a:pt x="0" y="134"/>
                    </a:lnTo>
                    <a:lnTo>
                      <a:pt x="105" y="0"/>
                    </a:lnTo>
                    <a:close/>
                  </a:path>
                </a:pathLst>
              </a:custGeom>
              <a:solidFill>
                <a:srgbClr val="FFFFFF"/>
              </a:solidFill>
              <a:ln w="7938">
                <a:solidFill>
                  <a:srgbClr val="000000"/>
                </a:solidFill>
                <a:prstDash val="solid"/>
                <a:round/>
                <a:headEnd/>
                <a:tailEnd/>
              </a:ln>
            </p:spPr>
            <p:txBody>
              <a:bodyPr/>
              <a:lstStyle/>
              <a:p>
                <a:endParaRPr lang="en-US"/>
              </a:p>
            </p:txBody>
          </p:sp>
          <p:sp>
            <p:nvSpPr>
              <p:cNvPr id="23651" name="Freeform 39">
                <a:extLst>
                  <a:ext uri="{FF2B5EF4-FFF2-40B4-BE49-F238E27FC236}">
                    <a16:creationId xmlns:a16="http://schemas.microsoft.com/office/drawing/2014/main" id="{1363EE75-96C3-48FB-9EE8-C1789199CC43}"/>
                  </a:ext>
                </a:extLst>
              </p:cNvPr>
              <p:cNvSpPr>
                <a:spLocks/>
              </p:cNvSpPr>
              <p:nvPr/>
            </p:nvSpPr>
            <p:spPr bwMode="auto">
              <a:xfrm>
                <a:off x="3150" y="1806"/>
                <a:ext cx="119" cy="67"/>
              </a:xfrm>
              <a:custGeom>
                <a:avLst/>
                <a:gdLst>
                  <a:gd name="T0" fmla="*/ 0 w 238"/>
                  <a:gd name="T1" fmla="*/ 0 h 134"/>
                  <a:gd name="T2" fmla="*/ 1 w 238"/>
                  <a:gd name="T3" fmla="*/ 0 h 134"/>
                  <a:gd name="T4" fmla="*/ 1 w 238"/>
                  <a:gd name="T5" fmla="*/ 1 h 134"/>
                  <a:gd name="T6" fmla="*/ 1 w 238"/>
                  <a:gd name="T7" fmla="*/ 1 h 134"/>
                  <a:gd name="T8" fmla="*/ 0 w 238"/>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 h="134">
                    <a:moveTo>
                      <a:pt x="0" y="0"/>
                    </a:moveTo>
                    <a:lnTo>
                      <a:pt x="140" y="0"/>
                    </a:lnTo>
                    <a:lnTo>
                      <a:pt x="238"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grpSp>
          <p:nvGrpSpPr>
            <p:cNvPr id="23641" name="Group 40">
              <a:extLst>
                <a:ext uri="{FF2B5EF4-FFF2-40B4-BE49-F238E27FC236}">
                  <a16:creationId xmlns:a16="http://schemas.microsoft.com/office/drawing/2014/main" id="{950031F1-0BFB-4285-AC29-653021463B97}"/>
                </a:ext>
              </a:extLst>
            </p:cNvPr>
            <p:cNvGrpSpPr>
              <a:grpSpLocks/>
            </p:cNvGrpSpPr>
            <p:nvPr/>
          </p:nvGrpSpPr>
          <p:grpSpPr bwMode="auto">
            <a:xfrm>
              <a:off x="2813" y="1368"/>
              <a:ext cx="392" cy="322"/>
              <a:chOff x="2813" y="1368"/>
              <a:chExt cx="392" cy="322"/>
            </a:xfrm>
          </p:grpSpPr>
          <p:sp>
            <p:nvSpPr>
              <p:cNvPr id="23642" name="Rectangle 41">
                <a:extLst>
                  <a:ext uri="{FF2B5EF4-FFF2-40B4-BE49-F238E27FC236}">
                    <a16:creationId xmlns:a16="http://schemas.microsoft.com/office/drawing/2014/main" id="{4DB0603A-C725-480F-A3FD-2D74D8644F36}"/>
                  </a:ext>
                </a:extLst>
              </p:cNvPr>
              <p:cNvSpPr>
                <a:spLocks noChangeArrowheads="1"/>
              </p:cNvSpPr>
              <p:nvPr/>
            </p:nvSpPr>
            <p:spPr bwMode="auto">
              <a:xfrm>
                <a:off x="2813" y="1368"/>
                <a:ext cx="392" cy="32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43" name="Rectangle 42">
                <a:extLst>
                  <a:ext uri="{FF2B5EF4-FFF2-40B4-BE49-F238E27FC236}">
                    <a16:creationId xmlns:a16="http://schemas.microsoft.com/office/drawing/2014/main" id="{4AD86479-29D1-4D25-838C-C45AAB3CACE5}"/>
                  </a:ext>
                </a:extLst>
              </p:cNvPr>
              <p:cNvSpPr>
                <a:spLocks noChangeArrowheads="1"/>
              </p:cNvSpPr>
              <p:nvPr/>
            </p:nvSpPr>
            <p:spPr bwMode="auto">
              <a:xfrm>
                <a:off x="2838" y="1395"/>
                <a:ext cx="342" cy="272"/>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44" name="Rectangle 43">
                <a:extLst>
                  <a:ext uri="{FF2B5EF4-FFF2-40B4-BE49-F238E27FC236}">
                    <a16:creationId xmlns:a16="http://schemas.microsoft.com/office/drawing/2014/main" id="{C7C4B756-D1C9-4CCA-890D-E588F1A35DAF}"/>
                  </a:ext>
                </a:extLst>
              </p:cNvPr>
              <p:cNvSpPr>
                <a:spLocks noChangeArrowheads="1"/>
              </p:cNvSpPr>
              <p:nvPr/>
            </p:nvSpPr>
            <p:spPr bwMode="auto">
              <a:xfrm>
                <a:off x="3130" y="1395"/>
                <a:ext cx="48" cy="27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45" name="Rectangle 44">
                <a:extLst>
                  <a:ext uri="{FF2B5EF4-FFF2-40B4-BE49-F238E27FC236}">
                    <a16:creationId xmlns:a16="http://schemas.microsoft.com/office/drawing/2014/main" id="{7AAF520A-31AC-4966-B2D1-224E892FDF29}"/>
                  </a:ext>
                </a:extLst>
              </p:cNvPr>
              <p:cNvSpPr>
                <a:spLocks noChangeArrowheads="1"/>
              </p:cNvSpPr>
              <p:nvPr/>
            </p:nvSpPr>
            <p:spPr bwMode="auto">
              <a:xfrm>
                <a:off x="3141" y="1409"/>
                <a:ext cx="24" cy="19"/>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46" name="Oval 45">
                <a:extLst>
                  <a:ext uri="{FF2B5EF4-FFF2-40B4-BE49-F238E27FC236}">
                    <a16:creationId xmlns:a16="http://schemas.microsoft.com/office/drawing/2014/main" id="{BECF4931-C78A-4021-B5B6-096D309C4D3F}"/>
                  </a:ext>
                </a:extLst>
              </p:cNvPr>
              <p:cNvSpPr>
                <a:spLocks noChangeArrowheads="1"/>
              </p:cNvSpPr>
              <p:nvPr/>
            </p:nvSpPr>
            <p:spPr bwMode="auto">
              <a:xfrm>
                <a:off x="3143" y="1527"/>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47" name="Oval 46">
                <a:extLst>
                  <a:ext uri="{FF2B5EF4-FFF2-40B4-BE49-F238E27FC236}">
                    <a16:creationId xmlns:a16="http://schemas.microsoft.com/office/drawing/2014/main" id="{04970F09-7811-425B-B43F-20742D5CC9C2}"/>
                  </a:ext>
                </a:extLst>
              </p:cNvPr>
              <p:cNvSpPr>
                <a:spLocks noChangeArrowheads="1"/>
              </p:cNvSpPr>
              <p:nvPr/>
            </p:nvSpPr>
            <p:spPr bwMode="auto">
              <a:xfrm>
                <a:off x="3143" y="1576"/>
                <a:ext cx="19" cy="19"/>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48" name="Oval 47">
                <a:extLst>
                  <a:ext uri="{FF2B5EF4-FFF2-40B4-BE49-F238E27FC236}">
                    <a16:creationId xmlns:a16="http://schemas.microsoft.com/office/drawing/2014/main" id="{83D11984-8847-4579-978F-58BBBEE3821E}"/>
                  </a:ext>
                </a:extLst>
              </p:cNvPr>
              <p:cNvSpPr>
                <a:spLocks noChangeArrowheads="1"/>
              </p:cNvSpPr>
              <p:nvPr/>
            </p:nvSpPr>
            <p:spPr bwMode="auto">
              <a:xfrm>
                <a:off x="3143" y="1623"/>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grpSp>
        <p:nvGrpSpPr>
          <p:cNvPr id="23586" name="Group 48">
            <a:extLst>
              <a:ext uri="{FF2B5EF4-FFF2-40B4-BE49-F238E27FC236}">
                <a16:creationId xmlns:a16="http://schemas.microsoft.com/office/drawing/2014/main" id="{4B60F349-7432-433E-B7FD-78287F645D80}"/>
              </a:ext>
            </a:extLst>
          </p:cNvPr>
          <p:cNvGrpSpPr>
            <a:grpSpLocks/>
          </p:cNvGrpSpPr>
          <p:nvPr/>
        </p:nvGrpSpPr>
        <p:grpSpPr bwMode="auto">
          <a:xfrm>
            <a:off x="1517650" y="681038"/>
            <a:ext cx="1073150" cy="725487"/>
            <a:chOff x="668" y="455"/>
            <a:chExt cx="756" cy="526"/>
          </a:xfrm>
        </p:grpSpPr>
        <p:sp>
          <p:nvSpPr>
            <p:cNvPr id="23623" name="Freeform 49">
              <a:extLst>
                <a:ext uri="{FF2B5EF4-FFF2-40B4-BE49-F238E27FC236}">
                  <a16:creationId xmlns:a16="http://schemas.microsoft.com/office/drawing/2014/main" id="{36B8517B-0950-4CD9-A3BD-F831DB2C3FF7}"/>
                </a:ext>
              </a:extLst>
            </p:cNvPr>
            <p:cNvSpPr>
              <a:spLocks/>
            </p:cNvSpPr>
            <p:nvPr/>
          </p:nvSpPr>
          <p:spPr bwMode="auto">
            <a:xfrm>
              <a:off x="1111" y="790"/>
              <a:ext cx="161" cy="76"/>
            </a:xfrm>
            <a:custGeom>
              <a:avLst/>
              <a:gdLst>
                <a:gd name="T0" fmla="*/ 0 w 323"/>
                <a:gd name="T1" fmla="*/ 1 h 151"/>
                <a:gd name="T2" fmla="*/ 0 w 323"/>
                <a:gd name="T3" fmla="*/ 0 h 151"/>
                <a:gd name="T4" fmla="*/ 0 w 323"/>
                <a:gd name="T5" fmla="*/ 1 h 151"/>
                <a:gd name="T6" fmla="*/ 0 w 323"/>
                <a:gd name="T7" fmla="*/ 1 h 151"/>
                <a:gd name="T8" fmla="*/ 0 w 323"/>
                <a:gd name="T9" fmla="*/ 1 h 151"/>
                <a:gd name="T10" fmla="*/ 0 w 323"/>
                <a:gd name="T11" fmla="*/ 1 h 151"/>
                <a:gd name="T12" fmla="*/ 0 w 323"/>
                <a:gd name="T13" fmla="*/ 1 h 151"/>
                <a:gd name="T14" fmla="*/ 0 w 323"/>
                <a:gd name="T15" fmla="*/ 1 h 151"/>
                <a:gd name="T16" fmla="*/ 1 w 323"/>
                <a:gd name="T17" fmla="*/ 1 h 151"/>
                <a:gd name="T18" fmla="*/ 1 w 323"/>
                <a:gd name="T19" fmla="*/ 1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3" h="151">
                  <a:moveTo>
                    <a:pt x="0" y="15"/>
                  </a:moveTo>
                  <a:lnTo>
                    <a:pt x="120" y="0"/>
                  </a:lnTo>
                  <a:lnTo>
                    <a:pt x="147" y="5"/>
                  </a:lnTo>
                  <a:lnTo>
                    <a:pt x="168" y="19"/>
                  </a:lnTo>
                  <a:lnTo>
                    <a:pt x="197" y="93"/>
                  </a:lnTo>
                  <a:lnTo>
                    <a:pt x="215" y="121"/>
                  </a:lnTo>
                  <a:lnTo>
                    <a:pt x="230" y="136"/>
                  </a:lnTo>
                  <a:lnTo>
                    <a:pt x="247" y="142"/>
                  </a:lnTo>
                  <a:lnTo>
                    <a:pt x="272" y="147"/>
                  </a:lnTo>
                  <a:lnTo>
                    <a:pt x="323" y="15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3624" name="Group 50">
              <a:extLst>
                <a:ext uri="{FF2B5EF4-FFF2-40B4-BE49-F238E27FC236}">
                  <a16:creationId xmlns:a16="http://schemas.microsoft.com/office/drawing/2014/main" id="{D56BAF0A-EDFF-403C-ABFF-148984B71DB6}"/>
                </a:ext>
              </a:extLst>
            </p:cNvPr>
            <p:cNvGrpSpPr>
              <a:grpSpLocks/>
            </p:cNvGrpSpPr>
            <p:nvPr/>
          </p:nvGrpSpPr>
          <p:grpSpPr bwMode="auto">
            <a:xfrm>
              <a:off x="668" y="619"/>
              <a:ext cx="587" cy="362"/>
              <a:chOff x="668" y="619"/>
              <a:chExt cx="587" cy="362"/>
            </a:xfrm>
          </p:grpSpPr>
          <p:grpSp>
            <p:nvGrpSpPr>
              <p:cNvPr id="23632" name="Group 51">
                <a:extLst>
                  <a:ext uri="{FF2B5EF4-FFF2-40B4-BE49-F238E27FC236}">
                    <a16:creationId xmlns:a16="http://schemas.microsoft.com/office/drawing/2014/main" id="{D687901C-160F-487F-81BB-F5A77BDD656D}"/>
                  </a:ext>
                </a:extLst>
              </p:cNvPr>
              <p:cNvGrpSpPr>
                <a:grpSpLocks/>
              </p:cNvGrpSpPr>
              <p:nvPr/>
            </p:nvGrpSpPr>
            <p:grpSpPr bwMode="auto">
              <a:xfrm>
                <a:off x="668" y="876"/>
                <a:ext cx="587" cy="105"/>
                <a:chOff x="668" y="876"/>
                <a:chExt cx="587" cy="105"/>
              </a:xfrm>
            </p:grpSpPr>
            <p:sp>
              <p:nvSpPr>
                <p:cNvPr id="23636" name="Freeform 52">
                  <a:extLst>
                    <a:ext uri="{FF2B5EF4-FFF2-40B4-BE49-F238E27FC236}">
                      <a16:creationId xmlns:a16="http://schemas.microsoft.com/office/drawing/2014/main" id="{9626244D-ABC0-45B6-B881-5673840820D4}"/>
                    </a:ext>
                  </a:extLst>
                </p:cNvPr>
                <p:cNvSpPr>
                  <a:spLocks/>
                </p:cNvSpPr>
                <p:nvPr/>
              </p:nvSpPr>
              <p:spPr bwMode="auto">
                <a:xfrm>
                  <a:off x="668" y="876"/>
                  <a:ext cx="587" cy="105"/>
                </a:xfrm>
                <a:custGeom>
                  <a:avLst/>
                  <a:gdLst>
                    <a:gd name="T0" fmla="*/ 0 w 1175"/>
                    <a:gd name="T1" fmla="*/ 0 h 209"/>
                    <a:gd name="T2" fmla="*/ 4 w 1175"/>
                    <a:gd name="T3" fmla="*/ 0 h 209"/>
                    <a:gd name="T4" fmla="*/ 4 w 1175"/>
                    <a:gd name="T5" fmla="*/ 1 h 209"/>
                    <a:gd name="T6" fmla="*/ 4 w 1175"/>
                    <a:gd name="T7" fmla="*/ 1 h 209"/>
                    <a:gd name="T8" fmla="*/ 4 w 1175"/>
                    <a:gd name="T9" fmla="*/ 1 h 209"/>
                    <a:gd name="T10" fmla="*/ 4 w 1175"/>
                    <a:gd name="T11" fmla="*/ 1 h 209"/>
                    <a:gd name="T12" fmla="*/ 0 w 1175"/>
                    <a:gd name="T13" fmla="*/ 1 h 209"/>
                    <a:gd name="T14" fmla="*/ 0 w 1175"/>
                    <a:gd name="T15" fmla="*/ 1 h 209"/>
                    <a:gd name="T16" fmla="*/ 0 w 1175"/>
                    <a:gd name="T17" fmla="*/ 1 h 209"/>
                    <a:gd name="T18" fmla="*/ 0 w 1175"/>
                    <a:gd name="T19" fmla="*/ 1 h 209"/>
                    <a:gd name="T20" fmla="*/ 0 w 1175"/>
                    <a:gd name="T21" fmla="*/ 0 h 2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09">
                      <a:moveTo>
                        <a:pt x="146" y="0"/>
                      </a:moveTo>
                      <a:lnTo>
                        <a:pt x="1033" y="0"/>
                      </a:lnTo>
                      <a:lnTo>
                        <a:pt x="1174" y="190"/>
                      </a:lnTo>
                      <a:lnTo>
                        <a:pt x="1175" y="199"/>
                      </a:lnTo>
                      <a:lnTo>
                        <a:pt x="1170" y="207"/>
                      </a:lnTo>
                      <a:lnTo>
                        <a:pt x="1161" y="209"/>
                      </a:lnTo>
                      <a:lnTo>
                        <a:pt x="17" y="209"/>
                      </a:lnTo>
                      <a:lnTo>
                        <a:pt x="5" y="205"/>
                      </a:lnTo>
                      <a:lnTo>
                        <a:pt x="0" y="196"/>
                      </a:lnTo>
                      <a:lnTo>
                        <a:pt x="3" y="186"/>
                      </a:lnTo>
                      <a:lnTo>
                        <a:pt x="146" y="0"/>
                      </a:lnTo>
                      <a:close/>
                    </a:path>
                  </a:pathLst>
                </a:custGeom>
                <a:solidFill>
                  <a:srgbClr val="FFFFFF"/>
                </a:solidFill>
                <a:ln w="7938">
                  <a:solidFill>
                    <a:srgbClr val="000000"/>
                  </a:solidFill>
                  <a:prstDash val="solid"/>
                  <a:round/>
                  <a:headEnd/>
                  <a:tailEnd/>
                </a:ln>
              </p:spPr>
              <p:txBody>
                <a:bodyPr/>
                <a:lstStyle/>
                <a:p>
                  <a:endParaRPr lang="en-US"/>
                </a:p>
              </p:txBody>
            </p:sp>
            <p:sp>
              <p:nvSpPr>
                <p:cNvPr id="23637" name="Freeform 53">
                  <a:extLst>
                    <a:ext uri="{FF2B5EF4-FFF2-40B4-BE49-F238E27FC236}">
                      <a16:creationId xmlns:a16="http://schemas.microsoft.com/office/drawing/2014/main" id="{983C9B64-50BE-4F8F-921F-9087AD78E3EB}"/>
                    </a:ext>
                  </a:extLst>
                </p:cNvPr>
                <p:cNvSpPr>
                  <a:spLocks/>
                </p:cNvSpPr>
                <p:nvPr/>
              </p:nvSpPr>
              <p:spPr bwMode="auto">
                <a:xfrm>
                  <a:off x="701" y="898"/>
                  <a:ext cx="390" cy="68"/>
                </a:xfrm>
                <a:custGeom>
                  <a:avLst/>
                  <a:gdLst>
                    <a:gd name="T0" fmla="*/ 0 w 781"/>
                    <a:gd name="T1" fmla="*/ 0 h 134"/>
                    <a:gd name="T2" fmla="*/ 2 w 781"/>
                    <a:gd name="T3" fmla="*/ 0 h 134"/>
                    <a:gd name="T4" fmla="*/ 3 w 781"/>
                    <a:gd name="T5" fmla="*/ 1 h 134"/>
                    <a:gd name="T6" fmla="*/ 0 w 781"/>
                    <a:gd name="T7" fmla="*/ 1 h 134"/>
                    <a:gd name="T8" fmla="*/ 0 w 781"/>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1" h="134">
                      <a:moveTo>
                        <a:pt x="106" y="0"/>
                      </a:moveTo>
                      <a:lnTo>
                        <a:pt x="745" y="0"/>
                      </a:lnTo>
                      <a:lnTo>
                        <a:pt x="781" y="134"/>
                      </a:lnTo>
                      <a:lnTo>
                        <a:pt x="0" y="134"/>
                      </a:lnTo>
                      <a:lnTo>
                        <a:pt x="106" y="0"/>
                      </a:lnTo>
                      <a:close/>
                    </a:path>
                  </a:pathLst>
                </a:custGeom>
                <a:solidFill>
                  <a:srgbClr val="FFFFFF"/>
                </a:solidFill>
                <a:ln w="7938">
                  <a:solidFill>
                    <a:srgbClr val="000000"/>
                  </a:solidFill>
                  <a:prstDash val="solid"/>
                  <a:round/>
                  <a:headEnd/>
                  <a:tailEnd/>
                </a:ln>
              </p:spPr>
              <p:txBody>
                <a:bodyPr/>
                <a:lstStyle/>
                <a:p>
                  <a:endParaRPr lang="en-US"/>
                </a:p>
              </p:txBody>
            </p:sp>
            <p:sp>
              <p:nvSpPr>
                <p:cNvPr id="23638" name="Freeform 54">
                  <a:extLst>
                    <a:ext uri="{FF2B5EF4-FFF2-40B4-BE49-F238E27FC236}">
                      <a16:creationId xmlns:a16="http://schemas.microsoft.com/office/drawing/2014/main" id="{82D10313-0BC5-4F85-9E05-E37587EAF151}"/>
                    </a:ext>
                  </a:extLst>
                </p:cNvPr>
                <p:cNvSpPr>
                  <a:spLocks/>
                </p:cNvSpPr>
                <p:nvPr/>
              </p:nvSpPr>
              <p:spPr bwMode="auto">
                <a:xfrm>
                  <a:off x="1103" y="898"/>
                  <a:ext cx="119" cy="68"/>
                </a:xfrm>
                <a:custGeom>
                  <a:avLst/>
                  <a:gdLst>
                    <a:gd name="T0" fmla="*/ 0 w 236"/>
                    <a:gd name="T1" fmla="*/ 0 h 134"/>
                    <a:gd name="T2" fmla="*/ 1 w 236"/>
                    <a:gd name="T3" fmla="*/ 0 h 134"/>
                    <a:gd name="T4" fmla="*/ 1 w 236"/>
                    <a:gd name="T5" fmla="*/ 1 h 134"/>
                    <a:gd name="T6" fmla="*/ 1 w 236"/>
                    <a:gd name="T7" fmla="*/ 1 h 134"/>
                    <a:gd name="T8" fmla="*/ 0 w 236"/>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6" h="134">
                      <a:moveTo>
                        <a:pt x="0" y="0"/>
                      </a:moveTo>
                      <a:lnTo>
                        <a:pt x="140" y="0"/>
                      </a:lnTo>
                      <a:lnTo>
                        <a:pt x="236"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sp>
            <p:nvSpPr>
              <p:cNvPr id="23633" name="Rectangle 55">
                <a:extLst>
                  <a:ext uri="{FF2B5EF4-FFF2-40B4-BE49-F238E27FC236}">
                    <a16:creationId xmlns:a16="http://schemas.microsoft.com/office/drawing/2014/main" id="{39F6FAA8-F43D-4AF3-9091-FDE74D63609D}"/>
                  </a:ext>
                </a:extLst>
              </p:cNvPr>
              <p:cNvSpPr>
                <a:spLocks noChangeArrowheads="1"/>
              </p:cNvSpPr>
              <p:nvPr/>
            </p:nvSpPr>
            <p:spPr bwMode="auto">
              <a:xfrm>
                <a:off x="801" y="619"/>
                <a:ext cx="321" cy="254"/>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34" name="Rectangle 56">
                <a:extLst>
                  <a:ext uri="{FF2B5EF4-FFF2-40B4-BE49-F238E27FC236}">
                    <a16:creationId xmlns:a16="http://schemas.microsoft.com/office/drawing/2014/main" id="{B69CC549-EDEB-4E22-B041-A15B67DDB240}"/>
                  </a:ext>
                </a:extLst>
              </p:cNvPr>
              <p:cNvSpPr>
                <a:spLocks noChangeArrowheads="1"/>
              </p:cNvSpPr>
              <p:nvPr/>
            </p:nvSpPr>
            <p:spPr bwMode="auto">
              <a:xfrm>
                <a:off x="846" y="654"/>
                <a:ext cx="231" cy="175"/>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35" name="Rectangle 57">
                <a:extLst>
                  <a:ext uri="{FF2B5EF4-FFF2-40B4-BE49-F238E27FC236}">
                    <a16:creationId xmlns:a16="http://schemas.microsoft.com/office/drawing/2014/main" id="{58254955-AD40-4351-9849-A5FD0BA8E62F}"/>
                  </a:ext>
                </a:extLst>
              </p:cNvPr>
              <p:cNvSpPr>
                <a:spLocks noChangeArrowheads="1"/>
              </p:cNvSpPr>
              <p:nvPr/>
            </p:nvSpPr>
            <p:spPr bwMode="auto">
              <a:xfrm>
                <a:off x="1049" y="844"/>
                <a:ext cx="29"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23625" name="Rectangle 58">
              <a:extLst>
                <a:ext uri="{FF2B5EF4-FFF2-40B4-BE49-F238E27FC236}">
                  <a16:creationId xmlns:a16="http://schemas.microsoft.com/office/drawing/2014/main" id="{3ED7DE0F-3354-4024-BD4E-5AC3D36899A4}"/>
                </a:ext>
              </a:extLst>
            </p:cNvPr>
            <p:cNvSpPr>
              <a:spLocks noChangeArrowheads="1"/>
            </p:cNvSpPr>
            <p:nvPr/>
          </p:nvSpPr>
          <p:spPr bwMode="auto">
            <a:xfrm>
              <a:off x="1260" y="455"/>
              <a:ext cx="164" cy="50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26" name="Rectangle 59">
              <a:extLst>
                <a:ext uri="{FF2B5EF4-FFF2-40B4-BE49-F238E27FC236}">
                  <a16:creationId xmlns:a16="http://schemas.microsoft.com/office/drawing/2014/main" id="{203EEC9C-E73A-48FC-A903-C4F696C36B43}"/>
                </a:ext>
              </a:extLst>
            </p:cNvPr>
            <p:cNvSpPr>
              <a:spLocks noChangeArrowheads="1"/>
            </p:cNvSpPr>
            <p:nvPr/>
          </p:nvSpPr>
          <p:spPr bwMode="auto">
            <a:xfrm>
              <a:off x="1302" y="500"/>
              <a:ext cx="99" cy="143"/>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27" name="Rectangle 60">
              <a:extLst>
                <a:ext uri="{FF2B5EF4-FFF2-40B4-BE49-F238E27FC236}">
                  <a16:creationId xmlns:a16="http://schemas.microsoft.com/office/drawing/2014/main" id="{072E0712-0990-412C-8237-740B0AC53BB3}"/>
                </a:ext>
              </a:extLst>
            </p:cNvPr>
            <p:cNvSpPr>
              <a:spLocks noChangeArrowheads="1"/>
            </p:cNvSpPr>
            <p:nvPr/>
          </p:nvSpPr>
          <p:spPr bwMode="auto">
            <a:xfrm>
              <a:off x="1398" y="642"/>
              <a:ext cx="6" cy="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28" name="Rectangle 61">
              <a:extLst>
                <a:ext uri="{FF2B5EF4-FFF2-40B4-BE49-F238E27FC236}">
                  <a16:creationId xmlns:a16="http://schemas.microsoft.com/office/drawing/2014/main" id="{D3F94E51-148A-4B98-9D79-C95B8BD2B97C}"/>
                </a:ext>
              </a:extLst>
            </p:cNvPr>
            <p:cNvSpPr>
              <a:spLocks noChangeArrowheads="1"/>
            </p:cNvSpPr>
            <p:nvPr/>
          </p:nvSpPr>
          <p:spPr bwMode="auto">
            <a:xfrm>
              <a:off x="1313" y="539"/>
              <a:ext cx="29" cy="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29" name="Rectangle 62">
              <a:extLst>
                <a:ext uri="{FF2B5EF4-FFF2-40B4-BE49-F238E27FC236}">
                  <a16:creationId xmlns:a16="http://schemas.microsoft.com/office/drawing/2014/main" id="{88241BC9-E105-44DE-A120-0159F014DD5F}"/>
                </a:ext>
              </a:extLst>
            </p:cNvPr>
            <p:cNvSpPr>
              <a:spLocks noChangeArrowheads="1"/>
            </p:cNvSpPr>
            <p:nvPr/>
          </p:nvSpPr>
          <p:spPr bwMode="auto">
            <a:xfrm>
              <a:off x="1324" y="501"/>
              <a:ext cx="7"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30" name="Rectangle 63">
              <a:extLst>
                <a:ext uri="{FF2B5EF4-FFF2-40B4-BE49-F238E27FC236}">
                  <a16:creationId xmlns:a16="http://schemas.microsoft.com/office/drawing/2014/main" id="{C653258A-9B5A-447E-9EFB-0B5E3186B686}"/>
                </a:ext>
              </a:extLst>
            </p:cNvPr>
            <p:cNvSpPr>
              <a:spLocks noChangeArrowheads="1"/>
            </p:cNvSpPr>
            <p:nvPr/>
          </p:nvSpPr>
          <p:spPr bwMode="auto">
            <a:xfrm>
              <a:off x="1381" y="528"/>
              <a:ext cx="17" cy="3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31" name="Rectangle 64">
              <a:extLst>
                <a:ext uri="{FF2B5EF4-FFF2-40B4-BE49-F238E27FC236}">
                  <a16:creationId xmlns:a16="http://schemas.microsoft.com/office/drawing/2014/main" id="{6DE86EBE-5B3E-41FF-96FE-751CE82CE2EF}"/>
                </a:ext>
              </a:extLst>
            </p:cNvPr>
            <p:cNvSpPr>
              <a:spLocks noChangeArrowheads="1"/>
            </p:cNvSpPr>
            <p:nvPr/>
          </p:nvSpPr>
          <p:spPr bwMode="auto">
            <a:xfrm>
              <a:off x="1381" y="584"/>
              <a:ext cx="17" cy="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23587" name="Line 65">
            <a:extLst>
              <a:ext uri="{FF2B5EF4-FFF2-40B4-BE49-F238E27FC236}">
                <a16:creationId xmlns:a16="http://schemas.microsoft.com/office/drawing/2014/main" id="{E22D930B-0707-4D8D-B9CB-2C94BF6DEBA7}"/>
              </a:ext>
            </a:extLst>
          </p:cNvPr>
          <p:cNvSpPr>
            <a:spLocks noChangeShapeType="1"/>
          </p:cNvSpPr>
          <p:nvPr/>
        </p:nvSpPr>
        <p:spPr bwMode="auto">
          <a:xfrm>
            <a:off x="2514600" y="1406525"/>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8" name="Line 66">
            <a:extLst>
              <a:ext uri="{FF2B5EF4-FFF2-40B4-BE49-F238E27FC236}">
                <a16:creationId xmlns:a16="http://schemas.microsoft.com/office/drawing/2014/main" id="{985AF4F9-9F75-4085-910E-A9FC5AE85817}"/>
              </a:ext>
            </a:extLst>
          </p:cNvPr>
          <p:cNvSpPr>
            <a:spLocks noChangeShapeType="1"/>
          </p:cNvSpPr>
          <p:nvPr/>
        </p:nvSpPr>
        <p:spPr bwMode="auto">
          <a:xfrm>
            <a:off x="3048000" y="1863725"/>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89" name="Rectangle 67">
            <a:extLst>
              <a:ext uri="{FF2B5EF4-FFF2-40B4-BE49-F238E27FC236}">
                <a16:creationId xmlns:a16="http://schemas.microsoft.com/office/drawing/2014/main" id="{F0698F4E-EDED-42E2-88E9-DF5F91EB28F0}"/>
              </a:ext>
            </a:extLst>
          </p:cNvPr>
          <p:cNvSpPr>
            <a:spLocks noChangeArrowheads="1"/>
          </p:cNvSpPr>
          <p:nvPr/>
        </p:nvSpPr>
        <p:spPr bwMode="auto">
          <a:xfrm>
            <a:off x="3200400" y="1101725"/>
            <a:ext cx="838200" cy="381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Times New Roman" panose="02020603050405020304" pitchFamily="18" charset="0"/>
              </a:rPr>
              <a:t>router</a:t>
            </a:r>
          </a:p>
        </p:txBody>
      </p:sp>
      <p:sp>
        <p:nvSpPr>
          <p:cNvPr id="23590" name="Line 68">
            <a:extLst>
              <a:ext uri="{FF2B5EF4-FFF2-40B4-BE49-F238E27FC236}">
                <a16:creationId xmlns:a16="http://schemas.microsoft.com/office/drawing/2014/main" id="{ED339A9A-727F-473E-985F-F51B00E2CC2D}"/>
              </a:ext>
            </a:extLst>
          </p:cNvPr>
          <p:cNvSpPr>
            <a:spLocks noChangeShapeType="1"/>
          </p:cNvSpPr>
          <p:nvPr/>
        </p:nvSpPr>
        <p:spPr bwMode="auto">
          <a:xfrm>
            <a:off x="3657600" y="1482725"/>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3591" name="Group 69">
            <a:extLst>
              <a:ext uri="{FF2B5EF4-FFF2-40B4-BE49-F238E27FC236}">
                <a16:creationId xmlns:a16="http://schemas.microsoft.com/office/drawing/2014/main" id="{51A17C6C-147D-44CE-BF8D-DF832B3289D8}"/>
              </a:ext>
            </a:extLst>
          </p:cNvPr>
          <p:cNvGrpSpPr>
            <a:grpSpLocks/>
          </p:cNvGrpSpPr>
          <p:nvPr/>
        </p:nvGrpSpPr>
        <p:grpSpPr bwMode="auto">
          <a:xfrm>
            <a:off x="6934200" y="873125"/>
            <a:ext cx="771525" cy="685800"/>
            <a:chOff x="2715" y="1368"/>
            <a:chExt cx="587" cy="521"/>
          </a:xfrm>
        </p:grpSpPr>
        <p:grpSp>
          <p:nvGrpSpPr>
            <p:cNvPr id="23608" name="Group 70">
              <a:extLst>
                <a:ext uri="{FF2B5EF4-FFF2-40B4-BE49-F238E27FC236}">
                  <a16:creationId xmlns:a16="http://schemas.microsoft.com/office/drawing/2014/main" id="{10B8EB2E-41A1-42E7-BC02-849F93A6EC02}"/>
                </a:ext>
              </a:extLst>
            </p:cNvPr>
            <p:cNvGrpSpPr>
              <a:grpSpLocks/>
            </p:cNvGrpSpPr>
            <p:nvPr/>
          </p:nvGrpSpPr>
          <p:grpSpPr bwMode="auto">
            <a:xfrm>
              <a:off x="2737" y="1694"/>
              <a:ext cx="541" cy="165"/>
              <a:chOff x="2737" y="1694"/>
              <a:chExt cx="541" cy="165"/>
            </a:xfrm>
          </p:grpSpPr>
          <p:sp>
            <p:nvSpPr>
              <p:cNvPr id="23621" name="Rectangle 71">
                <a:extLst>
                  <a:ext uri="{FF2B5EF4-FFF2-40B4-BE49-F238E27FC236}">
                    <a16:creationId xmlns:a16="http://schemas.microsoft.com/office/drawing/2014/main" id="{A080FEDA-C47C-4656-9D68-2F07AD4C7D51}"/>
                  </a:ext>
                </a:extLst>
              </p:cNvPr>
              <p:cNvSpPr>
                <a:spLocks noChangeArrowheads="1"/>
              </p:cNvSpPr>
              <p:nvPr/>
            </p:nvSpPr>
            <p:spPr bwMode="auto">
              <a:xfrm>
                <a:off x="2737" y="1694"/>
                <a:ext cx="541" cy="165"/>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22" name="Rectangle 72">
                <a:extLst>
                  <a:ext uri="{FF2B5EF4-FFF2-40B4-BE49-F238E27FC236}">
                    <a16:creationId xmlns:a16="http://schemas.microsoft.com/office/drawing/2014/main" id="{25472471-CCA2-42E8-9823-730065B7DACE}"/>
                  </a:ext>
                </a:extLst>
              </p:cNvPr>
              <p:cNvSpPr>
                <a:spLocks noChangeArrowheads="1"/>
              </p:cNvSpPr>
              <p:nvPr/>
            </p:nvSpPr>
            <p:spPr bwMode="auto">
              <a:xfrm>
                <a:off x="3038" y="1722"/>
                <a:ext cx="187" cy="76"/>
              </a:xfrm>
              <a:prstGeom prst="rect">
                <a:avLst/>
              </a:prstGeom>
              <a:solidFill>
                <a:srgbClr val="808080"/>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nvGrpSpPr>
            <p:cNvPr id="23609" name="Group 73">
              <a:extLst>
                <a:ext uri="{FF2B5EF4-FFF2-40B4-BE49-F238E27FC236}">
                  <a16:creationId xmlns:a16="http://schemas.microsoft.com/office/drawing/2014/main" id="{A19CA7DB-5925-4F1D-BE0A-C45285FF2BFF}"/>
                </a:ext>
              </a:extLst>
            </p:cNvPr>
            <p:cNvGrpSpPr>
              <a:grpSpLocks/>
            </p:cNvGrpSpPr>
            <p:nvPr/>
          </p:nvGrpSpPr>
          <p:grpSpPr bwMode="auto">
            <a:xfrm>
              <a:off x="2715" y="1784"/>
              <a:ext cx="587" cy="105"/>
              <a:chOff x="2715" y="1784"/>
              <a:chExt cx="587" cy="105"/>
            </a:xfrm>
          </p:grpSpPr>
          <p:sp>
            <p:nvSpPr>
              <p:cNvPr id="23618" name="Freeform 74">
                <a:extLst>
                  <a:ext uri="{FF2B5EF4-FFF2-40B4-BE49-F238E27FC236}">
                    <a16:creationId xmlns:a16="http://schemas.microsoft.com/office/drawing/2014/main" id="{2942E6AC-366F-4FAE-A8CF-819FB1532EAC}"/>
                  </a:ext>
                </a:extLst>
              </p:cNvPr>
              <p:cNvSpPr>
                <a:spLocks/>
              </p:cNvSpPr>
              <p:nvPr/>
            </p:nvSpPr>
            <p:spPr bwMode="auto">
              <a:xfrm>
                <a:off x="2715" y="1784"/>
                <a:ext cx="587" cy="105"/>
              </a:xfrm>
              <a:custGeom>
                <a:avLst/>
                <a:gdLst>
                  <a:gd name="T0" fmla="*/ 0 w 1175"/>
                  <a:gd name="T1" fmla="*/ 0 h 210"/>
                  <a:gd name="T2" fmla="*/ 4 w 1175"/>
                  <a:gd name="T3" fmla="*/ 0 h 210"/>
                  <a:gd name="T4" fmla="*/ 4 w 1175"/>
                  <a:gd name="T5" fmla="*/ 1 h 210"/>
                  <a:gd name="T6" fmla="*/ 4 w 1175"/>
                  <a:gd name="T7" fmla="*/ 1 h 210"/>
                  <a:gd name="T8" fmla="*/ 4 w 1175"/>
                  <a:gd name="T9" fmla="*/ 1 h 210"/>
                  <a:gd name="T10" fmla="*/ 4 w 1175"/>
                  <a:gd name="T11" fmla="*/ 1 h 210"/>
                  <a:gd name="T12" fmla="*/ 0 w 1175"/>
                  <a:gd name="T13" fmla="*/ 1 h 210"/>
                  <a:gd name="T14" fmla="*/ 0 w 1175"/>
                  <a:gd name="T15" fmla="*/ 1 h 210"/>
                  <a:gd name="T16" fmla="*/ 0 w 1175"/>
                  <a:gd name="T17" fmla="*/ 1 h 210"/>
                  <a:gd name="T18" fmla="*/ 0 w 1175"/>
                  <a:gd name="T19" fmla="*/ 1 h 210"/>
                  <a:gd name="T20" fmla="*/ 0 w 1175"/>
                  <a:gd name="T21" fmla="*/ 0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10">
                    <a:moveTo>
                      <a:pt x="147" y="0"/>
                    </a:moveTo>
                    <a:lnTo>
                      <a:pt x="1033" y="0"/>
                    </a:lnTo>
                    <a:lnTo>
                      <a:pt x="1173" y="189"/>
                    </a:lnTo>
                    <a:lnTo>
                      <a:pt x="1175" y="198"/>
                    </a:lnTo>
                    <a:lnTo>
                      <a:pt x="1171" y="206"/>
                    </a:lnTo>
                    <a:lnTo>
                      <a:pt x="1162" y="210"/>
                    </a:lnTo>
                    <a:lnTo>
                      <a:pt x="16" y="210"/>
                    </a:lnTo>
                    <a:lnTo>
                      <a:pt x="7" y="205"/>
                    </a:lnTo>
                    <a:lnTo>
                      <a:pt x="0" y="196"/>
                    </a:lnTo>
                    <a:lnTo>
                      <a:pt x="3" y="186"/>
                    </a:lnTo>
                    <a:lnTo>
                      <a:pt x="147" y="0"/>
                    </a:lnTo>
                    <a:close/>
                  </a:path>
                </a:pathLst>
              </a:custGeom>
              <a:solidFill>
                <a:srgbClr val="FFFFFF"/>
              </a:solidFill>
              <a:ln w="7938">
                <a:solidFill>
                  <a:srgbClr val="000000"/>
                </a:solidFill>
                <a:prstDash val="solid"/>
                <a:round/>
                <a:headEnd/>
                <a:tailEnd/>
              </a:ln>
            </p:spPr>
            <p:txBody>
              <a:bodyPr/>
              <a:lstStyle/>
              <a:p>
                <a:endParaRPr lang="en-US"/>
              </a:p>
            </p:txBody>
          </p:sp>
          <p:sp>
            <p:nvSpPr>
              <p:cNvPr id="23619" name="Freeform 75">
                <a:extLst>
                  <a:ext uri="{FF2B5EF4-FFF2-40B4-BE49-F238E27FC236}">
                    <a16:creationId xmlns:a16="http://schemas.microsoft.com/office/drawing/2014/main" id="{BD2CF6C1-ED0B-4724-9EB9-CFB52D37D8EF}"/>
                  </a:ext>
                </a:extLst>
              </p:cNvPr>
              <p:cNvSpPr>
                <a:spLocks/>
              </p:cNvSpPr>
              <p:nvPr/>
            </p:nvSpPr>
            <p:spPr bwMode="auto">
              <a:xfrm>
                <a:off x="2747" y="1806"/>
                <a:ext cx="391" cy="67"/>
              </a:xfrm>
              <a:custGeom>
                <a:avLst/>
                <a:gdLst>
                  <a:gd name="T0" fmla="*/ 1 w 782"/>
                  <a:gd name="T1" fmla="*/ 0 h 134"/>
                  <a:gd name="T2" fmla="*/ 3 w 782"/>
                  <a:gd name="T3" fmla="*/ 0 h 134"/>
                  <a:gd name="T4" fmla="*/ 4 w 782"/>
                  <a:gd name="T5" fmla="*/ 1 h 134"/>
                  <a:gd name="T6" fmla="*/ 0 w 782"/>
                  <a:gd name="T7" fmla="*/ 1 h 134"/>
                  <a:gd name="T8" fmla="*/ 1 w 782"/>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2" h="134">
                    <a:moveTo>
                      <a:pt x="105" y="0"/>
                    </a:moveTo>
                    <a:lnTo>
                      <a:pt x="745" y="0"/>
                    </a:lnTo>
                    <a:lnTo>
                      <a:pt x="782" y="134"/>
                    </a:lnTo>
                    <a:lnTo>
                      <a:pt x="0" y="134"/>
                    </a:lnTo>
                    <a:lnTo>
                      <a:pt x="105" y="0"/>
                    </a:lnTo>
                    <a:close/>
                  </a:path>
                </a:pathLst>
              </a:custGeom>
              <a:solidFill>
                <a:srgbClr val="FFFFFF"/>
              </a:solidFill>
              <a:ln w="7938">
                <a:solidFill>
                  <a:srgbClr val="000000"/>
                </a:solidFill>
                <a:prstDash val="solid"/>
                <a:round/>
                <a:headEnd/>
                <a:tailEnd/>
              </a:ln>
            </p:spPr>
            <p:txBody>
              <a:bodyPr/>
              <a:lstStyle/>
              <a:p>
                <a:endParaRPr lang="en-US"/>
              </a:p>
            </p:txBody>
          </p:sp>
          <p:sp>
            <p:nvSpPr>
              <p:cNvPr id="23620" name="Freeform 76">
                <a:extLst>
                  <a:ext uri="{FF2B5EF4-FFF2-40B4-BE49-F238E27FC236}">
                    <a16:creationId xmlns:a16="http://schemas.microsoft.com/office/drawing/2014/main" id="{C31ABC9B-CB46-4403-BA30-779D32753B6D}"/>
                  </a:ext>
                </a:extLst>
              </p:cNvPr>
              <p:cNvSpPr>
                <a:spLocks/>
              </p:cNvSpPr>
              <p:nvPr/>
            </p:nvSpPr>
            <p:spPr bwMode="auto">
              <a:xfrm>
                <a:off x="3150" y="1806"/>
                <a:ext cx="119" cy="67"/>
              </a:xfrm>
              <a:custGeom>
                <a:avLst/>
                <a:gdLst>
                  <a:gd name="T0" fmla="*/ 0 w 238"/>
                  <a:gd name="T1" fmla="*/ 0 h 134"/>
                  <a:gd name="T2" fmla="*/ 1 w 238"/>
                  <a:gd name="T3" fmla="*/ 0 h 134"/>
                  <a:gd name="T4" fmla="*/ 1 w 238"/>
                  <a:gd name="T5" fmla="*/ 1 h 134"/>
                  <a:gd name="T6" fmla="*/ 1 w 238"/>
                  <a:gd name="T7" fmla="*/ 1 h 134"/>
                  <a:gd name="T8" fmla="*/ 0 w 238"/>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 h="134">
                    <a:moveTo>
                      <a:pt x="0" y="0"/>
                    </a:moveTo>
                    <a:lnTo>
                      <a:pt x="140" y="0"/>
                    </a:lnTo>
                    <a:lnTo>
                      <a:pt x="238"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grpSp>
          <p:nvGrpSpPr>
            <p:cNvPr id="23610" name="Group 77">
              <a:extLst>
                <a:ext uri="{FF2B5EF4-FFF2-40B4-BE49-F238E27FC236}">
                  <a16:creationId xmlns:a16="http://schemas.microsoft.com/office/drawing/2014/main" id="{DDB3AA22-9F09-4438-BD60-37DD499E8A60}"/>
                </a:ext>
              </a:extLst>
            </p:cNvPr>
            <p:cNvGrpSpPr>
              <a:grpSpLocks/>
            </p:cNvGrpSpPr>
            <p:nvPr/>
          </p:nvGrpSpPr>
          <p:grpSpPr bwMode="auto">
            <a:xfrm>
              <a:off x="2813" y="1368"/>
              <a:ext cx="392" cy="322"/>
              <a:chOff x="2813" y="1368"/>
              <a:chExt cx="392" cy="322"/>
            </a:xfrm>
          </p:grpSpPr>
          <p:sp>
            <p:nvSpPr>
              <p:cNvPr id="23611" name="Rectangle 78">
                <a:extLst>
                  <a:ext uri="{FF2B5EF4-FFF2-40B4-BE49-F238E27FC236}">
                    <a16:creationId xmlns:a16="http://schemas.microsoft.com/office/drawing/2014/main" id="{05C91E01-DCC3-4C39-B921-9F8358C26B94}"/>
                  </a:ext>
                </a:extLst>
              </p:cNvPr>
              <p:cNvSpPr>
                <a:spLocks noChangeArrowheads="1"/>
              </p:cNvSpPr>
              <p:nvPr/>
            </p:nvSpPr>
            <p:spPr bwMode="auto">
              <a:xfrm>
                <a:off x="2813" y="1368"/>
                <a:ext cx="392" cy="32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12" name="Rectangle 79">
                <a:extLst>
                  <a:ext uri="{FF2B5EF4-FFF2-40B4-BE49-F238E27FC236}">
                    <a16:creationId xmlns:a16="http://schemas.microsoft.com/office/drawing/2014/main" id="{09811C01-3AA6-4DF3-90E9-D14BE08C64A6}"/>
                  </a:ext>
                </a:extLst>
              </p:cNvPr>
              <p:cNvSpPr>
                <a:spLocks noChangeArrowheads="1"/>
              </p:cNvSpPr>
              <p:nvPr/>
            </p:nvSpPr>
            <p:spPr bwMode="auto">
              <a:xfrm>
                <a:off x="2838" y="1395"/>
                <a:ext cx="342" cy="272"/>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13" name="Rectangle 80">
                <a:extLst>
                  <a:ext uri="{FF2B5EF4-FFF2-40B4-BE49-F238E27FC236}">
                    <a16:creationId xmlns:a16="http://schemas.microsoft.com/office/drawing/2014/main" id="{FAC1A22B-C70B-4B9A-B15E-2CD34AD8F30C}"/>
                  </a:ext>
                </a:extLst>
              </p:cNvPr>
              <p:cNvSpPr>
                <a:spLocks noChangeArrowheads="1"/>
              </p:cNvSpPr>
              <p:nvPr/>
            </p:nvSpPr>
            <p:spPr bwMode="auto">
              <a:xfrm>
                <a:off x="3130" y="1395"/>
                <a:ext cx="48" cy="27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14" name="Rectangle 81">
                <a:extLst>
                  <a:ext uri="{FF2B5EF4-FFF2-40B4-BE49-F238E27FC236}">
                    <a16:creationId xmlns:a16="http://schemas.microsoft.com/office/drawing/2014/main" id="{E54A88E3-C500-4127-9D37-F902DECB8E45}"/>
                  </a:ext>
                </a:extLst>
              </p:cNvPr>
              <p:cNvSpPr>
                <a:spLocks noChangeArrowheads="1"/>
              </p:cNvSpPr>
              <p:nvPr/>
            </p:nvSpPr>
            <p:spPr bwMode="auto">
              <a:xfrm>
                <a:off x="3141" y="1409"/>
                <a:ext cx="24" cy="19"/>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15" name="Oval 82">
                <a:extLst>
                  <a:ext uri="{FF2B5EF4-FFF2-40B4-BE49-F238E27FC236}">
                    <a16:creationId xmlns:a16="http://schemas.microsoft.com/office/drawing/2014/main" id="{D28180E1-CB85-43D2-9EC6-912BC83248FE}"/>
                  </a:ext>
                </a:extLst>
              </p:cNvPr>
              <p:cNvSpPr>
                <a:spLocks noChangeArrowheads="1"/>
              </p:cNvSpPr>
              <p:nvPr/>
            </p:nvSpPr>
            <p:spPr bwMode="auto">
              <a:xfrm>
                <a:off x="3143" y="1527"/>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16" name="Oval 83">
                <a:extLst>
                  <a:ext uri="{FF2B5EF4-FFF2-40B4-BE49-F238E27FC236}">
                    <a16:creationId xmlns:a16="http://schemas.microsoft.com/office/drawing/2014/main" id="{D67B7277-D3AB-47E2-9FFD-D5A56ADC6C44}"/>
                  </a:ext>
                </a:extLst>
              </p:cNvPr>
              <p:cNvSpPr>
                <a:spLocks noChangeArrowheads="1"/>
              </p:cNvSpPr>
              <p:nvPr/>
            </p:nvSpPr>
            <p:spPr bwMode="auto">
              <a:xfrm>
                <a:off x="3143" y="1576"/>
                <a:ext cx="19" cy="19"/>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3617" name="Oval 84">
                <a:extLst>
                  <a:ext uri="{FF2B5EF4-FFF2-40B4-BE49-F238E27FC236}">
                    <a16:creationId xmlns:a16="http://schemas.microsoft.com/office/drawing/2014/main" id="{7E87D514-F325-4838-B1E7-7FB0EA6ECD77}"/>
                  </a:ext>
                </a:extLst>
              </p:cNvPr>
              <p:cNvSpPr>
                <a:spLocks noChangeArrowheads="1"/>
              </p:cNvSpPr>
              <p:nvPr/>
            </p:nvSpPr>
            <p:spPr bwMode="auto">
              <a:xfrm>
                <a:off x="3143" y="1623"/>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sp>
        <p:nvSpPr>
          <p:cNvPr id="23592" name="Line 85">
            <a:extLst>
              <a:ext uri="{FF2B5EF4-FFF2-40B4-BE49-F238E27FC236}">
                <a16:creationId xmlns:a16="http://schemas.microsoft.com/office/drawing/2014/main" id="{4790DB5B-BABB-4DB4-A3DA-D326E6AAEDC2}"/>
              </a:ext>
            </a:extLst>
          </p:cNvPr>
          <p:cNvSpPr>
            <a:spLocks noChangeShapeType="1"/>
          </p:cNvSpPr>
          <p:nvPr/>
        </p:nvSpPr>
        <p:spPr bwMode="auto">
          <a:xfrm>
            <a:off x="4038600" y="1330325"/>
            <a:ext cx="28956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93" name="Text Box 86">
            <a:extLst>
              <a:ext uri="{FF2B5EF4-FFF2-40B4-BE49-F238E27FC236}">
                <a16:creationId xmlns:a16="http://schemas.microsoft.com/office/drawing/2014/main" id="{84F77371-C147-44B4-ADB3-1719EC7E2538}"/>
              </a:ext>
            </a:extLst>
          </p:cNvPr>
          <p:cNvSpPr txBox="1">
            <a:spLocks noChangeArrowheads="1"/>
          </p:cNvSpPr>
          <p:nvPr/>
        </p:nvSpPr>
        <p:spPr bwMode="auto">
          <a:xfrm>
            <a:off x="1660525" y="4286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(1,1)</a:t>
            </a:r>
          </a:p>
        </p:txBody>
      </p:sp>
      <p:sp>
        <p:nvSpPr>
          <p:cNvPr id="23594" name="Text Box 87">
            <a:extLst>
              <a:ext uri="{FF2B5EF4-FFF2-40B4-BE49-F238E27FC236}">
                <a16:creationId xmlns:a16="http://schemas.microsoft.com/office/drawing/2014/main" id="{1FCF7152-4944-4E95-918A-F0F99EE04134}"/>
              </a:ext>
            </a:extLst>
          </p:cNvPr>
          <p:cNvSpPr txBox="1">
            <a:spLocks noChangeArrowheads="1"/>
          </p:cNvSpPr>
          <p:nvPr/>
        </p:nvSpPr>
        <p:spPr bwMode="auto">
          <a:xfrm>
            <a:off x="2193925" y="13430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i="1">
                <a:latin typeface="Times New Roman" panose="02020603050405020304" pitchFamily="18" charset="0"/>
              </a:rPr>
              <a:t>s</a:t>
            </a:r>
            <a:endParaRPr lang="en-US" altLang="en-US" sz="2000">
              <a:latin typeface="Times New Roman" panose="02020603050405020304" pitchFamily="18" charset="0"/>
            </a:endParaRPr>
          </a:p>
        </p:txBody>
      </p:sp>
      <p:sp>
        <p:nvSpPr>
          <p:cNvPr id="23595" name="Text Box 88">
            <a:extLst>
              <a:ext uri="{FF2B5EF4-FFF2-40B4-BE49-F238E27FC236}">
                <a16:creationId xmlns:a16="http://schemas.microsoft.com/office/drawing/2014/main" id="{677B1EAE-A82F-4CBC-8488-0D21E87673E7}"/>
              </a:ext>
            </a:extLst>
          </p:cNvPr>
          <p:cNvSpPr txBox="1">
            <a:spLocks noChangeArrowheads="1"/>
          </p:cNvSpPr>
          <p:nvPr/>
        </p:nvSpPr>
        <p:spPr bwMode="auto">
          <a:xfrm>
            <a:off x="2743200" y="2901950"/>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(1,2)</a:t>
            </a:r>
          </a:p>
        </p:txBody>
      </p:sp>
      <p:sp>
        <p:nvSpPr>
          <p:cNvPr id="23596" name="Text Box 89">
            <a:extLst>
              <a:ext uri="{FF2B5EF4-FFF2-40B4-BE49-F238E27FC236}">
                <a16:creationId xmlns:a16="http://schemas.microsoft.com/office/drawing/2014/main" id="{1F2A0662-2C01-4CD1-9A98-B8A07F46FA24}"/>
              </a:ext>
            </a:extLst>
          </p:cNvPr>
          <p:cNvSpPr txBox="1">
            <a:spLocks noChangeArrowheads="1"/>
          </p:cNvSpPr>
          <p:nvPr/>
        </p:nvSpPr>
        <p:spPr bwMode="auto">
          <a:xfrm>
            <a:off x="2590800" y="1911350"/>
            <a:ext cx="3683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i="1">
                <a:latin typeface="Times New Roman" panose="02020603050405020304" pitchFamily="18" charset="0"/>
              </a:rPr>
              <a:t>w</a:t>
            </a:r>
            <a:endParaRPr lang="en-US" altLang="en-US" sz="2000">
              <a:latin typeface="Times New Roman" panose="02020603050405020304" pitchFamily="18" charset="0"/>
            </a:endParaRPr>
          </a:p>
        </p:txBody>
      </p:sp>
      <p:sp>
        <p:nvSpPr>
          <p:cNvPr id="23597" name="Text Box 90">
            <a:extLst>
              <a:ext uri="{FF2B5EF4-FFF2-40B4-BE49-F238E27FC236}">
                <a16:creationId xmlns:a16="http://schemas.microsoft.com/office/drawing/2014/main" id="{09BB911B-246C-4275-A529-7BE03E4CE693}"/>
              </a:ext>
            </a:extLst>
          </p:cNvPr>
          <p:cNvSpPr txBox="1">
            <a:spLocks noChangeArrowheads="1"/>
          </p:cNvSpPr>
          <p:nvPr/>
        </p:nvSpPr>
        <p:spPr bwMode="auto">
          <a:xfrm>
            <a:off x="3413125" y="6572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(2,1)</a:t>
            </a:r>
          </a:p>
        </p:txBody>
      </p:sp>
      <p:sp>
        <p:nvSpPr>
          <p:cNvPr id="23598" name="Text Box 91">
            <a:extLst>
              <a:ext uri="{FF2B5EF4-FFF2-40B4-BE49-F238E27FC236}">
                <a16:creationId xmlns:a16="http://schemas.microsoft.com/office/drawing/2014/main" id="{06D139E8-59EC-41AA-886B-EA923BAC7572}"/>
              </a:ext>
            </a:extLst>
          </p:cNvPr>
          <p:cNvSpPr txBox="1">
            <a:spLocks noChangeArrowheads="1"/>
          </p:cNvSpPr>
          <p:nvPr/>
        </p:nvSpPr>
        <p:spPr bwMode="auto">
          <a:xfrm>
            <a:off x="2968625" y="1457325"/>
            <a:ext cx="9985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(1,3)   </a:t>
            </a:r>
            <a:r>
              <a:rPr lang="en-US" altLang="en-US" sz="2000" i="1">
                <a:latin typeface="Times New Roman" panose="02020603050405020304" pitchFamily="18" charset="0"/>
              </a:rPr>
              <a:t>r</a:t>
            </a:r>
            <a:endParaRPr lang="en-US" altLang="en-US" sz="2000">
              <a:latin typeface="Times New Roman" panose="02020603050405020304" pitchFamily="18" charset="0"/>
            </a:endParaRPr>
          </a:p>
        </p:txBody>
      </p:sp>
      <p:sp>
        <p:nvSpPr>
          <p:cNvPr id="23599" name="Text Box 92">
            <a:extLst>
              <a:ext uri="{FF2B5EF4-FFF2-40B4-BE49-F238E27FC236}">
                <a16:creationId xmlns:a16="http://schemas.microsoft.com/office/drawing/2014/main" id="{3B1C6B22-3898-4CE7-8616-3A3BE863EE43}"/>
              </a:ext>
            </a:extLst>
          </p:cNvPr>
          <p:cNvSpPr txBox="1">
            <a:spLocks noChangeArrowheads="1"/>
          </p:cNvSpPr>
          <p:nvPr/>
        </p:nvSpPr>
        <p:spPr bwMode="auto">
          <a:xfrm>
            <a:off x="7832725" y="10382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(2,2)</a:t>
            </a:r>
          </a:p>
        </p:txBody>
      </p:sp>
      <p:sp>
        <p:nvSpPr>
          <p:cNvPr id="23600" name="Text Box 93">
            <a:extLst>
              <a:ext uri="{FF2B5EF4-FFF2-40B4-BE49-F238E27FC236}">
                <a16:creationId xmlns:a16="http://schemas.microsoft.com/office/drawing/2014/main" id="{D8FBF582-ED4D-4068-964D-7FDA3FD21035}"/>
              </a:ext>
            </a:extLst>
          </p:cNvPr>
          <p:cNvSpPr txBox="1">
            <a:spLocks noChangeArrowheads="1"/>
          </p:cNvSpPr>
          <p:nvPr/>
        </p:nvSpPr>
        <p:spPr bwMode="auto">
          <a:xfrm>
            <a:off x="4860925" y="1419225"/>
            <a:ext cx="6937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PPP</a:t>
            </a:r>
          </a:p>
        </p:txBody>
      </p:sp>
      <p:sp>
        <p:nvSpPr>
          <p:cNvPr id="23601" name="Text Box 94">
            <a:extLst>
              <a:ext uri="{FF2B5EF4-FFF2-40B4-BE49-F238E27FC236}">
                <a16:creationId xmlns:a16="http://schemas.microsoft.com/office/drawing/2014/main" id="{8AB984FE-814D-4EBC-AFC5-A68B0D2B0130}"/>
              </a:ext>
            </a:extLst>
          </p:cNvPr>
          <p:cNvSpPr txBox="1">
            <a:spLocks noChangeArrowheads="1"/>
          </p:cNvSpPr>
          <p:nvPr/>
        </p:nvSpPr>
        <p:spPr bwMode="auto">
          <a:xfrm>
            <a:off x="1143000" y="2016125"/>
            <a:ext cx="1371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Ethernet</a:t>
            </a:r>
          </a:p>
        </p:txBody>
      </p:sp>
      <p:sp>
        <p:nvSpPr>
          <p:cNvPr id="23602" name="Text Box 95">
            <a:extLst>
              <a:ext uri="{FF2B5EF4-FFF2-40B4-BE49-F238E27FC236}">
                <a16:creationId xmlns:a16="http://schemas.microsoft.com/office/drawing/2014/main" id="{9B9EFB9F-7FDD-4F50-A4D5-CA50C0E3EFC6}"/>
              </a:ext>
            </a:extLst>
          </p:cNvPr>
          <p:cNvSpPr txBox="1">
            <a:spLocks noChangeArrowheads="1"/>
          </p:cNvSpPr>
          <p:nvPr/>
        </p:nvSpPr>
        <p:spPr bwMode="auto">
          <a:xfrm>
            <a:off x="304800" y="533400"/>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(a)</a:t>
            </a:r>
          </a:p>
        </p:txBody>
      </p:sp>
      <p:sp>
        <p:nvSpPr>
          <p:cNvPr id="23603" name="Text Box 96">
            <a:extLst>
              <a:ext uri="{FF2B5EF4-FFF2-40B4-BE49-F238E27FC236}">
                <a16:creationId xmlns:a16="http://schemas.microsoft.com/office/drawing/2014/main" id="{74419148-8D3E-4534-BCB1-075303A94796}"/>
              </a:ext>
            </a:extLst>
          </p:cNvPr>
          <p:cNvSpPr txBox="1">
            <a:spLocks noChangeArrowheads="1"/>
          </p:cNvSpPr>
          <p:nvPr/>
        </p:nvSpPr>
        <p:spPr bwMode="auto">
          <a:xfrm>
            <a:off x="304800" y="3200400"/>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(b)</a:t>
            </a:r>
          </a:p>
        </p:txBody>
      </p:sp>
      <p:sp>
        <p:nvSpPr>
          <p:cNvPr id="23604" name="Text Box 97">
            <a:extLst>
              <a:ext uri="{FF2B5EF4-FFF2-40B4-BE49-F238E27FC236}">
                <a16:creationId xmlns:a16="http://schemas.microsoft.com/office/drawing/2014/main" id="{A705D1DE-A039-48D0-9999-F543119BB9C3}"/>
              </a:ext>
            </a:extLst>
          </p:cNvPr>
          <p:cNvSpPr txBox="1">
            <a:spLocks noChangeArrowheads="1"/>
          </p:cNvSpPr>
          <p:nvPr/>
        </p:nvSpPr>
        <p:spPr bwMode="auto">
          <a:xfrm>
            <a:off x="123825" y="3740150"/>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Times New Roman" panose="02020603050405020304" pitchFamily="18" charset="0"/>
              </a:rPr>
              <a:t>Server</a:t>
            </a:r>
          </a:p>
        </p:txBody>
      </p:sp>
      <p:sp>
        <p:nvSpPr>
          <p:cNvPr id="23605" name="Text Box 98">
            <a:extLst>
              <a:ext uri="{FF2B5EF4-FFF2-40B4-BE49-F238E27FC236}">
                <a16:creationId xmlns:a16="http://schemas.microsoft.com/office/drawing/2014/main" id="{E002BDF2-A0D0-4274-91C4-4C8E6AA1EDDF}"/>
              </a:ext>
            </a:extLst>
          </p:cNvPr>
          <p:cNvSpPr txBox="1">
            <a:spLocks noChangeArrowheads="1"/>
          </p:cNvSpPr>
          <p:nvPr/>
        </p:nvSpPr>
        <p:spPr bwMode="auto">
          <a:xfrm>
            <a:off x="8445500" y="377825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Times New Roman" panose="02020603050405020304" pitchFamily="18" charset="0"/>
              </a:rPr>
              <a:t>PC</a:t>
            </a:r>
          </a:p>
        </p:txBody>
      </p:sp>
      <p:sp>
        <p:nvSpPr>
          <p:cNvPr id="23606" name="Text Box 99">
            <a:extLst>
              <a:ext uri="{FF2B5EF4-FFF2-40B4-BE49-F238E27FC236}">
                <a16:creationId xmlns:a16="http://schemas.microsoft.com/office/drawing/2014/main" id="{02D411B9-B79D-43B7-AC4C-F92F720BAC22}"/>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2.13</a:t>
            </a:r>
          </a:p>
        </p:txBody>
      </p:sp>
      <p:sp>
        <p:nvSpPr>
          <p:cNvPr id="23607" name="Text Box 102">
            <a:extLst>
              <a:ext uri="{FF2B5EF4-FFF2-40B4-BE49-F238E27FC236}">
                <a16:creationId xmlns:a16="http://schemas.microsoft.com/office/drawing/2014/main" id="{1730020B-AC8D-436B-9377-D709D5516FB9}"/>
              </a:ext>
            </a:extLst>
          </p:cNvPr>
          <p:cNvSpPr txBox="1">
            <a:spLocks noChangeArrowheads="1"/>
          </p:cNvSpPr>
          <p:nvPr/>
        </p:nvSpPr>
        <p:spPr bwMode="auto">
          <a:xfrm>
            <a:off x="0" y="0"/>
            <a:ext cx="9069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 </a:t>
            </a:r>
            <a:r>
              <a:rPr lang="en-US" altLang="en-US" sz="2400" b="1">
                <a:latin typeface="Times New Roman" panose="02020603050405020304" pitchFamily="18" charset="0"/>
              </a:rPr>
              <a:t>An internet consisting of an Ethernet LAN and a point-to-point link</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a:extLst>
              <a:ext uri="{FF2B5EF4-FFF2-40B4-BE49-F238E27FC236}">
                <a16:creationId xmlns:a16="http://schemas.microsoft.com/office/drawing/2014/main" id="{270BE4C4-7612-43AC-A719-2FB2044A6D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4A0C4C7E-FED6-40AC-BFD6-90F635170366}" type="slidenum">
              <a:rPr lang="en-US" altLang="en-US" sz="1400">
                <a:latin typeface="Times New Roman" panose="02020603050405020304" pitchFamily="18" charset="0"/>
              </a:rPr>
              <a:pPr eaLnBrk="1" hangingPunct="1">
                <a:spcBef>
                  <a:spcPct val="0"/>
                </a:spcBef>
                <a:buClrTx/>
                <a:buSzTx/>
                <a:buFontTx/>
                <a:buNone/>
              </a:pPr>
              <a:t>14</a:t>
            </a:fld>
            <a:endParaRPr lang="en-US" altLang="en-US" sz="1400">
              <a:latin typeface="Times New Roman" panose="02020603050405020304" pitchFamily="18" charset="0"/>
            </a:endParaRPr>
          </a:p>
        </p:txBody>
      </p:sp>
      <p:sp>
        <p:nvSpPr>
          <p:cNvPr id="24579" name="Line 31">
            <a:extLst>
              <a:ext uri="{FF2B5EF4-FFF2-40B4-BE49-F238E27FC236}">
                <a16:creationId xmlns:a16="http://schemas.microsoft.com/office/drawing/2014/main" id="{DDC97157-BC36-4E98-86C4-190DCCE96B60}"/>
              </a:ext>
            </a:extLst>
          </p:cNvPr>
          <p:cNvSpPr>
            <a:spLocks noChangeShapeType="1"/>
          </p:cNvSpPr>
          <p:nvPr/>
        </p:nvSpPr>
        <p:spPr bwMode="auto">
          <a:xfrm>
            <a:off x="1676400" y="1863725"/>
            <a:ext cx="2209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580" name="Group 32">
            <a:extLst>
              <a:ext uri="{FF2B5EF4-FFF2-40B4-BE49-F238E27FC236}">
                <a16:creationId xmlns:a16="http://schemas.microsoft.com/office/drawing/2014/main" id="{624DD7B0-F0BD-4D98-99FC-5FF4ACFAAB80}"/>
              </a:ext>
            </a:extLst>
          </p:cNvPr>
          <p:cNvGrpSpPr>
            <a:grpSpLocks/>
          </p:cNvGrpSpPr>
          <p:nvPr/>
        </p:nvGrpSpPr>
        <p:grpSpPr bwMode="auto">
          <a:xfrm>
            <a:off x="2743200" y="2244725"/>
            <a:ext cx="771525" cy="685800"/>
            <a:chOff x="2715" y="1368"/>
            <a:chExt cx="587" cy="521"/>
          </a:xfrm>
        </p:grpSpPr>
        <p:grpSp>
          <p:nvGrpSpPr>
            <p:cNvPr id="24630" name="Group 33">
              <a:extLst>
                <a:ext uri="{FF2B5EF4-FFF2-40B4-BE49-F238E27FC236}">
                  <a16:creationId xmlns:a16="http://schemas.microsoft.com/office/drawing/2014/main" id="{9DAC2636-6F53-40DE-BD22-A0A0BF553BEC}"/>
                </a:ext>
              </a:extLst>
            </p:cNvPr>
            <p:cNvGrpSpPr>
              <a:grpSpLocks/>
            </p:cNvGrpSpPr>
            <p:nvPr/>
          </p:nvGrpSpPr>
          <p:grpSpPr bwMode="auto">
            <a:xfrm>
              <a:off x="2737" y="1694"/>
              <a:ext cx="541" cy="165"/>
              <a:chOff x="2737" y="1694"/>
              <a:chExt cx="541" cy="165"/>
            </a:xfrm>
          </p:grpSpPr>
          <p:sp>
            <p:nvSpPr>
              <p:cNvPr id="24643" name="Rectangle 34">
                <a:extLst>
                  <a:ext uri="{FF2B5EF4-FFF2-40B4-BE49-F238E27FC236}">
                    <a16:creationId xmlns:a16="http://schemas.microsoft.com/office/drawing/2014/main" id="{AFC3DB09-0D97-4474-90EF-C68D44E60CF7}"/>
                  </a:ext>
                </a:extLst>
              </p:cNvPr>
              <p:cNvSpPr>
                <a:spLocks noChangeArrowheads="1"/>
              </p:cNvSpPr>
              <p:nvPr/>
            </p:nvSpPr>
            <p:spPr bwMode="auto">
              <a:xfrm>
                <a:off x="2737" y="1694"/>
                <a:ext cx="541" cy="165"/>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44" name="Rectangle 35">
                <a:extLst>
                  <a:ext uri="{FF2B5EF4-FFF2-40B4-BE49-F238E27FC236}">
                    <a16:creationId xmlns:a16="http://schemas.microsoft.com/office/drawing/2014/main" id="{53B95DA0-74D2-49AB-9B8A-F8126E2989AE}"/>
                  </a:ext>
                </a:extLst>
              </p:cNvPr>
              <p:cNvSpPr>
                <a:spLocks noChangeArrowheads="1"/>
              </p:cNvSpPr>
              <p:nvPr/>
            </p:nvSpPr>
            <p:spPr bwMode="auto">
              <a:xfrm>
                <a:off x="3038" y="1722"/>
                <a:ext cx="187" cy="76"/>
              </a:xfrm>
              <a:prstGeom prst="rect">
                <a:avLst/>
              </a:prstGeom>
              <a:solidFill>
                <a:srgbClr val="808080"/>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nvGrpSpPr>
            <p:cNvPr id="24631" name="Group 36">
              <a:extLst>
                <a:ext uri="{FF2B5EF4-FFF2-40B4-BE49-F238E27FC236}">
                  <a16:creationId xmlns:a16="http://schemas.microsoft.com/office/drawing/2014/main" id="{18A6F73F-FB28-429C-8181-8305CA8FDE36}"/>
                </a:ext>
              </a:extLst>
            </p:cNvPr>
            <p:cNvGrpSpPr>
              <a:grpSpLocks/>
            </p:cNvGrpSpPr>
            <p:nvPr/>
          </p:nvGrpSpPr>
          <p:grpSpPr bwMode="auto">
            <a:xfrm>
              <a:off x="2715" y="1784"/>
              <a:ext cx="587" cy="105"/>
              <a:chOff x="2715" y="1784"/>
              <a:chExt cx="587" cy="105"/>
            </a:xfrm>
          </p:grpSpPr>
          <p:sp>
            <p:nvSpPr>
              <p:cNvPr id="24640" name="Freeform 37">
                <a:extLst>
                  <a:ext uri="{FF2B5EF4-FFF2-40B4-BE49-F238E27FC236}">
                    <a16:creationId xmlns:a16="http://schemas.microsoft.com/office/drawing/2014/main" id="{3EF83299-EF61-40AE-BC07-8B5B25DD7829}"/>
                  </a:ext>
                </a:extLst>
              </p:cNvPr>
              <p:cNvSpPr>
                <a:spLocks/>
              </p:cNvSpPr>
              <p:nvPr/>
            </p:nvSpPr>
            <p:spPr bwMode="auto">
              <a:xfrm>
                <a:off x="2715" y="1784"/>
                <a:ext cx="587" cy="105"/>
              </a:xfrm>
              <a:custGeom>
                <a:avLst/>
                <a:gdLst>
                  <a:gd name="T0" fmla="*/ 0 w 1175"/>
                  <a:gd name="T1" fmla="*/ 0 h 210"/>
                  <a:gd name="T2" fmla="*/ 4 w 1175"/>
                  <a:gd name="T3" fmla="*/ 0 h 210"/>
                  <a:gd name="T4" fmla="*/ 4 w 1175"/>
                  <a:gd name="T5" fmla="*/ 1 h 210"/>
                  <a:gd name="T6" fmla="*/ 4 w 1175"/>
                  <a:gd name="T7" fmla="*/ 1 h 210"/>
                  <a:gd name="T8" fmla="*/ 4 w 1175"/>
                  <a:gd name="T9" fmla="*/ 1 h 210"/>
                  <a:gd name="T10" fmla="*/ 4 w 1175"/>
                  <a:gd name="T11" fmla="*/ 1 h 210"/>
                  <a:gd name="T12" fmla="*/ 0 w 1175"/>
                  <a:gd name="T13" fmla="*/ 1 h 210"/>
                  <a:gd name="T14" fmla="*/ 0 w 1175"/>
                  <a:gd name="T15" fmla="*/ 1 h 210"/>
                  <a:gd name="T16" fmla="*/ 0 w 1175"/>
                  <a:gd name="T17" fmla="*/ 1 h 210"/>
                  <a:gd name="T18" fmla="*/ 0 w 1175"/>
                  <a:gd name="T19" fmla="*/ 1 h 210"/>
                  <a:gd name="T20" fmla="*/ 0 w 1175"/>
                  <a:gd name="T21" fmla="*/ 0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10">
                    <a:moveTo>
                      <a:pt x="147" y="0"/>
                    </a:moveTo>
                    <a:lnTo>
                      <a:pt x="1033" y="0"/>
                    </a:lnTo>
                    <a:lnTo>
                      <a:pt x="1173" y="189"/>
                    </a:lnTo>
                    <a:lnTo>
                      <a:pt x="1175" y="198"/>
                    </a:lnTo>
                    <a:lnTo>
                      <a:pt x="1171" y="206"/>
                    </a:lnTo>
                    <a:lnTo>
                      <a:pt x="1162" y="210"/>
                    </a:lnTo>
                    <a:lnTo>
                      <a:pt x="16" y="210"/>
                    </a:lnTo>
                    <a:lnTo>
                      <a:pt x="7" y="205"/>
                    </a:lnTo>
                    <a:lnTo>
                      <a:pt x="0" y="196"/>
                    </a:lnTo>
                    <a:lnTo>
                      <a:pt x="3" y="186"/>
                    </a:lnTo>
                    <a:lnTo>
                      <a:pt x="147" y="0"/>
                    </a:lnTo>
                    <a:close/>
                  </a:path>
                </a:pathLst>
              </a:custGeom>
              <a:solidFill>
                <a:srgbClr val="FFFFFF"/>
              </a:solidFill>
              <a:ln w="7938">
                <a:solidFill>
                  <a:srgbClr val="000000"/>
                </a:solidFill>
                <a:prstDash val="solid"/>
                <a:round/>
                <a:headEnd/>
                <a:tailEnd/>
              </a:ln>
            </p:spPr>
            <p:txBody>
              <a:bodyPr/>
              <a:lstStyle/>
              <a:p>
                <a:endParaRPr lang="en-US"/>
              </a:p>
            </p:txBody>
          </p:sp>
          <p:sp>
            <p:nvSpPr>
              <p:cNvPr id="24641" name="Freeform 38">
                <a:extLst>
                  <a:ext uri="{FF2B5EF4-FFF2-40B4-BE49-F238E27FC236}">
                    <a16:creationId xmlns:a16="http://schemas.microsoft.com/office/drawing/2014/main" id="{0520111F-5189-438D-8599-14EE1FF42E8A}"/>
                  </a:ext>
                </a:extLst>
              </p:cNvPr>
              <p:cNvSpPr>
                <a:spLocks/>
              </p:cNvSpPr>
              <p:nvPr/>
            </p:nvSpPr>
            <p:spPr bwMode="auto">
              <a:xfrm>
                <a:off x="2747" y="1806"/>
                <a:ext cx="391" cy="67"/>
              </a:xfrm>
              <a:custGeom>
                <a:avLst/>
                <a:gdLst>
                  <a:gd name="T0" fmla="*/ 1 w 782"/>
                  <a:gd name="T1" fmla="*/ 0 h 134"/>
                  <a:gd name="T2" fmla="*/ 3 w 782"/>
                  <a:gd name="T3" fmla="*/ 0 h 134"/>
                  <a:gd name="T4" fmla="*/ 4 w 782"/>
                  <a:gd name="T5" fmla="*/ 1 h 134"/>
                  <a:gd name="T6" fmla="*/ 0 w 782"/>
                  <a:gd name="T7" fmla="*/ 1 h 134"/>
                  <a:gd name="T8" fmla="*/ 1 w 782"/>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2" h="134">
                    <a:moveTo>
                      <a:pt x="105" y="0"/>
                    </a:moveTo>
                    <a:lnTo>
                      <a:pt x="745" y="0"/>
                    </a:lnTo>
                    <a:lnTo>
                      <a:pt x="782" y="134"/>
                    </a:lnTo>
                    <a:lnTo>
                      <a:pt x="0" y="134"/>
                    </a:lnTo>
                    <a:lnTo>
                      <a:pt x="105" y="0"/>
                    </a:lnTo>
                    <a:close/>
                  </a:path>
                </a:pathLst>
              </a:custGeom>
              <a:solidFill>
                <a:srgbClr val="FFFFFF"/>
              </a:solidFill>
              <a:ln w="7938">
                <a:solidFill>
                  <a:srgbClr val="000000"/>
                </a:solidFill>
                <a:prstDash val="solid"/>
                <a:round/>
                <a:headEnd/>
                <a:tailEnd/>
              </a:ln>
            </p:spPr>
            <p:txBody>
              <a:bodyPr/>
              <a:lstStyle/>
              <a:p>
                <a:endParaRPr lang="en-US"/>
              </a:p>
            </p:txBody>
          </p:sp>
          <p:sp>
            <p:nvSpPr>
              <p:cNvPr id="24642" name="Freeform 39">
                <a:extLst>
                  <a:ext uri="{FF2B5EF4-FFF2-40B4-BE49-F238E27FC236}">
                    <a16:creationId xmlns:a16="http://schemas.microsoft.com/office/drawing/2014/main" id="{3E9E5F72-ED1E-47E1-94F7-70B376D846F2}"/>
                  </a:ext>
                </a:extLst>
              </p:cNvPr>
              <p:cNvSpPr>
                <a:spLocks/>
              </p:cNvSpPr>
              <p:nvPr/>
            </p:nvSpPr>
            <p:spPr bwMode="auto">
              <a:xfrm>
                <a:off x="3150" y="1806"/>
                <a:ext cx="119" cy="67"/>
              </a:xfrm>
              <a:custGeom>
                <a:avLst/>
                <a:gdLst>
                  <a:gd name="T0" fmla="*/ 0 w 238"/>
                  <a:gd name="T1" fmla="*/ 0 h 134"/>
                  <a:gd name="T2" fmla="*/ 1 w 238"/>
                  <a:gd name="T3" fmla="*/ 0 h 134"/>
                  <a:gd name="T4" fmla="*/ 1 w 238"/>
                  <a:gd name="T5" fmla="*/ 1 h 134"/>
                  <a:gd name="T6" fmla="*/ 1 w 238"/>
                  <a:gd name="T7" fmla="*/ 1 h 134"/>
                  <a:gd name="T8" fmla="*/ 0 w 238"/>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 h="134">
                    <a:moveTo>
                      <a:pt x="0" y="0"/>
                    </a:moveTo>
                    <a:lnTo>
                      <a:pt x="140" y="0"/>
                    </a:lnTo>
                    <a:lnTo>
                      <a:pt x="238"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grpSp>
          <p:nvGrpSpPr>
            <p:cNvPr id="24632" name="Group 40">
              <a:extLst>
                <a:ext uri="{FF2B5EF4-FFF2-40B4-BE49-F238E27FC236}">
                  <a16:creationId xmlns:a16="http://schemas.microsoft.com/office/drawing/2014/main" id="{6336E66F-D066-4E97-A14D-72572CD8FA84}"/>
                </a:ext>
              </a:extLst>
            </p:cNvPr>
            <p:cNvGrpSpPr>
              <a:grpSpLocks/>
            </p:cNvGrpSpPr>
            <p:nvPr/>
          </p:nvGrpSpPr>
          <p:grpSpPr bwMode="auto">
            <a:xfrm>
              <a:off x="2813" y="1368"/>
              <a:ext cx="392" cy="322"/>
              <a:chOff x="2813" y="1368"/>
              <a:chExt cx="392" cy="322"/>
            </a:xfrm>
          </p:grpSpPr>
          <p:sp>
            <p:nvSpPr>
              <p:cNvPr id="24633" name="Rectangle 41">
                <a:extLst>
                  <a:ext uri="{FF2B5EF4-FFF2-40B4-BE49-F238E27FC236}">
                    <a16:creationId xmlns:a16="http://schemas.microsoft.com/office/drawing/2014/main" id="{C413F3D5-D0DF-4EFF-815C-84EC4FF0CE68}"/>
                  </a:ext>
                </a:extLst>
              </p:cNvPr>
              <p:cNvSpPr>
                <a:spLocks noChangeArrowheads="1"/>
              </p:cNvSpPr>
              <p:nvPr/>
            </p:nvSpPr>
            <p:spPr bwMode="auto">
              <a:xfrm>
                <a:off x="2813" y="1368"/>
                <a:ext cx="392" cy="32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34" name="Rectangle 42">
                <a:extLst>
                  <a:ext uri="{FF2B5EF4-FFF2-40B4-BE49-F238E27FC236}">
                    <a16:creationId xmlns:a16="http://schemas.microsoft.com/office/drawing/2014/main" id="{09C4B034-CD29-49CA-A9E9-D2A294DD5509}"/>
                  </a:ext>
                </a:extLst>
              </p:cNvPr>
              <p:cNvSpPr>
                <a:spLocks noChangeArrowheads="1"/>
              </p:cNvSpPr>
              <p:nvPr/>
            </p:nvSpPr>
            <p:spPr bwMode="auto">
              <a:xfrm>
                <a:off x="2838" y="1395"/>
                <a:ext cx="342" cy="272"/>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35" name="Rectangle 43">
                <a:extLst>
                  <a:ext uri="{FF2B5EF4-FFF2-40B4-BE49-F238E27FC236}">
                    <a16:creationId xmlns:a16="http://schemas.microsoft.com/office/drawing/2014/main" id="{DF5A87A0-324E-454A-B651-8FAA907A6439}"/>
                  </a:ext>
                </a:extLst>
              </p:cNvPr>
              <p:cNvSpPr>
                <a:spLocks noChangeArrowheads="1"/>
              </p:cNvSpPr>
              <p:nvPr/>
            </p:nvSpPr>
            <p:spPr bwMode="auto">
              <a:xfrm>
                <a:off x="3130" y="1395"/>
                <a:ext cx="48" cy="27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36" name="Rectangle 44">
                <a:extLst>
                  <a:ext uri="{FF2B5EF4-FFF2-40B4-BE49-F238E27FC236}">
                    <a16:creationId xmlns:a16="http://schemas.microsoft.com/office/drawing/2014/main" id="{4597422C-DC49-4AB5-BFC2-A38765647037}"/>
                  </a:ext>
                </a:extLst>
              </p:cNvPr>
              <p:cNvSpPr>
                <a:spLocks noChangeArrowheads="1"/>
              </p:cNvSpPr>
              <p:nvPr/>
            </p:nvSpPr>
            <p:spPr bwMode="auto">
              <a:xfrm>
                <a:off x="3141" y="1409"/>
                <a:ext cx="24" cy="19"/>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37" name="Oval 45">
                <a:extLst>
                  <a:ext uri="{FF2B5EF4-FFF2-40B4-BE49-F238E27FC236}">
                    <a16:creationId xmlns:a16="http://schemas.microsoft.com/office/drawing/2014/main" id="{CB1A4A93-4818-4CD6-8A3E-5ECC0E742C9F}"/>
                  </a:ext>
                </a:extLst>
              </p:cNvPr>
              <p:cNvSpPr>
                <a:spLocks noChangeArrowheads="1"/>
              </p:cNvSpPr>
              <p:nvPr/>
            </p:nvSpPr>
            <p:spPr bwMode="auto">
              <a:xfrm>
                <a:off x="3143" y="1527"/>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38" name="Oval 46">
                <a:extLst>
                  <a:ext uri="{FF2B5EF4-FFF2-40B4-BE49-F238E27FC236}">
                    <a16:creationId xmlns:a16="http://schemas.microsoft.com/office/drawing/2014/main" id="{64B13C3C-3333-4E26-9621-70A93685EF08}"/>
                  </a:ext>
                </a:extLst>
              </p:cNvPr>
              <p:cNvSpPr>
                <a:spLocks noChangeArrowheads="1"/>
              </p:cNvSpPr>
              <p:nvPr/>
            </p:nvSpPr>
            <p:spPr bwMode="auto">
              <a:xfrm>
                <a:off x="3143" y="1576"/>
                <a:ext cx="19" cy="19"/>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39" name="Oval 47">
                <a:extLst>
                  <a:ext uri="{FF2B5EF4-FFF2-40B4-BE49-F238E27FC236}">
                    <a16:creationId xmlns:a16="http://schemas.microsoft.com/office/drawing/2014/main" id="{39756F3C-339B-4803-B56D-A7D16CE1ED05}"/>
                  </a:ext>
                </a:extLst>
              </p:cNvPr>
              <p:cNvSpPr>
                <a:spLocks noChangeArrowheads="1"/>
              </p:cNvSpPr>
              <p:nvPr/>
            </p:nvSpPr>
            <p:spPr bwMode="auto">
              <a:xfrm>
                <a:off x="3143" y="1623"/>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grpSp>
        <p:nvGrpSpPr>
          <p:cNvPr id="24581" name="Group 48">
            <a:extLst>
              <a:ext uri="{FF2B5EF4-FFF2-40B4-BE49-F238E27FC236}">
                <a16:creationId xmlns:a16="http://schemas.microsoft.com/office/drawing/2014/main" id="{01F16F3E-4B83-4E14-86FC-69934B43ADB0}"/>
              </a:ext>
            </a:extLst>
          </p:cNvPr>
          <p:cNvGrpSpPr>
            <a:grpSpLocks/>
          </p:cNvGrpSpPr>
          <p:nvPr/>
        </p:nvGrpSpPr>
        <p:grpSpPr bwMode="auto">
          <a:xfrm>
            <a:off x="1517650" y="681038"/>
            <a:ext cx="1073150" cy="725487"/>
            <a:chOff x="668" y="455"/>
            <a:chExt cx="756" cy="526"/>
          </a:xfrm>
        </p:grpSpPr>
        <p:sp>
          <p:nvSpPr>
            <p:cNvPr id="24614" name="Freeform 49">
              <a:extLst>
                <a:ext uri="{FF2B5EF4-FFF2-40B4-BE49-F238E27FC236}">
                  <a16:creationId xmlns:a16="http://schemas.microsoft.com/office/drawing/2014/main" id="{A281AF9C-4F8B-4F78-A753-AAED69ED0A41}"/>
                </a:ext>
              </a:extLst>
            </p:cNvPr>
            <p:cNvSpPr>
              <a:spLocks/>
            </p:cNvSpPr>
            <p:nvPr/>
          </p:nvSpPr>
          <p:spPr bwMode="auto">
            <a:xfrm>
              <a:off x="1111" y="790"/>
              <a:ext cx="161" cy="76"/>
            </a:xfrm>
            <a:custGeom>
              <a:avLst/>
              <a:gdLst>
                <a:gd name="T0" fmla="*/ 0 w 323"/>
                <a:gd name="T1" fmla="*/ 1 h 151"/>
                <a:gd name="T2" fmla="*/ 0 w 323"/>
                <a:gd name="T3" fmla="*/ 0 h 151"/>
                <a:gd name="T4" fmla="*/ 0 w 323"/>
                <a:gd name="T5" fmla="*/ 1 h 151"/>
                <a:gd name="T6" fmla="*/ 0 w 323"/>
                <a:gd name="T7" fmla="*/ 1 h 151"/>
                <a:gd name="T8" fmla="*/ 0 w 323"/>
                <a:gd name="T9" fmla="*/ 1 h 151"/>
                <a:gd name="T10" fmla="*/ 0 w 323"/>
                <a:gd name="T11" fmla="*/ 1 h 151"/>
                <a:gd name="T12" fmla="*/ 0 w 323"/>
                <a:gd name="T13" fmla="*/ 1 h 151"/>
                <a:gd name="T14" fmla="*/ 0 w 323"/>
                <a:gd name="T15" fmla="*/ 1 h 151"/>
                <a:gd name="T16" fmla="*/ 1 w 323"/>
                <a:gd name="T17" fmla="*/ 1 h 151"/>
                <a:gd name="T18" fmla="*/ 1 w 323"/>
                <a:gd name="T19" fmla="*/ 1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3" h="151">
                  <a:moveTo>
                    <a:pt x="0" y="15"/>
                  </a:moveTo>
                  <a:lnTo>
                    <a:pt x="120" y="0"/>
                  </a:lnTo>
                  <a:lnTo>
                    <a:pt x="147" y="5"/>
                  </a:lnTo>
                  <a:lnTo>
                    <a:pt x="168" y="19"/>
                  </a:lnTo>
                  <a:lnTo>
                    <a:pt x="197" y="93"/>
                  </a:lnTo>
                  <a:lnTo>
                    <a:pt x="215" y="121"/>
                  </a:lnTo>
                  <a:lnTo>
                    <a:pt x="230" y="136"/>
                  </a:lnTo>
                  <a:lnTo>
                    <a:pt x="247" y="142"/>
                  </a:lnTo>
                  <a:lnTo>
                    <a:pt x="272" y="147"/>
                  </a:lnTo>
                  <a:lnTo>
                    <a:pt x="323" y="15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4615" name="Group 50">
              <a:extLst>
                <a:ext uri="{FF2B5EF4-FFF2-40B4-BE49-F238E27FC236}">
                  <a16:creationId xmlns:a16="http://schemas.microsoft.com/office/drawing/2014/main" id="{104E64F6-6503-4539-A20B-3C4889DC124A}"/>
                </a:ext>
              </a:extLst>
            </p:cNvPr>
            <p:cNvGrpSpPr>
              <a:grpSpLocks/>
            </p:cNvGrpSpPr>
            <p:nvPr/>
          </p:nvGrpSpPr>
          <p:grpSpPr bwMode="auto">
            <a:xfrm>
              <a:off x="668" y="619"/>
              <a:ext cx="587" cy="362"/>
              <a:chOff x="668" y="619"/>
              <a:chExt cx="587" cy="362"/>
            </a:xfrm>
          </p:grpSpPr>
          <p:grpSp>
            <p:nvGrpSpPr>
              <p:cNvPr id="24623" name="Group 51">
                <a:extLst>
                  <a:ext uri="{FF2B5EF4-FFF2-40B4-BE49-F238E27FC236}">
                    <a16:creationId xmlns:a16="http://schemas.microsoft.com/office/drawing/2014/main" id="{A1268CD6-47AC-4FEF-BE2C-83DB43C1DD03}"/>
                  </a:ext>
                </a:extLst>
              </p:cNvPr>
              <p:cNvGrpSpPr>
                <a:grpSpLocks/>
              </p:cNvGrpSpPr>
              <p:nvPr/>
            </p:nvGrpSpPr>
            <p:grpSpPr bwMode="auto">
              <a:xfrm>
                <a:off x="668" y="876"/>
                <a:ext cx="587" cy="105"/>
                <a:chOff x="668" y="876"/>
                <a:chExt cx="587" cy="105"/>
              </a:xfrm>
            </p:grpSpPr>
            <p:sp>
              <p:nvSpPr>
                <p:cNvPr id="24627" name="Freeform 52">
                  <a:extLst>
                    <a:ext uri="{FF2B5EF4-FFF2-40B4-BE49-F238E27FC236}">
                      <a16:creationId xmlns:a16="http://schemas.microsoft.com/office/drawing/2014/main" id="{A9190A2D-2038-4892-B4E0-2966322AFC8B}"/>
                    </a:ext>
                  </a:extLst>
                </p:cNvPr>
                <p:cNvSpPr>
                  <a:spLocks/>
                </p:cNvSpPr>
                <p:nvPr/>
              </p:nvSpPr>
              <p:spPr bwMode="auto">
                <a:xfrm>
                  <a:off x="668" y="876"/>
                  <a:ext cx="587" cy="105"/>
                </a:xfrm>
                <a:custGeom>
                  <a:avLst/>
                  <a:gdLst>
                    <a:gd name="T0" fmla="*/ 0 w 1175"/>
                    <a:gd name="T1" fmla="*/ 0 h 209"/>
                    <a:gd name="T2" fmla="*/ 4 w 1175"/>
                    <a:gd name="T3" fmla="*/ 0 h 209"/>
                    <a:gd name="T4" fmla="*/ 4 w 1175"/>
                    <a:gd name="T5" fmla="*/ 1 h 209"/>
                    <a:gd name="T6" fmla="*/ 4 w 1175"/>
                    <a:gd name="T7" fmla="*/ 1 h 209"/>
                    <a:gd name="T8" fmla="*/ 4 w 1175"/>
                    <a:gd name="T9" fmla="*/ 1 h 209"/>
                    <a:gd name="T10" fmla="*/ 4 w 1175"/>
                    <a:gd name="T11" fmla="*/ 1 h 209"/>
                    <a:gd name="T12" fmla="*/ 0 w 1175"/>
                    <a:gd name="T13" fmla="*/ 1 h 209"/>
                    <a:gd name="T14" fmla="*/ 0 w 1175"/>
                    <a:gd name="T15" fmla="*/ 1 h 209"/>
                    <a:gd name="T16" fmla="*/ 0 w 1175"/>
                    <a:gd name="T17" fmla="*/ 1 h 209"/>
                    <a:gd name="T18" fmla="*/ 0 w 1175"/>
                    <a:gd name="T19" fmla="*/ 1 h 209"/>
                    <a:gd name="T20" fmla="*/ 0 w 1175"/>
                    <a:gd name="T21" fmla="*/ 0 h 2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09">
                      <a:moveTo>
                        <a:pt x="146" y="0"/>
                      </a:moveTo>
                      <a:lnTo>
                        <a:pt x="1033" y="0"/>
                      </a:lnTo>
                      <a:lnTo>
                        <a:pt x="1174" y="190"/>
                      </a:lnTo>
                      <a:lnTo>
                        <a:pt x="1175" y="199"/>
                      </a:lnTo>
                      <a:lnTo>
                        <a:pt x="1170" y="207"/>
                      </a:lnTo>
                      <a:lnTo>
                        <a:pt x="1161" y="209"/>
                      </a:lnTo>
                      <a:lnTo>
                        <a:pt x="17" y="209"/>
                      </a:lnTo>
                      <a:lnTo>
                        <a:pt x="5" y="205"/>
                      </a:lnTo>
                      <a:lnTo>
                        <a:pt x="0" y="196"/>
                      </a:lnTo>
                      <a:lnTo>
                        <a:pt x="3" y="186"/>
                      </a:lnTo>
                      <a:lnTo>
                        <a:pt x="146" y="0"/>
                      </a:lnTo>
                      <a:close/>
                    </a:path>
                  </a:pathLst>
                </a:custGeom>
                <a:solidFill>
                  <a:srgbClr val="FFFFFF"/>
                </a:solidFill>
                <a:ln w="7938">
                  <a:solidFill>
                    <a:srgbClr val="000000"/>
                  </a:solidFill>
                  <a:prstDash val="solid"/>
                  <a:round/>
                  <a:headEnd/>
                  <a:tailEnd/>
                </a:ln>
              </p:spPr>
              <p:txBody>
                <a:bodyPr/>
                <a:lstStyle/>
                <a:p>
                  <a:endParaRPr lang="en-US"/>
                </a:p>
              </p:txBody>
            </p:sp>
            <p:sp>
              <p:nvSpPr>
                <p:cNvPr id="24628" name="Freeform 53">
                  <a:extLst>
                    <a:ext uri="{FF2B5EF4-FFF2-40B4-BE49-F238E27FC236}">
                      <a16:creationId xmlns:a16="http://schemas.microsoft.com/office/drawing/2014/main" id="{11E04342-22FA-412A-B296-95D9892BB340}"/>
                    </a:ext>
                  </a:extLst>
                </p:cNvPr>
                <p:cNvSpPr>
                  <a:spLocks/>
                </p:cNvSpPr>
                <p:nvPr/>
              </p:nvSpPr>
              <p:spPr bwMode="auto">
                <a:xfrm>
                  <a:off x="701" y="898"/>
                  <a:ext cx="390" cy="68"/>
                </a:xfrm>
                <a:custGeom>
                  <a:avLst/>
                  <a:gdLst>
                    <a:gd name="T0" fmla="*/ 0 w 781"/>
                    <a:gd name="T1" fmla="*/ 0 h 134"/>
                    <a:gd name="T2" fmla="*/ 2 w 781"/>
                    <a:gd name="T3" fmla="*/ 0 h 134"/>
                    <a:gd name="T4" fmla="*/ 3 w 781"/>
                    <a:gd name="T5" fmla="*/ 1 h 134"/>
                    <a:gd name="T6" fmla="*/ 0 w 781"/>
                    <a:gd name="T7" fmla="*/ 1 h 134"/>
                    <a:gd name="T8" fmla="*/ 0 w 781"/>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1" h="134">
                      <a:moveTo>
                        <a:pt x="106" y="0"/>
                      </a:moveTo>
                      <a:lnTo>
                        <a:pt x="745" y="0"/>
                      </a:lnTo>
                      <a:lnTo>
                        <a:pt x="781" y="134"/>
                      </a:lnTo>
                      <a:lnTo>
                        <a:pt x="0" y="134"/>
                      </a:lnTo>
                      <a:lnTo>
                        <a:pt x="106" y="0"/>
                      </a:lnTo>
                      <a:close/>
                    </a:path>
                  </a:pathLst>
                </a:custGeom>
                <a:solidFill>
                  <a:srgbClr val="FFFFFF"/>
                </a:solidFill>
                <a:ln w="7938">
                  <a:solidFill>
                    <a:srgbClr val="000000"/>
                  </a:solidFill>
                  <a:prstDash val="solid"/>
                  <a:round/>
                  <a:headEnd/>
                  <a:tailEnd/>
                </a:ln>
              </p:spPr>
              <p:txBody>
                <a:bodyPr/>
                <a:lstStyle/>
                <a:p>
                  <a:endParaRPr lang="en-US"/>
                </a:p>
              </p:txBody>
            </p:sp>
            <p:sp>
              <p:nvSpPr>
                <p:cNvPr id="24629" name="Freeform 54">
                  <a:extLst>
                    <a:ext uri="{FF2B5EF4-FFF2-40B4-BE49-F238E27FC236}">
                      <a16:creationId xmlns:a16="http://schemas.microsoft.com/office/drawing/2014/main" id="{91D42525-8BD5-40CA-AD5D-246EDD5B66CF}"/>
                    </a:ext>
                  </a:extLst>
                </p:cNvPr>
                <p:cNvSpPr>
                  <a:spLocks/>
                </p:cNvSpPr>
                <p:nvPr/>
              </p:nvSpPr>
              <p:spPr bwMode="auto">
                <a:xfrm>
                  <a:off x="1103" y="898"/>
                  <a:ext cx="119" cy="68"/>
                </a:xfrm>
                <a:custGeom>
                  <a:avLst/>
                  <a:gdLst>
                    <a:gd name="T0" fmla="*/ 0 w 236"/>
                    <a:gd name="T1" fmla="*/ 0 h 134"/>
                    <a:gd name="T2" fmla="*/ 1 w 236"/>
                    <a:gd name="T3" fmla="*/ 0 h 134"/>
                    <a:gd name="T4" fmla="*/ 1 w 236"/>
                    <a:gd name="T5" fmla="*/ 1 h 134"/>
                    <a:gd name="T6" fmla="*/ 1 w 236"/>
                    <a:gd name="T7" fmla="*/ 1 h 134"/>
                    <a:gd name="T8" fmla="*/ 0 w 236"/>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6" h="134">
                      <a:moveTo>
                        <a:pt x="0" y="0"/>
                      </a:moveTo>
                      <a:lnTo>
                        <a:pt x="140" y="0"/>
                      </a:lnTo>
                      <a:lnTo>
                        <a:pt x="236"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sp>
            <p:nvSpPr>
              <p:cNvPr id="24624" name="Rectangle 55">
                <a:extLst>
                  <a:ext uri="{FF2B5EF4-FFF2-40B4-BE49-F238E27FC236}">
                    <a16:creationId xmlns:a16="http://schemas.microsoft.com/office/drawing/2014/main" id="{7AA2A294-D4B2-4EBA-9E9A-A26CAF9C1DFE}"/>
                  </a:ext>
                </a:extLst>
              </p:cNvPr>
              <p:cNvSpPr>
                <a:spLocks noChangeArrowheads="1"/>
              </p:cNvSpPr>
              <p:nvPr/>
            </p:nvSpPr>
            <p:spPr bwMode="auto">
              <a:xfrm>
                <a:off x="801" y="619"/>
                <a:ext cx="321" cy="254"/>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25" name="Rectangle 56">
                <a:extLst>
                  <a:ext uri="{FF2B5EF4-FFF2-40B4-BE49-F238E27FC236}">
                    <a16:creationId xmlns:a16="http://schemas.microsoft.com/office/drawing/2014/main" id="{3503E739-0AC8-4A30-8CF7-040D3CDCD968}"/>
                  </a:ext>
                </a:extLst>
              </p:cNvPr>
              <p:cNvSpPr>
                <a:spLocks noChangeArrowheads="1"/>
              </p:cNvSpPr>
              <p:nvPr/>
            </p:nvSpPr>
            <p:spPr bwMode="auto">
              <a:xfrm>
                <a:off x="846" y="654"/>
                <a:ext cx="231" cy="175"/>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26" name="Rectangle 57">
                <a:extLst>
                  <a:ext uri="{FF2B5EF4-FFF2-40B4-BE49-F238E27FC236}">
                    <a16:creationId xmlns:a16="http://schemas.microsoft.com/office/drawing/2014/main" id="{2EF7AFC6-74E9-44AE-A8DC-34837B927427}"/>
                  </a:ext>
                </a:extLst>
              </p:cNvPr>
              <p:cNvSpPr>
                <a:spLocks noChangeArrowheads="1"/>
              </p:cNvSpPr>
              <p:nvPr/>
            </p:nvSpPr>
            <p:spPr bwMode="auto">
              <a:xfrm>
                <a:off x="1049" y="844"/>
                <a:ext cx="29"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24616" name="Rectangle 58">
              <a:extLst>
                <a:ext uri="{FF2B5EF4-FFF2-40B4-BE49-F238E27FC236}">
                  <a16:creationId xmlns:a16="http://schemas.microsoft.com/office/drawing/2014/main" id="{11BCEEFC-A291-4841-BF8B-E4C76B17D847}"/>
                </a:ext>
              </a:extLst>
            </p:cNvPr>
            <p:cNvSpPr>
              <a:spLocks noChangeArrowheads="1"/>
            </p:cNvSpPr>
            <p:nvPr/>
          </p:nvSpPr>
          <p:spPr bwMode="auto">
            <a:xfrm>
              <a:off x="1260" y="455"/>
              <a:ext cx="164" cy="50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17" name="Rectangle 59">
              <a:extLst>
                <a:ext uri="{FF2B5EF4-FFF2-40B4-BE49-F238E27FC236}">
                  <a16:creationId xmlns:a16="http://schemas.microsoft.com/office/drawing/2014/main" id="{A204F24E-B284-4A38-8742-216978655D47}"/>
                </a:ext>
              </a:extLst>
            </p:cNvPr>
            <p:cNvSpPr>
              <a:spLocks noChangeArrowheads="1"/>
            </p:cNvSpPr>
            <p:nvPr/>
          </p:nvSpPr>
          <p:spPr bwMode="auto">
            <a:xfrm>
              <a:off x="1302" y="500"/>
              <a:ext cx="99" cy="143"/>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18" name="Rectangle 60">
              <a:extLst>
                <a:ext uri="{FF2B5EF4-FFF2-40B4-BE49-F238E27FC236}">
                  <a16:creationId xmlns:a16="http://schemas.microsoft.com/office/drawing/2014/main" id="{8A7F450E-E335-410B-8F12-DDEA2D03F19F}"/>
                </a:ext>
              </a:extLst>
            </p:cNvPr>
            <p:cNvSpPr>
              <a:spLocks noChangeArrowheads="1"/>
            </p:cNvSpPr>
            <p:nvPr/>
          </p:nvSpPr>
          <p:spPr bwMode="auto">
            <a:xfrm>
              <a:off x="1398" y="642"/>
              <a:ext cx="6" cy="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19" name="Rectangle 61">
              <a:extLst>
                <a:ext uri="{FF2B5EF4-FFF2-40B4-BE49-F238E27FC236}">
                  <a16:creationId xmlns:a16="http://schemas.microsoft.com/office/drawing/2014/main" id="{8BF3E59B-3BB8-4FB2-A60B-1A8D55A40567}"/>
                </a:ext>
              </a:extLst>
            </p:cNvPr>
            <p:cNvSpPr>
              <a:spLocks noChangeArrowheads="1"/>
            </p:cNvSpPr>
            <p:nvPr/>
          </p:nvSpPr>
          <p:spPr bwMode="auto">
            <a:xfrm>
              <a:off x="1313" y="539"/>
              <a:ext cx="29" cy="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20" name="Rectangle 62">
              <a:extLst>
                <a:ext uri="{FF2B5EF4-FFF2-40B4-BE49-F238E27FC236}">
                  <a16:creationId xmlns:a16="http://schemas.microsoft.com/office/drawing/2014/main" id="{A984F26C-EC6C-4F7C-A5E1-77FE3837FFA0}"/>
                </a:ext>
              </a:extLst>
            </p:cNvPr>
            <p:cNvSpPr>
              <a:spLocks noChangeArrowheads="1"/>
            </p:cNvSpPr>
            <p:nvPr/>
          </p:nvSpPr>
          <p:spPr bwMode="auto">
            <a:xfrm>
              <a:off x="1324" y="501"/>
              <a:ext cx="7"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21" name="Rectangle 63">
              <a:extLst>
                <a:ext uri="{FF2B5EF4-FFF2-40B4-BE49-F238E27FC236}">
                  <a16:creationId xmlns:a16="http://schemas.microsoft.com/office/drawing/2014/main" id="{176E5582-09D0-4ADD-91C0-06B51EE16EB1}"/>
                </a:ext>
              </a:extLst>
            </p:cNvPr>
            <p:cNvSpPr>
              <a:spLocks noChangeArrowheads="1"/>
            </p:cNvSpPr>
            <p:nvPr/>
          </p:nvSpPr>
          <p:spPr bwMode="auto">
            <a:xfrm>
              <a:off x="1381" y="528"/>
              <a:ext cx="17" cy="3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22" name="Rectangle 64">
              <a:extLst>
                <a:ext uri="{FF2B5EF4-FFF2-40B4-BE49-F238E27FC236}">
                  <a16:creationId xmlns:a16="http://schemas.microsoft.com/office/drawing/2014/main" id="{8DCFAC8C-89D3-465E-8C4D-E1EA7E86A004}"/>
                </a:ext>
              </a:extLst>
            </p:cNvPr>
            <p:cNvSpPr>
              <a:spLocks noChangeArrowheads="1"/>
            </p:cNvSpPr>
            <p:nvPr/>
          </p:nvSpPr>
          <p:spPr bwMode="auto">
            <a:xfrm>
              <a:off x="1381" y="584"/>
              <a:ext cx="17" cy="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24582" name="Line 65">
            <a:extLst>
              <a:ext uri="{FF2B5EF4-FFF2-40B4-BE49-F238E27FC236}">
                <a16:creationId xmlns:a16="http://schemas.microsoft.com/office/drawing/2014/main" id="{95191E01-9BA7-4A97-856A-79A87DD3E59F}"/>
              </a:ext>
            </a:extLst>
          </p:cNvPr>
          <p:cNvSpPr>
            <a:spLocks noChangeShapeType="1"/>
          </p:cNvSpPr>
          <p:nvPr/>
        </p:nvSpPr>
        <p:spPr bwMode="auto">
          <a:xfrm>
            <a:off x="2514600" y="1406525"/>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3" name="Line 66">
            <a:extLst>
              <a:ext uri="{FF2B5EF4-FFF2-40B4-BE49-F238E27FC236}">
                <a16:creationId xmlns:a16="http://schemas.microsoft.com/office/drawing/2014/main" id="{EB95EFCF-1866-4CF9-A06E-A77157507697}"/>
              </a:ext>
            </a:extLst>
          </p:cNvPr>
          <p:cNvSpPr>
            <a:spLocks noChangeShapeType="1"/>
          </p:cNvSpPr>
          <p:nvPr/>
        </p:nvSpPr>
        <p:spPr bwMode="auto">
          <a:xfrm>
            <a:off x="3048000" y="1863725"/>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4" name="Rectangle 67">
            <a:extLst>
              <a:ext uri="{FF2B5EF4-FFF2-40B4-BE49-F238E27FC236}">
                <a16:creationId xmlns:a16="http://schemas.microsoft.com/office/drawing/2014/main" id="{5742E7E4-CFFE-456B-AEEA-81B12C51F9B3}"/>
              </a:ext>
            </a:extLst>
          </p:cNvPr>
          <p:cNvSpPr>
            <a:spLocks noChangeArrowheads="1"/>
          </p:cNvSpPr>
          <p:nvPr/>
        </p:nvSpPr>
        <p:spPr bwMode="auto">
          <a:xfrm>
            <a:off x="3200400" y="1101725"/>
            <a:ext cx="838200" cy="381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Times New Roman" panose="02020603050405020304" pitchFamily="18" charset="0"/>
              </a:rPr>
              <a:t>router</a:t>
            </a:r>
          </a:p>
        </p:txBody>
      </p:sp>
      <p:sp>
        <p:nvSpPr>
          <p:cNvPr id="24585" name="Line 68">
            <a:extLst>
              <a:ext uri="{FF2B5EF4-FFF2-40B4-BE49-F238E27FC236}">
                <a16:creationId xmlns:a16="http://schemas.microsoft.com/office/drawing/2014/main" id="{4B44CF7A-5A61-4446-83A3-AC5BCB8FB9FE}"/>
              </a:ext>
            </a:extLst>
          </p:cNvPr>
          <p:cNvSpPr>
            <a:spLocks noChangeShapeType="1"/>
          </p:cNvSpPr>
          <p:nvPr/>
        </p:nvSpPr>
        <p:spPr bwMode="auto">
          <a:xfrm>
            <a:off x="3657600" y="1482725"/>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4586" name="Group 69">
            <a:extLst>
              <a:ext uri="{FF2B5EF4-FFF2-40B4-BE49-F238E27FC236}">
                <a16:creationId xmlns:a16="http://schemas.microsoft.com/office/drawing/2014/main" id="{B85619F0-62E9-4939-BE05-802C301C951A}"/>
              </a:ext>
            </a:extLst>
          </p:cNvPr>
          <p:cNvGrpSpPr>
            <a:grpSpLocks/>
          </p:cNvGrpSpPr>
          <p:nvPr/>
        </p:nvGrpSpPr>
        <p:grpSpPr bwMode="auto">
          <a:xfrm>
            <a:off x="6934200" y="873125"/>
            <a:ext cx="771525" cy="685800"/>
            <a:chOff x="2715" y="1368"/>
            <a:chExt cx="587" cy="521"/>
          </a:xfrm>
        </p:grpSpPr>
        <p:grpSp>
          <p:nvGrpSpPr>
            <p:cNvPr id="24599" name="Group 70">
              <a:extLst>
                <a:ext uri="{FF2B5EF4-FFF2-40B4-BE49-F238E27FC236}">
                  <a16:creationId xmlns:a16="http://schemas.microsoft.com/office/drawing/2014/main" id="{7F4776C0-C71C-4BDF-AFFB-3DCA50FC4034}"/>
                </a:ext>
              </a:extLst>
            </p:cNvPr>
            <p:cNvGrpSpPr>
              <a:grpSpLocks/>
            </p:cNvGrpSpPr>
            <p:nvPr/>
          </p:nvGrpSpPr>
          <p:grpSpPr bwMode="auto">
            <a:xfrm>
              <a:off x="2737" y="1694"/>
              <a:ext cx="541" cy="165"/>
              <a:chOff x="2737" y="1694"/>
              <a:chExt cx="541" cy="165"/>
            </a:xfrm>
          </p:grpSpPr>
          <p:sp>
            <p:nvSpPr>
              <p:cNvPr id="24612" name="Rectangle 71">
                <a:extLst>
                  <a:ext uri="{FF2B5EF4-FFF2-40B4-BE49-F238E27FC236}">
                    <a16:creationId xmlns:a16="http://schemas.microsoft.com/office/drawing/2014/main" id="{9AE5D9DE-8846-42A3-95ED-81FB34C91DBD}"/>
                  </a:ext>
                </a:extLst>
              </p:cNvPr>
              <p:cNvSpPr>
                <a:spLocks noChangeArrowheads="1"/>
              </p:cNvSpPr>
              <p:nvPr/>
            </p:nvSpPr>
            <p:spPr bwMode="auto">
              <a:xfrm>
                <a:off x="2737" y="1694"/>
                <a:ext cx="541" cy="165"/>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13" name="Rectangle 72">
                <a:extLst>
                  <a:ext uri="{FF2B5EF4-FFF2-40B4-BE49-F238E27FC236}">
                    <a16:creationId xmlns:a16="http://schemas.microsoft.com/office/drawing/2014/main" id="{522DE776-2E4D-4B91-8B02-DC2B4247169D}"/>
                  </a:ext>
                </a:extLst>
              </p:cNvPr>
              <p:cNvSpPr>
                <a:spLocks noChangeArrowheads="1"/>
              </p:cNvSpPr>
              <p:nvPr/>
            </p:nvSpPr>
            <p:spPr bwMode="auto">
              <a:xfrm>
                <a:off x="3038" y="1722"/>
                <a:ext cx="187" cy="76"/>
              </a:xfrm>
              <a:prstGeom prst="rect">
                <a:avLst/>
              </a:prstGeom>
              <a:solidFill>
                <a:srgbClr val="808080"/>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nvGrpSpPr>
            <p:cNvPr id="24600" name="Group 73">
              <a:extLst>
                <a:ext uri="{FF2B5EF4-FFF2-40B4-BE49-F238E27FC236}">
                  <a16:creationId xmlns:a16="http://schemas.microsoft.com/office/drawing/2014/main" id="{15E63AA2-C633-4937-9920-1784C11B0CCD}"/>
                </a:ext>
              </a:extLst>
            </p:cNvPr>
            <p:cNvGrpSpPr>
              <a:grpSpLocks/>
            </p:cNvGrpSpPr>
            <p:nvPr/>
          </p:nvGrpSpPr>
          <p:grpSpPr bwMode="auto">
            <a:xfrm>
              <a:off x="2715" y="1784"/>
              <a:ext cx="587" cy="105"/>
              <a:chOff x="2715" y="1784"/>
              <a:chExt cx="587" cy="105"/>
            </a:xfrm>
          </p:grpSpPr>
          <p:sp>
            <p:nvSpPr>
              <p:cNvPr id="24609" name="Freeform 74">
                <a:extLst>
                  <a:ext uri="{FF2B5EF4-FFF2-40B4-BE49-F238E27FC236}">
                    <a16:creationId xmlns:a16="http://schemas.microsoft.com/office/drawing/2014/main" id="{8EFA0293-7827-4DF1-9A65-C305F1A64E53}"/>
                  </a:ext>
                </a:extLst>
              </p:cNvPr>
              <p:cNvSpPr>
                <a:spLocks/>
              </p:cNvSpPr>
              <p:nvPr/>
            </p:nvSpPr>
            <p:spPr bwMode="auto">
              <a:xfrm>
                <a:off x="2715" y="1784"/>
                <a:ext cx="587" cy="105"/>
              </a:xfrm>
              <a:custGeom>
                <a:avLst/>
                <a:gdLst>
                  <a:gd name="T0" fmla="*/ 0 w 1175"/>
                  <a:gd name="T1" fmla="*/ 0 h 210"/>
                  <a:gd name="T2" fmla="*/ 4 w 1175"/>
                  <a:gd name="T3" fmla="*/ 0 h 210"/>
                  <a:gd name="T4" fmla="*/ 4 w 1175"/>
                  <a:gd name="T5" fmla="*/ 1 h 210"/>
                  <a:gd name="T6" fmla="*/ 4 w 1175"/>
                  <a:gd name="T7" fmla="*/ 1 h 210"/>
                  <a:gd name="T8" fmla="*/ 4 w 1175"/>
                  <a:gd name="T9" fmla="*/ 1 h 210"/>
                  <a:gd name="T10" fmla="*/ 4 w 1175"/>
                  <a:gd name="T11" fmla="*/ 1 h 210"/>
                  <a:gd name="T12" fmla="*/ 0 w 1175"/>
                  <a:gd name="T13" fmla="*/ 1 h 210"/>
                  <a:gd name="T14" fmla="*/ 0 w 1175"/>
                  <a:gd name="T15" fmla="*/ 1 h 210"/>
                  <a:gd name="T16" fmla="*/ 0 w 1175"/>
                  <a:gd name="T17" fmla="*/ 1 h 210"/>
                  <a:gd name="T18" fmla="*/ 0 w 1175"/>
                  <a:gd name="T19" fmla="*/ 1 h 210"/>
                  <a:gd name="T20" fmla="*/ 0 w 1175"/>
                  <a:gd name="T21" fmla="*/ 0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10">
                    <a:moveTo>
                      <a:pt x="147" y="0"/>
                    </a:moveTo>
                    <a:lnTo>
                      <a:pt x="1033" y="0"/>
                    </a:lnTo>
                    <a:lnTo>
                      <a:pt x="1173" y="189"/>
                    </a:lnTo>
                    <a:lnTo>
                      <a:pt x="1175" y="198"/>
                    </a:lnTo>
                    <a:lnTo>
                      <a:pt x="1171" y="206"/>
                    </a:lnTo>
                    <a:lnTo>
                      <a:pt x="1162" y="210"/>
                    </a:lnTo>
                    <a:lnTo>
                      <a:pt x="16" y="210"/>
                    </a:lnTo>
                    <a:lnTo>
                      <a:pt x="7" y="205"/>
                    </a:lnTo>
                    <a:lnTo>
                      <a:pt x="0" y="196"/>
                    </a:lnTo>
                    <a:lnTo>
                      <a:pt x="3" y="186"/>
                    </a:lnTo>
                    <a:lnTo>
                      <a:pt x="147" y="0"/>
                    </a:lnTo>
                    <a:close/>
                  </a:path>
                </a:pathLst>
              </a:custGeom>
              <a:solidFill>
                <a:srgbClr val="FFFFFF"/>
              </a:solidFill>
              <a:ln w="7938">
                <a:solidFill>
                  <a:srgbClr val="000000"/>
                </a:solidFill>
                <a:prstDash val="solid"/>
                <a:round/>
                <a:headEnd/>
                <a:tailEnd/>
              </a:ln>
            </p:spPr>
            <p:txBody>
              <a:bodyPr/>
              <a:lstStyle/>
              <a:p>
                <a:endParaRPr lang="en-US"/>
              </a:p>
            </p:txBody>
          </p:sp>
          <p:sp>
            <p:nvSpPr>
              <p:cNvPr id="24610" name="Freeform 75">
                <a:extLst>
                  <a:ext uri="{FF2B5EF4-FFF2-40B4-BE49-F238E27FC236}">
                    <a16:creationId xmlns:a16="http://schemas.microsoft.com/office/drawing/2014/main" id="{ED4BA3FE-A8D0-4F04-BE73-18FE801F0BBD}"/>
                  </a:ext>
                </a:extLst>
              </p:cNvPr>
              <p:cNvSpPr>
                <a:spLocks/>
              </p:cNvSpPr>
              <p:nvPr/>
            </p:nvSpPr>
            <p:spPr bwMode="auto">
              <a:xfrm>
                <a:off x="2747" y="1806"/>
                <a:ext cx="391" cy="67"/>
              </a:xfrm>
              <a:custGeom>
                <a:avLst/>
                <a:gdLst>
                  <a:gd name="T0" fmla="*/ 1 w 782"/>
                  <a:gd name="T1" fmla="*/ 0 h 134"/>
                  <a:gd name="T2" fmla="*/ 3 w 782"/>
                  <a:gd name="T3" fmla="*/ 0 h 134"/>
                  <a:gd name="T4" fmla="*/ 4 w 782"/>
                  <a:gd name="T5" fmla="*/ 1 h 134"/>
                  <a:gd name="T6" fmla="*/ 0 w 782"/>
                  <a:gd name="T7" fmla="*/ 1 h 134"/>
                  <a:gd name="T8" fmla="*/ 1 w 782"/>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2" h="134">
                    <a:moveTo>
                      <a:pt x="105" y="0"/>
                    </a:moveTo>
                    <a:lnTo>
                      <a:pt x="745" y="0"/>
                    </a:lnTo>
                    <a:lnTo>
                      <a:pt x="782" y="134"/>
                    </a:lnTo>
                    <a:lnTo>
                      <a:pt x="0" y="134"/>
                    </a:lnTo>
                    <a:lnTo>
                      <a:pt x="105" y="0"/>
                    </a:lnTo>
                    <a:close/>
                  </a:path>
                </a:pathLst>
              </a:custGeom>
              <a:solidFill>
                <a:srgbClr val="FFFFFF"/>
              </a:solidFill>
              <a:ln w="7938">
                <a:solidFill>
                  <a:srgbClr val="000000"/>
                </a:solidFill>
                <a:prstDash val="solid"/>
                <a:round/>
                <a:headEnd/>
                <a:tailEnd/>
              </a:ln>
            </p:spPr>
            <p:txBody>
              <a:bodyPr/>
              <a:lstStyle/>
              <a:p>
                <a:endParaRPr lang="en-US"/>
              </a:p>
            </p:txBody>
          </p:sp>
          <p:sp>
            <p:nvSpPr>
              <p:cNvPr id="24611" name="Freeform 76">
                <a:extLst>
                  <a:ext uri="{FF2B5EF4-FFF2-40B4-BE49-F238E27FC236}">
                    <a16:creationId xmlns:a16="http://schemas.microsoft.com/office/drawing/2014/main" id="{2BB473D1-6C16-48CF-8D8C-44BA835D8B90}"/>
                  </a:ext>
                </a:extLst>
              </p:cNvPr>
              <p:cNvSpPr>
                <a:spLocks/>
              </p:cNvSpPr>
              <p:nvPr/>
            </p:nvSpPr>
            <p:spPr bwMode="auto">
              <a:xfrm>
                <a:off x="3150" y="1806"/>
                <a:ext cx="119" cy="67"/>
              </a:xfrm>
              <a:custGeom>
                <a:avLst/>
                <a:gdLst>
                  <a:gd name="T0" fmla="*/ 0 w 238"/>
                  <a:gd name="T1" fmla="*/ 0 h 134"/>
                  <a:gd name="T2" fmla="*/ 1 w 238"/>
                  <a:gd name="T3" fmla="*/ 0 h 134"/>
                  <a:gd name="T4" fmla="*/ 1 w 238"/>
                  <a:gd name="T5" fmla="*/ 1 h 134"/>
                  <a:gd name="T6" fmla="*/ 1 w 238"/>
                  <a:gd name="T7" fmla="*/ 1 h 134"/>
                  <a:gd name="T8" fmla="*/ 0 w 238"/>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 h="134">
                    <a:moveTo>
                      <a:pt x="0" y="0"/>
                    </a:moveTo>
                    <a:lnTo>
                      <a:pt x="140" y="0"/>
                    </a:lnTo>
                    <a:lnTo>
                      <a:pt x="238"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grpSp>
          <p:nvGrpSpPr>
            <p:cNvPr id="24601" name="Group 77">
              <a:extLst>
                <a:ext uri="{FF2B5EF4-FFF2-40B4-BE49-F238E27FC236}">
                  <a16:creationId xmlns:a16="http://schemas.microsoft.com/office/drawing/2014/main" id="{DBAABEAD-4066-4E3A-AE34-E2AB91913E1B}"/>
                </a:ext>
              </a:extLst>
            </p:cNvPr>
            <p:cNvGrpSpPr>
              <a:grpSpLocks/>
            </p:cNvGrpSpPr>
            <p:nvPr/>
          </p:nvGrpSpPr>
          <p:grpSpPr bwMode="auto">
            <a:xfrm>
              <a:off x="2813" y="1368"/>
              <a:ext cx="392" cy="322"/>
              <a:chOff x="2813" y="1368"/>
              <a:chExt cx="392" cy="322"/>
            </a:xfrm>
          </p:grpSpPr>
          <p:sp>
            <p:nvSpPr>
              <p:cNvPr id="24602" name="Rectangle 78">
                <a:extLst>
                  <a:ext uri="{FF2B5EF4-FFF2-40B4-BE49-F238E27FC236}">
                    <a16:creationId xmlns:a16="http://schemas.microsoft.com/office/drawing/2014/main" id="{08B097F9-AB9F-4C63-B54D-9634D4A36FE4}"/>
                  </a:ext>
                </a:extLst>
              </p:cNvPr>
              <p:cNvSpPr>
                <a:spLocks noChangeArrowheads="1"/>
              </p:cNvSpPr>
              <p:nvPr/>
            </p:nvSpPr>
            <p:spPr bwMode="auto">
              <a:xfrm>
                <a:off x="2813" y="1368"/>
                <a:ext cx="392" cy="32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03" name="Rectangle 79">
                <a:extLst>
                  <a:ext uri="{FF2B5EF4-FFF2-40B4-BE49-F238E27FC236}">
                    <a16:creationId xmlns:a16="http://schemas.microsoft.com/office/drawing/2014/main" id="{20C39E5E-7E40-44DB-BAF8-5E42A8792B1B}"/>
                  </a:ext>
                </a:extLst>
              </p:cNvPr>
              <p:cNvSpPr>
                <a:spLocks noChangeArrowheads="1"/>
              </p:cNvSpPr>
              <p:nvPr/>
            </p:nvSpPr>
            <p:spPr bwMode="auto">
              <a:xfrm>
                <a:off x="2838" y="1395"/>
                <a:ext cx="342" cy="272"/>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04" name="Rectangle 80">
                <a:extLst>
                  <a:ext uri="{FF2B5EF4-FFF2-40B4-BE49-F238E27FC236}">
                    <a16:creationId xmlns:a16="http://schemas.microsoft.com/office/drawing/2014/main" id="{D3C5394C-EA7D-42F3-909C-7B76E4EDA039}"/>
                  </a:ext>
                </a:extLst>
              </p:cNvPr>
              <p:cNvSpPr>
                <a:spLocks noChangeArrowheads="1"/>
              </p:cNvSpPr>
              <p:nvPr/>
            </p:nvSpPr>
            <p:spPr bwMode="auto">
              <a:xfrm>
                <a:off x="3130" y="1395"/>
                <a:ext cx="48" cy="27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05" name="Rectangle 81">
                <a:extLst>
                  <a:ext uri="{FF2B5EF4-FFF2-40B4-BE49-F238E27FC236}">
                    <a16:creationId xmlns:a16="http://schemas.microsoft.com/office/drawing/2014/main" id="{790FB414-9B6A-495C-B4C2-9C6F4C84041F}"/>
                  </a:ext>
                </a:extLst>
              </p:cNvPr>
              <p:cNvSpPr>
                <a:spLocks noChangeArrowheads="1"/>
              </p:cNvSpPr>
              <p:nvPr/>
            </p:nvSpPr>
            <p:spPr bwMode="auto">
              <a:xfrm>
                <a:off x="3141" y="1409"/>
                <a:ext cx="24" cy="19"/>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06" name="Oval 82">
                <a:extLst>
                  <a:ext uri="{FF2B5EF4-FFF2-40B4-BE49-F238E27FC236}">
                    <a16:creationId xmlns:a16="http://schemas.microsoft.com/office/drawing/2014/main" id="{C325C487-7D53-4BC9-A39E-766D54FE335E}"/>
                  </a:ext>
                </a:extLst>
              </p:cNvPr>
              <p:cNvSpPr>
                <a:spLocks noChangeArrowheads="1"/>
              </p:cNvSpPr>
              <p:nvPr/>
            </p:nvSpPr>
            <p:spPr bwMode="auto">
              <a:xfrm>
                <a:off x="3143" y="1527"/>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07" name="Oval 83">
                <a:extLst>
                  <a:ext uri="{FF2B5EF4-FFF2-40B4-BE49-F238E27FC236}">
                    <a16:creationId xmlns:a16="http://schemas.microsoft.com/office/drawing/2014/main" id="{DA64173E-43A2-4838-B147-4EB16959E51C}"/>
                  </a:ext>
                </a:extLst>
              </p:cNvPr>
              <p:cNvSpPr>
                <a:spLocks noChangeArrowheads="1"/>
              </p:cNvSpPr>
              <p:nvPr/>
            </p:nvSpPr>
            <p:spPr bwMode="auto">
              <a:xfrm>
                <a:off x="3143" y="1576"/>
                <a:ext cx="19" cy="19"/>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4608" name="Oval 84">
                <a:extLst>
                  <a:ext uri="{FF2B5EF4-FFF2-40B4-BE49-F238E27FC236}">
                    <a16:creationId xmlns:a16="http://schemas.microsoft.com/office/drawing/2014/main" id="{A915FD91-2CBC-45B3-AA2B-B40762287C8D}"/>
                  </a:ext>
                </a:extLst>
              </p:cNvPr>
              <p:cNvSpPr>
                <a:spLocks noChangeArrowheads="1"/>
              </p:cNvSpPr>
              <p:nvPr/>
            </p:nvSpPr>
            <p:spPr bwMode="auto">
              <a:xfrm>
                <a:off x="3143" y="1623"/>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sp>
        <p:nvSpPr>
          <p:cNvPr id="24587" name="Line 85">
            <a:extLst>
              <a:ext uri="{FF2B5EF4-FFF2-40B4-BE49-F238E27FC236}">
                <a16:creationId xmlns:a16="http://schemas.microsoft.com/office/drawing/2014/main" id="{9ABBE2B0-04D8-46EF-9490-8D8008F1360D}"/>
              </a:ext>
            </a:extLst>
          </p:cNvPr>
          <p:cNvSpPr>
            <a:spLocks noChangeShapeType="1"/>
          </p:cNvSpPr>
          <p:nvPr/>
        </p:nvSpPr>
        <p:spPr bwMode="auto">
          <a:xfrm>
            <a:off x="4038600" y="1330325"/>
            <a:ext cx="28956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588" name="Text Box 86">
            <a:extLst>
              <a:ext uri="{FF2B5EF4-FFF2-40B4-BE49-F238E27FC236}">
                <a16:creationId xmlns:a16="http://schemas.microsoft.com/office/drawing/2014/main" id="{03F4B007-4B01-4C3B-AAC7-408FF9D73251}"/>
              </a:ext>
            </a:extLst>
          </p:cNvPr>
          <p:cNvSpPr txBox="1">
            <a:spLocks noChangeArrowheads="1"/>
          </p:cNvSpPr>
          <p:nvPr/>
        </p:nvSpPr>
        <p:spPr bwMode="auto">
          <a:xfrm>
            <a:off x="1660525" y="4286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(1,1)</a:t>
            </a:r>
          </a:p>
        </p:txBody>
      </p:sp>
      <p:sp>
        <p:nvSpPr>
          <p:cNvPr id="24589" name="Text Box 87">
            <a:extLst>
              <a:ext uri="{FF2B5EF4-FFF2-40B4-BE49-F238E27FC236}">
                <a16:creationId xmlns:a16="http://schemas.microsoft.com/office/drawing/2014/main" id="{C771F4C8-8596-4D9A-B600-F418B3C8FCA8}"/>
              </a:ext>
            </a:extLst>
          </p:cNvPr>
          <p:cNvSpPr txBox="1">
            <a:spLocks noChangeArrowheads="1"/>
          </p:cNvSpPr>
          <p:nvPr/>
        </p:nvSpPr>
        <p:spPr bwMode="auto">
          <a:xfrm>
            <a:off x="2193925" y="13430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i="1">
                <a:latin typeface="Times New Roman" panose="02020603050405020304" pitchFamily="18" charset="0"/>
              </a:rPr>
              <a:t>s</a:t>
            </a:r>
            <a:endParaRPr lang="en-US" altLang="en-US" sz="2000">
              <a:latin typeface="Times New Roman" panose="02020603050405020304" pitchFamily="18" charset="0"/>
            </a:endParaRPr>
          </a:p>
        </p:txBody>
      </p:sp>
      <p:sp>
        <p:nvSpPr>
          <p:cNvPr id="24590" name="Text Box 88">
            <a:extLst>
              <a:ext uri="{FF2B5EF4-FFF2-40B4-BE49-F238E27FC236}">
                <a16:creationId xmlns:a16="http://schemas.microsoft.com/office/drawing/2014/main" id="{73B7677A-CE9B-4EA6-9DF4-41FE3535D8E2}"/>
              </a:ext>
            </a:extLst>
          </p:cNvPr>
          <p:cNvSpPr txBox="1">
            <a:spLocks noChangeArrowheads="1"/>
          </p:cNvSpPr>
          <p:nvPr/>
        </p:nvSpPr>
        <p:spPr bwMode="auto">
          <a:xfrm>
            <a:off x="2743200" y="2901950"/>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(1,2)</a:t>
            </a:r>
          </a:p>
        </p:txBody>
      </p:sp>
      <p:sp>
        <p:nvSpPr>
          <p:cNvPr id="24591" name="Text Box 89">
            <a:extLst>
              <a:ext uri="{FF2B5EF4-FFF2-40B4-BE49-F238E27FC236}">
                <a16:creationId xmlns:a16="http://schemas.microsoft.com/office/drawing/2014/main" id="{64C0A65E-A6E1-43DA-8C35-6ED1690788A4}"/>
              </a:ext>
            </a:extLst>
          </p:cNvPr>
          <p:cNvSpPr txBox="1">
            <a:spLocks noChangeArrowheads="1"/>
          </p:cNvSpPr>
          <p:nvPr/>
        </p:nvSpPr>
        <p:spPr bwMode="auto">
          <a:xfrm>
            <a:off x="2590800" y="1911350"/>
            <a:ext cx="3683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i="1">
                <a:latin typeface="Times New Roman" panose="02020603050405020304" pitchFamily="18" charset="0"/>
              </a:rPr>
              <a:t>w</a:t>
            </a:r>
            <a:endParaRPr lang="en-US" altLang="en-US" sz="2000">
              <a:latin typeface="Times New Roman" panose="02020603050405020304" pitchFamily="18" charset="0"/>
            </a:endParaRPr>
          </a:p>
        </p:txBody>
      </p:sp>
      <p:sp>
        <p:nvSpPr>
          <p:cNvPr id="24592" name="Text Box 90">
            <a:extLst>
              <a:ext uri="{FF2B5EF4-FFF2-40B4-BE49-F238E27FC236}">
                <a16:creationId xmlns:a16="http://schemas.microsoft.com/office/drawing/2014/main" id="{F51FBB82-B1EF-443F-BA5B-6E87429F7170}"/>
              </a:ext>
            </a:extLst>
          </p:cNvPr>
          <p:cNvSpPr txBox="1">
            <a:spLocks noChangeArrowheads="1"/>
          </p:cNvSpPr>
          <p:nvPr/>
        </p:nvSpPr>
        <p:spPr bwMode="auto">
          <a:xfrm>
            <a:off x="3413125" y="6572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(2,1)</a:t>
            </a:r>
          </a:p>
        </p:txBody>
      </p:sp>
      <p:sp>
        <p:nvSpPr>
          <p:cNvPr id="24593" name="Text Box 91">
            <a:extLst>
              <a:ext uri="{FF2B5EF4-FFF2-40B4-BE49-F238E27FC236}">
                <a16:creationId xmlns:a16="http://schemas.microsoft.com/office/drawing/2014/main" id="{D0B53EBB-2462-4014-85E0-1ABC6266BD23}"/>
              </a:ext>
            </a:extLst>
          </p:cNvPr>
          <p:cNvSpPr txBox="1">
            <a:spLocks noChangeArrowheads="1"/>
          </p:cNvSpPr>
          <p:nvPr/>
        </p:nvSpPr>
        <p:spPr bwMode="auto">
          <a:xfrm>
            <a:off x="2968625" y="1457325"/>
            <a:ext cx="9985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(1,3)   </a:t>
            </a:r>
            <a:r>
              <a:rPr lang="en-US" altLang="en-US" sz="2000" i="1">
                <a:latin typeface="Times New Roman" panose="02020603050405020304" pitchFamily="18" charset="0"/>
              </a:rPr>
              <a:t>r</a:t>
            </a:r>
            <a:endParaRPr lang="en-US" altLang="en-US" sz="2000">
              <a:latin typeface="Times New Roman" panose="02020603050405020304" pitchFamily="18" charset="0"/>
            </a:endParaRPr>
          </a:p>
        </p:txBody>
      </p:sp>
      <p:sp>
        <p:nvSpPr>
          <p:cNvPr id="24594" name="Text Box 92">
            <a:extLst>
              <a:ext uri="{FF2B5EF4-FFF2-40B4-BE49-F238E27FC236}">
                <a16:creationId xmlns:a16="http://schemas.microsoft.com/office/drawing/2014/main" id="{FAC6012D-F8B0-4F93-B797-E9D12FCEDBA0}"/>
              </a:ext>
            </a:extLst>
          </p:cNvPr>
          <p:cNvSpPr txBox="1">
            <a:spLocks noChangeArrowheads="1"/>
          </p:cNvSpPr>
          <p:nvPr/>
        </p:nvSpPr>
        <p:spPr bwMode="auto">
          <a:xfrm>
            <a:off x="7832725" y="10382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(2,2)</a:t>
            </a:r>
          </a:p>
        </p:txBody>
      </p:sp>
      <p:sp>
        <p:nvSpPr>
          <p:cNvPr id="24595" name="Text Box 93">
            <a:extLst>
              <a:ext uri="{FF2B5EF4-FFF2-40B4-BE49-F238E27FC236}">
                <a16:creationId xmlns:a16="http://schemas.microsoft.com/office/drawing/2014/main" id="{7ED1BE5A-6EA1-44C0-B0F6-55C4EAD03D32}"/>
              </a:ext>
            </a:extLst>
          </p:cNvPr>
          <p:cNvSpPr txBox="1">
            <a:spLocks noChangeArrowheads="1"/>
          </p:cNvSpPr>
          <p:nvPr/>
        </p:nvSpPr>
        <p:spPr bwMode="auto">
          <a:xfrm>
            <a:off x="4860925" y="1419225"/>
            <a:ext cx="6937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PPP</a:t>
            </a:r>
          </a:p>
        </p:txBody>
      </p:sp>
      <p:sp>
        <p:nvSpPr>
          <p:cNvPr id="24596" name="Text Box 94">
            <a:extLst>
              <a:ext uri="{FF2B5EF4-FFF2-40B4-BE49-F238E27FC236}">
                <a16:creationId xmlns:a16="http://schemas.microsoft.com/office/drawing/2014/main" id="{4C0BA962-BAE8-4BB0-842A-16AFB43D2640}"/>
              </a:ext>
            </a:extLst>
          </p:cNvPr>
          <p:cNvSpPr txBox="1">
            <a:spLocks noChangeArrowheads="1"/>
          </p:cNvSpPr>
          <p:nvPr/>
        </p:nvSpPr>
        <p:spPr bwMode="auto">
          <a:xfrm>
            <a:off x="1143000" y="2016125"/>
            <a:ext cx="1371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Ethernet</a:t>
            </a:r>
          </a:p>
        </p:txBody>
      </p:sp>
      <p:sp>
        <p:nvSpPr>
          <p:cNvPr id="24597" name="Text Box 99">
            <a:extLst>
              <a:ext uri="{FF2B5EF4-FFF2-40B4-BE49-F238E27FC236}">
                <a16:creationId xmlns:a16="http://schemas.microsoft.com/office/drawing/2014/main" id="{C2CF4EBB-173F-4C81-A21C-806F768DDC46}"/>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2.13</a:t>
            </a:r>
          </a:p>
        </p:txBody>
      </p:sp>
      <p:sp>
        <p:nvSpPr>
          <p:cNvPr id="24598" name="Text Box 100">
            <a:extLst>
              <a:ext uri="{FF2B5EF4-FFF2-40B4-BE49-F238E27FC236}">
                <a16:creationId xmlns:a16="http://schemas.microsoft.com/office/drawing/2014/main" id="{B98AFE31-DB56-4C7A-8127-0A53CBC1CC77}"/>
              </a:ext>
            </a:extLst>
          </p:cNvPr>
          <p:cNvSpPr txBox="1">
            <a:spLocks noChangeArrowheads="1"/>
          </p:cNvSpPr>
          <p:nvPr/>
        </p:nvSpPr>
        <p:spPr bwMode="auto">
          <a:xfrm>
            <a:off x="990600" y="3505200"/>
            <a:ext cx="7400925"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Char char="•"/>
            </a:pPr>
            <a:r>
              <a:rPr lang="en-US" altLang="en-US" sz="2400">
                <a:latin typeface="Times New Roman" panose="02020603050405020304" pitchFamily="18" charset="0"/>
              </a:rPr>
              <a:t>PPP is also a specific network</a:t>
            </a:r>
          </a:p>
          <a:p>
            <a:pPr eaLnBrk="1" hangingPunct="1">
              <a:spcBef>
                <a:spcPct val="0"/>
              </a:spcBef>
              <a:buClrTx/>
              <a:buSzTx/>
              <a:buFontTx/>
              <a:buChar char="•"/>
            </a:pPr>
            <a:r>
              <a:rPr lang="en-US" altLang="en-US" sz="2400">
                <a:latin typeface="Times New Roman" panose="02020603050405020304" pitchFamily="18" charset="0"/>
              </a:rPr>
              <a:t>IP address: network ID + host ID, such as (1,1),(2,2)…</a:t>
            </a:r>
          </a:p>
          <a:p>
            <a:pPr eaLnBrk="1" hangingPunct="1">
              <a:spcBef>
                <a:spcPct val="0"/>
              </a:spcBef>
              <a:buClrTx/>
              <a:buSzTx/>
              <a:buFontTx/>
              <a:buChar char="•"/>
            </a:pPr>
            <a:r>
              <a:rPr lang="en-US" altLang="en-US" sz="2400">
                <a:latin typeface="Times New Roman" panose="02020603050405020304" pitchFamily="18" charset="0"/>
              </a:rPr>
              <a:t>Physical address (such as s, r,…): </a:t>
            </a:r>
          </a:p>
          <a:p>
            <a:pPr lvl="1" eaLnBrk="1" hangingPunct="1">
              <a:spcBef>
                <a:spcPct val="0"/>
              </a:spcBef>
              <a:buClrTx/>
              <a:buSzTx/>
              <a:buFontTx/>
              <a:buChar char="•"/>
            </a:pPr>
            <a:r>
              <a:rPr lang="en-US" altLang="en-US">
                <a:latin typeface="Times New Roman" panose="02020603050405020304" pitchFamily="18" charset="0"/>
              </a:rPr>
              <a:t>For Ethernet, each machine in an Ethernet has an NIC </a:t>
            </a:r>
          </a:p>
          <a:p>
            <a:pPr lvl="1" eaLnBrk="1" hangingPunct="1">
              <a:spcBef>
                <a:spcPct val="0"/>
              </a:spcBef>
              <a:buClrTx/>
              <a:buSzTx/>
              <a:buFontTx/>
              <a:buNone/>
            </a:pPr>
            <a:r>
              <a:rPr lang="en-US" altLang="en-US">
                <a:latin typeface="Times New Roman" panose="02020603050405020304" pitchFamily="18" charset="0"/>
              </a:rPr>
              <a:t>card with a global unique flat 48-bit address</a:t>
            </a:r>
          </a:p>
          <a:p>
            <a:pPr lvl="1" eaLnBrk="1" hangingPunct="1">
              <a:spcBef>
                <a:spcPct val="0"/>
              </a:spcBef>
              <a:buClrTx/>
              <a:buSzTx/>
              <a:buFontTx/>
              <a:buChar char="•"/>
            </a:pPr>
            <a:r>
              <a:rPr lang="en-US" altLang="en-US">
                <a:latin typeface="Times New Roman" panose="02020603050405020304" pitchFamily="18" charset="0"/>
              </a:rPr>
              <a:t>For PPP, no need for physical address</a:t>
            </a:r>
          </a:p>
          <a:p>
            <a:pPr eaLnBrk="1" hangingPunct="1">
              <a:spcBef>
                <a:spcPct val="0"/>
              </a:spcBef>
              <a:buClrTx/>
              <a:buSzTx/>
              <a:buFontTx/>
              <a:buChar char="•"/>
            </a:pPr>
            <a:r>
              <a:rPr lang="en-US" altLang="en-US" sz="2400">
                <a:latin typeface="Times New Roman" panose="02020603050405020304" pitchFamily="18" charset="0"/>
              </a:rPr>
              <a:t>Router has two IP addresses: (1,3), (2,1)</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a:extLst>
              <a:ext uri="{FF2B5EF4-FFF2-40B4-BE49-F238E27FC236}">
                <a16:creationId xmlns:a16="http://schemas.microsoft.com/office/drawing/2014/main" id="{E29A8F41-CB11-4D50-B78F-6C1ADE0BA5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CBC341A6-76E4-4E26-929B-89BFEB451430}" type="slidenum">
              <a:rPr lang="en-US" altLang="en-US" sz="1400">
                <a:latin typeface="Times New Roman" panose="02020603050405020304" pitchFamily="18" charset="0"/>
              </a:rPr>
              <a:pPr eaLnBrk="1" hangingPunct="1">
                <a:spcBef>
                  <a:spcPct val="0"/>
                </a:spcBef>
                <a:buClrTx/>
                <a:buSzTx/>
                <a:buFontTx/>
                <a:buNone/>
              </a:pPr>
              <a:t>15</a:t>
            </a:fld>
            <a:endParaRPr lang="en-US" altLang="en-US" sz="1400">
              <a:latin typeface="Times New Roman" panose="02020603050405020304" pitchFamily="18" charset="0"/>
            </a:endParaRPr>
          </a:p>
        </p:txBody>
      </p:sp>
      <p:sp>
        <p:nvSpPr>
          <p:cNvPr id="25603" name="Rectangle 2">
            <a:extLst>
              <a:ext uri="{FF2B5EF4-FFF2-40B4-BE49-F238E27FC236}">
                <a16:creationId xmlns:a16="http://schemas.microsoft.com/office/drawing/2014/main" id="{301F9550-414E-4B69-B600-0AF778C318B0}"/>
              </a:ext>
            </a:extLst>
          </p:cNvPr>
          <p:cNvSpPr>
            <a:spLocks noChangeArrowheads="1"/>
          </p:cNvSpPr>
          <p:nvPr/>
        </p:nvSpPr>
        <p:spPr bwMode="auto">
          <a:xfrm>
            <a:off x="2514600" y="51816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04" name="Rectangle 3">
            <a:extLst>
              <a:ext uri="{FF2B5EF4-FFF2-40B4-BE49-F238E27FC236}">
                <a16:creationId xmlns:a16="http://schemas.microsoft.com/office/drawing/2014/main" id="{BCB75719-761B-4CB6-B912-DAF436D3A3A1}"/>
              </a:ext>
            </a:extLst>
          </p:cNvPr>
          <p:cNvSpPr>
            <a:spLocks noChangeArrowheads="1"/>
          </p:cNvSpPr>
          <p:nvPr/>
        </p:nvSpPr>
        <p:spPr bwMode="auto">
          <a:xfrm>
            <a:off x="2438400" y="5257800"/>
            <a:ext cx="1558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Ethernet driver</a:t>
            </a:r>
          </a:p>
        </p:txBody>
      </p:sp>
      <p:sp>
        <p:nvSpPr>
          <p:cNvPr id="25605" name="Rectangle 4">
            <a:extLst>
              <a:ext uri="{FF2B5EF4-FFF2-40B4-BE49-F238E27FC236}">
                <a16:creationId xmlns:a16="http://schemas.microsoft.com/office/drawing/2014/main" id="{A4DA52F5-3A68-42D1-BEE4-90F34C56B76A}"/>
              </a:ext>
            </a:extLst>
          </p:cNvPr>
          <p:cNvSpPr>
            <a:spLocks noChangeArrowheads="1"/>
          </p:cNvSpPr>
          <p:nvPr/>
        </p:nvSpPr>
        <p:spPr bwMode="auto">
          <a:xfrm>
            <a:off x="2514600" y="47244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06" name="Rectangle 5">
            <a:extLst>
              <a:ext uri="{FF2B5EF4-FFF2-40B4-BE49-F238E27FC236}">
                <a16:creationId xmlns:a16="http://schemas.microsoft.com/office/drawing/2014/main" id="{7405DB7B-CCB2-4B82-A73E-106291554235}"/>
              </a:ext>
            </a:extLst>
          </p:cNvPr>
          <p:cNvSpPr>
            <a:spLocks noChangeArrowheads="1"/>
          </p:cNvSpPr>
          <p:nvPr/>
        </p:nvSpPr>
        <p:spPr bwMode="auto">
          <a:xfrm>
            <a:off x="2971800" y="4800600"/>
            <a:ext cx="384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IP</a:t>
            </a:r>
          </a:p>
        </p:txBody>
      </p:sp>
      <p:sp>
        <p:nvSpPr>
          <p:cNvPr id="25607" name="Rectangle 6">
            <a:extLst>
              <a:ext uri="{FF2B5EF4-FFF2-40B4-BE49-F238E27FC236}">
                <a16:creationId xmlns:a16="http://schemas.microsoft.com/office/drawing/2014/main" id="{E460FBD7-A638-463E-B79C-223BA6EDCCCC}"/>
              </a:ext>
            </a:extLst>
          </p:cNvPr>
          <p:cNvSpPr>
            <a:spLocks noChangeArrowheads="1"/>
          </p:cNvSpPr>
          <p:nvPr/>
        </p:nvSpPr>
        <p:spPr bwMode="auto">
          <a:xfrm>
            <a:off x="2514600" y="42672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08" name="Rectangle 7">
            <a:extLst>
              <a:ext uri="{FF2B5EF4-FFF2-40B4-BE49-F238E27FC236}">
                <a16:creationId xmlns:a16="http://schemas.microsoft.com/office/drawing/2014/main" id="{0B723F88-29ED-45CD-806E-1DA73C9B16EB}"/>
              </a:ext>
            </a:extLst>
          </p:cNvPr>
          <p:cNvSpPr>
            <a:spLocks noChangeArrowheads="1"/>
          </p:cNvSpPr>
          <p:nvPr/>
        </p:nvSpPr>
        <p:spPr bwMode="auto">
          <a:xfrm>
            <a:off x="2590800" y="4343400"/>
            <a:ext cx="1120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TCP/UDP</a:t>
            </a:r>
          </a:p>
        </p:txBody>
      </p:sp>
      <p:sp>
        <p:nvSpPr>
          <p:cNvPr id="25609" name="Rectangle 8">
            <a:extLst>
              <a:ext uri="{FF2B5EF4-FFF2-40B4-BE49-F238E27FC236}">
                <a16:creationId xmlns:a16="http://schemas.microsoft.com/office/drawing/2014/main" id="{3C319B19-BFEB-4A81-8699-15251C889E28}"/>
              </a:ext>
            </a:extLst>
          </p:cNvPr>
          <p:cNvSpPr>
            <a:spLocks noChangeArrowheads="1"/>
          </p:cNvSpPr>
          <p:nvPr/>
        </p:nvSpPr>
        <p:spPr bwMode="auto">
          <a:xfrm>
            <a:off x="2514600" y="38100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10" name="Rectangle 9">
            <a:extLst>
              <a:ext uri="{FF2B5EF4-FFF2-40B4-BE49-F238E27FC236}">
                <a16:creationId xmlns:a16="http://schemas.microsoft.com/office/drawing/2014/main" id="{01DB768B-1D46-407F-BA32-24205E43A9C4}"/>
              </a:ext>
            </a:extLst>
          </p:cNvPr>
          <p:cNvSpPr>
            <a:spLocks noChangeArrowheads="1"/>
          </p:cNvSpPr>
          <p:nvPr/>
        </p:nvSpPr>
        <p:spPr bwMode="auto">
          <a:xfrm>
            <a:off x="2590800" y="3810000"/>
            <a:ext cx="1143000"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HTTP etc.</a:t>
            </a:r>
          </a:p>
        </p:txBody>
      </p:sp>
      <p:sp>
        <p:nvSpPr>
          <p:cNvPr id="25611" name="Rectangle 14">
            <a:extLst>
              <a:ext uri="{FF2B5EF4-FFF2-40B4-BE49-F238E27FC236}">
                <a16:creationId xmlns:a16="http://schemas.microsoft.com/office/drawing/2014/main" id="{90389950-36BD-4730-BF98-AEE2661B1296}"/>
              </a:ext>
            </a:extLst>
          </p:cNvPr>
          <p:cNvSpPr>
            <a:spLocks noChangeArrowheads="1"/>
          </p:cNvSpPr>
          <p:nvPr/>
        </p:nvSpPr>
        <p:spPr bwMode="auto">
          <a:xfrm>
            <a:off x="4343400" y="51816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12" name="Rectangle 15">
            <a:extLst>
              <a:ext uri="{FF2B5EF4-FFF2-40B4-BE49-F238E27FC236}">
                <a16:creationId xmlns:a16="http://schemas.microsoft.com/office/drawing/2014/main" id="{DE0CA0DF-44B8-4F70-BEAD-1A2E19D89531}"/>
              </a:ext>
            </a:extLst>
          </p:cNvPr>
          <p:cNvSpPr>
            <a:spLocks noChangeArrowheads="1"/>
          </p:cNvSpPr>
          <p:nvPr/>
        </p:nvSpPr>
        <p:spPr bwMode="auto">
          <a:xfrm>
            <a:off x="4267200" y="5257800"/>
            <a:ext cx="15589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Ethernet driver</a:t>
            </a:r>
          </a:p>
        </p:txBody>
      </p:sp>
      <p:sp>
        <p:nvSpPr>
          <p:cNvPr id="25613" name="Rectangle 16">
            <a:extLst>
              <a:ext uri="{FF2B5EF4-FFF2-40B4-BE49-F238E27FC236}">
                <a16:creationId xmlns:a16="http://schemas.microsoft.com/office/drawing/2014/main" id="{1A41DC4F-250E-4E76-9EEA-D6089C0B72C9}"/>
              </a:ext>
            </a:extLst>
          </p:cNvPr>
          <p:cNvSpPr>
            <a:spLocks noChangeArrowheads="1"/>
          </p:cNvSpPr>
          <p:nvPr/>
        </p:nvSpPr>
        <p:spPr bwMode="auto">
          <a:xfrm>
            <a:off x="4343400" y="47244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14" name="Rectangle 17">
            <a:extLst>
              <a:ext uri="{FF2B5EF4-FFF2-40B4-BE49-F238E27FC236}">
                <a16:creationId xmlns:a16="http://schemas.microsoft.com/office/drawing/2014/main" id="{041C3274-2B7B-4C23-96E0-DA8C65C05C8F}"/>
              </a:ext>
            </a:extLst>
          </p:cNvPr>
          <p:cNvSpPr>
            <a:spLocks noChangeArrowheads="1"/>
          </p:cNvSpPr>
          <p:nvPr/>
        </p:nvSpPr>
        <p:spPr bwMode="auto">
          <a:xfrm>
            <a:off x="4800600" y="4800600"/>
            <a:ext cx="384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IP</a:t>
            </a:r>
          </a:p>
        </p:txBody>
      </p:sp>
      <p:sp>
        <p:nvSpPr>
          <p:cNvPr id="25615" name="Rectangle 18">
            <a:extLst>
              <a:ext uri="{FF2B5EF4-FFF2-40B4-BE49-F238E27FC236}">
                <a16:creationId xmlns:a16="http://schemas.microsoft.com/office/drawing/2014/main" id="{4343E6A1-3B21-4914-8F85-C8F04FE9B16E}"/>
              </a:ext>
            </a:extLst>
          </p:cNvPr>
          <p:cNvSpPr>
            <a:spLocks noChangeArrowheads="1"/>
          </p:cNvSpPr>
          <p:nvPr/>
        </p:nvSpPr>
        <p:spPr bwMode="auto">
          <a:xfrm>
            <a:off x="4343400" y="42672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16" name="Rectangle 19">
            <a:extLst>
              <a:ext uri="{FF2B5EF4-FFF2-40B4-BE49-F238E27FC236}">
                <a16:creationId xmlns:a16="http://schemas.microsoft.com/office/drawing/2014/main" id="{BD2376F7-B35B-4929-B636-47F1DDE21A6F}"/>
              </a:ext>
            </a:extLst>
          </p:cNvPr>
          <p:cNvSpPr>
            <a:spLocks noChangeArrowheads="1"/>
          </p:cNvSpPr>
          <p:nvPr/>
        </p:nvSpPr>
        <p:spPr bwMode="auto">
          <a:xfrm>
            <a:off x="4419600" y="4343400"/>
            <a:ext cx="1120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TCP/UDP</a:t>
            </a:r>
          </a:p>
        </p:txBody>
      </p:sp>
      <p:sp>
        <p:nvSpPr>
          <p:cNvPr id="25617" name="Rectangle 20">
            <a:extLst>
              <a:ext uri="{FF2B5EF4-FFF2-40B4-BE49-F238E27FC236}">
                <a16:creationId xmlns:a16="http://schemas.microsoft.com/office/drawing/2014/main" id="{9EDF5C20-2A06-4233-83A9-550CA4A6325F}"/>
              </a:ext>
            </a:extLst>
          </p:cNvPr>
          <p:cNvSpPr>
            <a:spLocks noChangeArrowheads="1"/>
          </p:cNvSpPr>
          <p:nvPr/>
        </p:nvSpPr>
        <p:spPr bwMode="auto">
          <a:xfrm>
            <a:off x="4343400" y="38100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18" name="Rectangle 21">
            <a:extLst>
              <a:ext uri="{FF2B5EF4-FFF2-40B4-BE49-F238E27FC236}">
                <a16:creationId xmlns:a16="http://schemas.microsoft.com/office/drawing/2014/main" id="{2486CB87-E4A8-46B3-B1DC-06BADB070CF6}"/>
              </a:ext>
            </a:extLst>
          </p:cNvPr>
          <p:cNvSpPr>
            <a:spLocks noChangeArrowheads="1"/>
          </p:cNvSpPr>
          <p:nvPr/>
        </p:nvSpPr>
        <p:spPr bwMode="auto">
          <a:xfrm>
            <a:off x="4495800" y="3886200"/>
            <a:ext cx="1133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HTTP etc.</a:t>
            </a:r>
          </a:p>
        </p:txBody>
      </p:sp>
      <p:sp>
        <p:nvSpPr>
          <p:cNvPr id="25619" name="Oval 22">
            <a:extLst>
              <a:ext uri="{FF2B5EF4-FFF2-40B4-BE49-F238E27FC236}">
                <a16:creationId xmlns:a16="http://schemas.microsoft.com/office/drawing/2014/main" id="{0CBEEC52-7369-4104-9C43-BA9F90AB4122}"/>
              </a:ext>
            </a:extLst>
          </p:cNvPr>
          <p:cNvSpPr>
            <a:spLocks noChangeArrowheads="1"/>
          </p:cNvSpPr>
          <p:nvPr/>
        </p:nvSpPr>
        <p:spPr bwMode="auto">
          <a:xfrm>
            <a:off x="3657600" y="5867400"/>
            <a:ext cx="1143000" cy="4826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20" name="Rectangle 24">
            <a:extLst>
              <a:ext uri="{FF2B5EF4-FFF2-40B4-BE49-F238E27FC236}">
                <a16:creationId xmlns:a16="http://schemas.microsoft.com/office/drawing/2014/main" id="{F0C1D601-8873-4630-B6FB-946723E54917}"/>
              </a:ext>
            </a:extLst>
          </p:cNvPr>
          <p:cNvSpPr>
            <a:spLocks noChangeArrowheads="1"/>
          </p:cNvSpPr>
          <p:nvPr/>
        </p:nvSpPr>
        <p:spPr bwMode="auto">
          <a:xfrm>
            <a:off x="3810000" y="5943600"/>
            <a:ext cx="955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Ethernet</a:t>
            </a:r>
          </a:p>
        </p:txBody>
      </p:sp>
      <p:sp>
        <p:nvSpPr>
          <p:cNvPr id="25621" name="Line 31">
            <a:extLst>
              <a:ext uri="{FF2B5EF4-FFF2-40B4-BE49-F238E27FC236}">
                <a16:creationId xmlns:a16="http://schemas.microsoft.com/office/drawing/2014/main" id="{3B441E40-AA82-4BE6-A7C6-D361FA921757}"/>
              </a:ext>
            </a:extLst>
          </p:cNvPr>
          <p:cNvSpPr>
            <a:spLocks noChangeShapeType="1"/>
          </p:cNvSpPr>
          <p:nvPr/>
        </p:nvSpPr>
        <p:spPr bwMode="auto">
          <a:xfrm>
            <a:off x="1676400" y="1863725"/>
            <a:ext cx="2209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622" name="Group 32">
            <a:extLst>
              <a:ext uri="{FF2B5EF4-FFF2-40B4-BE49-F238E27FC236}">
                <a16:creationId xmlns:a16="http://schemas.microsoft.com/office/drawing/2014/main" id="{C3CB1C4C-361F-4C1D-9669-E26B6E576022}"/>
              </a:ext>
            </a:extLst>
          </p:cNvPr>
          <p:cNvGrpSpPr>
            <a:grpSpLocks/>
          </p:cNvGrpSpPr>
          <p:nvPr/>
        </p:nvGrpSpPr>
        <p:grpSpPr bwMode="auto">
          <a:xfrm>
            <a:off x="2743200" y="2244725"/>
            <a:ext cx="771525" cy="685800"/>
            <a:chOff x="2715" y="1368"/>
            <a:chExt cx="587" cy="521"/>
          </a:xfrm>
        </p:grpSpPr>
        <p:grpSp>
          <p:nvGrpSpPr>
            <p:cNvPr id="25694" name="Group 33">
              <a:extLst>
                <a:ext uri="{FF2B5EF4-FFF2-40B4-BE49-F238E27FC236}">
                  <a16:creationId xmlns:a16="http://schemas.microsoft.com/office/drawing/2014/main" id="{D3A4C234-6E79-47D6-8A5C-D3462C481835}"/>
                </a:ext>
              </a:extLst>
            </p:cNvPr>
            <p:cNvGrpSpPr>
              <a:grpSpLocks/>
            </p:cNvGrpSpPr>
            <p:nvPr/>
          </p:nvGrpSpPr>
          <p:grpSpPr bwMode="auto">
            <a:xfrm>
              <a:off x="2737" y="1694"/>
              <a:ext cx="541" cy="165"/>
              <a:chOff x="2737" y="1694"/>
              <a:chExt cx="541" cy="165"/>
            </a:xfrm>
          </p:grpSpPr>
          <p:sp>
            <p:nvSpPr>
              <p:cNvPr id="25707" name="Rectangle 34">
                <a:extLst>
                  <a:ext uri="{FF2B5EF4-FFF2-40B4-BE49-F238E27FC236}">
                    <a16:creationId xmlns:a16="http://schemas.microsoft.com/office/drawing/2014/main" id="{EF3607CA-D556-4B19-B21C-C8D15A840097}"/>
                  </a:ext>
                </a:extLst>
              </p:cNvPr>
              <p:cNvSpPr>
                <a:spLocks noChangeArrowheads="1"/>
              </p:cNvSpPr>
              <p:nvPr/>
            </p:nvSpPr>
            <p:spPr bwMode="auto">
              <a:xfrm>
                <a:off x="2737" y="1694"/>
                <a:ext cx="541" cy="165"/>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708" name="Rectangle 35">
                <a:extLst>
                  <a:ext uri="{FF2B5EF4-FFF2-40B4-BE49-F238E27FC236}">
                    <a16:creationId xmlns:a16="http://schemas.microsoft.com/office/drawing/2014/main" id="{F94BD5E7-EC3C-481F-B8BC-DE4E510F4243}"/>
                  </a:ext>
                </a:extLst>
              </p:cNvPr>
              <p:cNvSpPr>
                <a:spLocks noChangeArrowheads="1"/>
              </p:cNvSpPr>
              <p:nvPr/>
            </p:nvSpPr>
            <p:spPr bwMode="auto">
              <a:xfrm>
                <a:off x="3038" y="1722"/>
                <a:ext cx="187" cy="76"/>
              </a:xfrm>
              <a:prstGeom prst="rect">
                <a:avLst/>
              </a:prstGeom>
              <a:solidFill>
                <a:srgbClr val="808080"/>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nvGrpSpPr>
            <p:cNvPr id="25695" name="Group 36">
              <a:extLst>
                <a:ext uri="{FF2B5EF4-FFF2-40B4-BE49-F238E27FC236}">
                  <a16:creationId xmlns:a16="http://schemas.microsoft.com/office/drawing/2014/main" id="{874D310D-B221-4263-A49D-F05F1D249BE4}"/>
                </a:ext>
              </a:extLst>
            </p:cNvPr>
            <p:cNvGrpSpPr>
              <a:grpSpLocks/>
            </p:cNvGrpSpPr>
            <p:nvPr/>
          </p:nvGrpSpPr>
          <p:grpSpPr bwMode="auto">
            <a:xfrm>
              <a:off x="2715" y="1784"/>
              <a:ext cx="587" cy="105"/>
              <a:chOff x="2715" y="1784"/>
              <a:chExt cx="587" cy="105"/>
            </a:xfrm>
          </p:grpSpPr>
          <p:sp>
            <p:nvSpPr>
              <p:cNvPr id="25704" name="Freeform 37">
                <a:extLst>
                  <a:ext uri="{FF2B5EF4-FFF2-40B4-BE49-F238E27FC236}">
                    <a16:creationId xmlns:a16="http://schemas.microsoft.com/office/drawing/2014/main" id="{603381B9-5B05-49C5-BDEC-FA3C0E363D80}"/>
                  </a:ext>
                </a:extLst>
              </p:cNvPr>
              <p:cNvSpPr>
                <a:spLocks/>
              </p:cNvSpPr>
              <p:nvPr/>
            </p:nvSpPr>
            <p:spPr bwMode="auto">
              <a:xfrm>
                <a:off x="2715" y="1784"/>
                <a:ext cx="587" cy="105"/>
              </a:xfrm>
              <a:custGeom>
                <a:avLst/>
                <a:gdLst>
                  <a:gd name="T0" fmla="*/ 0 w 1175"/>
                  <a:gd name="T1" fmla="*/ 0 h 210"/>
                  <a:gd name="T2" fmla="*/ 4 w 1175"/>
                  <a:gd name="T3" fmla="*/ 0 h 210"/>
                  <a:gd name="T4" fmla="*/ 4 w 1175"/>
                  <a:gd name="T5" fmla="*/ 1 h 210"/>
                  <a:gd name="T6" fmla="*/ 4 w 1175"/>
                  <a:gd name="T7" fmla="*/ 1 h 210"/>
                  <a:gd name="T8" fmla="*/ 4 w 1175"/>
                  <a:gd name="T9" fmla="*/ 1 h 210"/>
                  <a:gd name="T10" fmla="*/ 4 w 1175"/>
                  <a:gd name="T11" fmla="*/ 1 h 210"/>
                  <a:gd name="T12" fmla="*/ 0 w 1175"/>
                  <a:gd name="T13" fmla="*/ 1 h 210"/>
                  <a:gd name="T14" fmla="*/ 0 w 1175"/>
                  <a:gd name="T15" fmla="*/ 1 h 210"/>
                  <a:gd name="T16" fmla="*/ 0 w 1175"/>
                  <a:gd name="T17" fmla="*/ 1 h 210"/>
                  <a:gd name="T18" fmla="*/ 0 w 1175"/>
                  <a:gd name="T19" fmla="*/ 1 h 210"/>
                  <a:gd name="T20" fmla="*/ 0 w 1175"/>
                  <a:gd name="T21" fmla="*/ 0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10">
                    <a:moveTo>
                      <a:pt x="147" y="0"/>
                    </a:moveTo>
                    <a:lnTo>
                      <a:pt x="1033" y="0"/>
                    </a:lnTo>
                    <a:lnTo>
                      <a:pt x="1173" y="189"/>
                    </a:lnTo>
                    <a:lnTo>
                      <a:pt x="1175" y="198"/>
                    </a:lnTo>
                    <a:lnTo>
                      <a:pt x="1171" y="206"/>
                    </a:lnTo>
                    <a:lnTo>
                      <a:pt x="1162" y="210"/>
                    </a:lnTo>
                    <a:lnTo>
                      <a:pt x="16" y="210"/>
                    </a:lnTo>
                    <a:lnTo>
                      <a:pt x="7" y="205"/>
                    </a:lnTo>
                    <a:lnTo>
                      <a:pt x="0" y="196"/>
                    </a:lnTo>
                    <a:lnTo>
                      <a:pt x="3" y="186"/>
                    </a:lnTo>
                    <a:lnTo>
                      <a:pt x="147" y="0"/>
                    </a:lnTo>
                    <a:close/>
                  </a:path>
                </a:pathLst>
              </a:custGeom>
              <a:solidFill>
                <a:srgbClr val="FFFFFF"/>
              </a:solidFill>
              <a:ln w="7938">
                <a:solidFill>
                  <a:srgbClr val="000000"/>
                </a:solidFill>
                <a:prstDash val="solid"/>
                <a:round/>
                <a:headEnd/>
                <a:tailEnd/>
              </a:ln>
            </p:spPr>
            <p:txBody>
              <a:bodyPr/>
              <a:lstStyle/>
              <a:p>
                <a:endParaRPr lang="en-US"/>
              </a:p>
            </p:txBody>
          </p:sp>
          <p:sp>
            <p:nvSpPr>
              <p:cNvPr id="25705" name="Freeform 38">
                <a:extLst>
                  <a:ext uri="{FF2B5EF4-FFF2-40B4-BE49-F238E27FC236}">
                    <a16:creationId xmlns:a16="http://schemas.microsoft.com/office/drawing/2014/main" id="{146CF0FF-0549-46BE-A24E-0331C478F668}"/>
                  </a:ext>
                </a:extLst>
              </p:cNvPr>
              <p:cNvSpPr>
                <a:spLocks/>
              </p:cNvSpPr>
              <p:nvPr/>
            </p:nvSpPr>
            <p:spPr bwMode="auto">
              <a:xfrm>
                <a:off x="2747" y="1806"/>
                <a:ext cx="391" cy="67"/>
              </a:xfrm>
              <a:custGeom>
                <a:avLst/>
                <a:gdLst>
                  <a:gd name="T0" fmla="*/ 1 w 782"/>
                  <a:gd name="T1" fmla="*/ 0 h 134"/>
                  <a:gd name="T2" fmla="*/ 3 w 782"/>
                  <a:gd name="T3" fmla="*/ 0 h 134"/>
                  <a:gd name="T4" fmla="*/ 4 w 782"/>
                  <a:gd name="T5" fmla="*/ 1 h 134"/>
                  <a:gd name="T6" fmla="*/ 0 w 782"/>
                  <a:gd name="T7" fmla="*/ 1 h 134"/>
                  <a:gd name="T8" fmla="*/ 1 w 782"/>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2" h="134">
                    <a:moveTo>
                      <a:pt x="105" y="0"/>
                    </a:moveTo>
                    <a:lnTo>
                      <a:pt x="745" y="0"/>
                    </a:lnTo>
                    <a:lnTo>
                      <a:pt x="782" y="134"/>
                    </a:lnTo>
                    <a:lnTo>
                      <a:pt x="0" y="134"/>
                    </a:lnTo>
                    <a:lnTo>
                      <a:pt x="105" y="0"/>
                    </a:lnTo>
                    <a:close/>
                  </a:path>
                </a:pathLst>
              </a:custGeom>
              <a:solidFill>
                <a:srgbClr val="FFFFFF"/>
              </a:solidFill>
              <a:ln w="7938">
                <a:solidFill>
                  <a:srgbClr val="000000"/>
                </a:solidFill>
                <a:prstDash val="solid"/>
                <a:round/>
                <a:headEnd/>
                <a:tailEnd/>
              </a:ln>
            </p:spPr>
            <p:txBody>
              <a:bodyPr/>
              <a:lstStyle/>
              <a:p>
                <a:endParaRPr lang="en-US"/>
              </a:p>
            </p:txBody>
          </p:sp>
          <p:sp>
            <p:nvSpPr>
              <p:cNvPr id="25706" name="Freeform 39">
                <a:extLst>
                  <a:ext uri="{FF2B5EF4-FFF2-40B4-BE49-F238E27FC236}">
                    <a16:creationId xmlns:a16="http://schemas.microsoft.com/office/drawing/2014/main" id="{9548514E-D4EA-4ED1-9615-D12BAE6A1CC0}"/>
                  </a:ext>
                </a:extLst>
              </p:cNvPr>
              <p:cNvSpPr>
                <a:spLocks/>
              </p:cNvSpPr>
              <p:nvPr/>
            </p:nvSpPr>
            <p:spPr bwMode="auto">
              <a:xfrm>
                <a:off x="3150" y="1806"/>
                <a:ext cx="119" cy="67"/>
              </a:xfrm>
              <a:custGeom>
                <a:avLst/>
                <a:gdLst>
                  <a:gd name="T0" fmla="*/ 0 w 238"/>
                  <a:gd name="T1" fmla="*/ 0 h 134"/>
                  <a:gd name="T2" fmla="*/ 1 w 238"/>
                  <a:gd name="T3" fmla="*/ 0 h 134"/>
                  <a:gd name="T4" fmla="*/ 1 w 238"/>
                  <a:gd name="T5" fmla="*/ 1 h 134"/>
                  <a:gd name="T6" fmla="*/ 1 w 238"/>
                  <a:gd name="T7" fmla="*/ 1 h 134"/>
                  <a:gd name="T8" fmla="*/ 0 w 238"/>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 h="134">
                    <a:moveTo>
                      <a:pt x="0" y="0"/>
                    </a:moveTo>
                    <a:lnTo>
                      <a:pt x="140" y="0"/>
                    </a:lnTo>
                    <a:lnTo>
                      <a:pt x="238"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grpSp>
          <p:nvGrpSpPr>
            <p:cNvPr id="25696" name="Group 40">
              <a:extLst>
                <a:ext uri="{FF2B5EF4-FFF2-40B4-BE49-F238E27FC236}">
                  <a16:creationId xmlns:a16="http://schemas.microsoft.com/office/drawing/2014/main" id="{52F3C2E6-F0EB-4EC1-BFCF-A56762AECAF6}"/>
                </a:ext>
              </a:extLst>
            </p:cNvPr>
            <p:cNvGrpSpPr>
              <a:grpSpLocks/>
            </p:cNvGrpSpPr>
            <p:nvPr/>
          </p:nvGrpSpPr>
          <p:grpSpPr bwMode="auto">
            <a:xfrm>
              <a:off x="2813" y="1368"/>
              <a:ext cx="392" cy="322"/>
              <a:chOff x="2813" y="1368"/>
              <a:chExt cx="392" cy="322"/>
            </a:xfrm>
          </p:grpSpPr>
          <p:sp>
            <p:nvSpPr>
              <p:cNvPr id="25697" name="Rectangle 41">
                <a:extLst>
                  <a:ext uri="{FF2B5EF4-FFF2-40B4-BE49-F238E27FC236}">
                    <a16:creationId xmlns:a16="http://schemas.microsoft.com/office/drawing/2014/main" id="{CE7EBA25-47C3-47DE-8752-448B6C03486F}"/>
                  </a:ext>
                </a:extLst>
              </p:cNvPr>
              <p:cNvSpPr>
                <a:spLocks noChangeArrowheads="1"/>
              </p:cNvSpPr>
              <p:nvPr/>
            </p:nvSpPr>
            <p:spPr bwMode="auto">
              <a:xfrm>
                <a:off x="2813" y="1368"/>
                <a:ext cx="392" cy="32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98" name="Rectangle 42">
                <a:extLst>
                  <a:ext uri="{FF2B5EF4-FFF2-40B4-BE49-F238E27FC236}">
                    <a16:creationId xmlns:a16="http://schemas.microsoft.com/office/drawing/2014/main" id="{25CB8C56-C2C8-4196-A92A-8AAC06D88981}"/>
                  </a:ext>
                </a:extLst>
              </p:cNvPr>
              <p:cNvSpPr>
                <a:spLocks noChangeArrowheads="1"/>
              </p:cNvSpPr>
              <p:nvPr/>
            </p:nvSpPr>
            <p:spPr bwMode="auto">
              <a:xfrm>
                <a:off x="2838" y="1395"/>
                <a:ext cx="342" cy="272"/>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99" name="Rectangle 43">
                <a:extLst>
                  <a:ext uri="{FF2B5EF4-FFF2-40B4-BE49-F238E27FC236}">
                    <a16:creationId xmlns:a16="http://schemas.microsoft.com/office/drawing/2014/main" id="{39B8BB1D-5102-41A8-860B-46EC3DBC57A8}"/>
                  </a:ext>
                </a:extLst>
              </p:cNvPr>
              <p:cNvSpPr>
                <a:spLocks noChangeArrowheads="1"/>
              </p:cNvSpPr>
              <p:nvPr/>
            </p:nvSpPr>
            <p:spPr bwMode="auto">
              <a:xfrm>
                <a:off x="3130" y="1395"/>
                <a:ext cx="48" cy="27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700" name="Rectangle 44">
                <a:extLst>
                  <a:ext uri="{FF2B5EF4-FFF2-40B4-BE49-F238E27FC236}">
                    <a16:creationId xmlns:a16="http://schemas.microsoft.com/office/drawing/2014/main" id="{93535C9F-0513-4B62-A573-7AEB2B083A94}"/>
                  </a:ext>
                </a:extLst>
              </p:cNvPr>
              <p:cNvSpPr>
                <a:spLocks noChangeArrowheads="1"/>
              </p:cNvSpPr>
              <p:nvPr/>
            </p:nvSpPr>
            <p:spPr bwMode="auto">
              <a:xfrm>
                <a:off x="3141" y="1409"/>
                <a:ext cx="24" cy="19"/>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701" name="Oval 45">
                <a:extLst>
                  <a:ext uri="{FF2B5EF4-FFF2-40B4-BE49-F238E27FC236}">
                    <a16:creationId xmlns:a16="http://schemas.microsoft.com/office/drawing/2014/main" id="{2CAE1878-90B8-473C-8CA1-87995AE6329B}"/>
                  </a:ext>
                </a:extLst>
              </p:cNvPr>
              <p:cNvSpPr>
                <a:spLocks noChangeArrowheads="1"/>
              </p:cNvSpPr>
              <p:nvPr/>
            </p:nvSpPr>
            <p:spPr bwMode="auto">
              <a:xfrm>
                <a:off x="3143" y="1527"/>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702" name="Oval 46">
                <a:extLst>
                  <a:ext uri="{FF2B5EF4-FFF2-40B4-BE49-F238E27FC236}">
                    <a16:creationId xmlns:a16="http://schemas.microsoft.com/office/drawing/2014/main" id="{33E9677C-FD4D-487D-9D49-2C548C5AAF2F}"/>
                  </a:ext>
                </a:extLst>
              </p:cNvPr>
              <p:cNvSpPr>
                <a:spLocks noChangeArrowheads="1"/>
              </p:cNvSpPr>
              <p:nvPr/>
            </p:nvSpPr>
            <p:spPr bwMode="auto">
              <a:xfrm>
                <a:off x="3143" y="1576"/>
                <a:ext cx="19" cy="19"/>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703" name="Oval 47">
                <a:extLst>
                  <a:ext uri="{FF2B5EF4-FFF2-40B4-BE49-F238E27FC236}">
                    <a16:creationId xmlns:a16="http://schemas.microsoft.com/office/drawing/2014/main" id="{67F2FF06-2C8C-41D0-A361-C7F1C8F0EE67}"/>
                  </a:ext>
                </a:extLst>
              </p:cNvPr>
              <p:cNvSpPr>
                <a:spLocks noChangeArrowheads="1"/>
              </p:cNvSpPr>
              <p:nvPr/>
            </p:nvSpPr>
            <p:spPr bwMode="auto">
              <a:xfrm>
                <a:off x="3143" y="1623"/>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grpSp>
        <p:nvGrpSpPr>
          <p:cNvPr id="25623" name="Group 48">
            <a:extLst>
              <a:ext uri="{FF2B5EF4-FFF2-40B4-BE49-F238E27FC236}">
                <a16:creationId xmlns:a16="http://schemas.microsoft.com/office/drawing/2014/main" id="{419054D3-3B7A-40BF-9558-46D3892CC799}"/>
              </a:ext>
            </a:extLst>
          </p:cNvPr>
          <p:cNvGrpSpPr>
            <a:grpSpLocks/>
          </p:cNvGrpSpPr>
          <p:nvPr/>
        </p:nvGrpSpPr>
        <p:grpSpPr bwMode="auto">
          <a:xfrm>
            <a:off x="1517650" y="681038"/>
            <a:ext cx="1073150" cy="725487"/>
            <a:chOff x="668" y="455"/>
            <a:chExt cx="756" cy="526"/>
          </a:xfrm>
        </p:grpSpPr>
        <p:sp>
          <p:nvSpPr>
            <p:cNvPr id="25678" name="Freeform 49">
              <a:extLst>
                <a:ext uri="{FF2B5EF4-FFF2-40B4-BE49-F238E27FC236}">
                  <a16:creationId xmlns:a16="http://schemas.microsoft.com/office/drawing/2014/main" id="{EC302CBC-01F6-4AE0-B93B-A6EEE52B0AC3}"/>
                </a:ext>
              </a:extLst>
            </p:cNvPr>
            <p:cNvSpPr>
              <a:spLocks/>
            </p:cNvSpPr>
            <p:nvPr/>
          </p:nvSpPr>
          <p:spPr bwMode="auto">
            <a:xfrm>
              <a:off x="1111" y="790"/>
              <a:ext cx="161" cy="76"/>
            </a:xfrm>
            <a:custGeom>
              <a:avLst/>
              <a:gdLst>
                <a:gd name="T0" fmla="*/ 0 w 323"/>
                <a:gd name="T1" fmla="*/ 1 h 151"/>
                <a:gd name="T2" fmla="*/ 0 w 323"/>
                <a:gd name="T3" fmla="*/ 0 h 151"/>
                <a:gd name="T4" fmla="*/ 0 w 323"/>
                <a:gd name="T5" fmla="*/ 1 h 151"/>
                <a:gd name="T6" fmla="*/ 0 w 323"/>
                <a:gd name="T7" fmla="*/ 1 h 151"/>
                <a:gd name="T8" fmla="*/ 0 w 323"/>
                <a:gd name="T9" fmla="*/ 1 h 151"/>
                <a:gd name="T10" fmla="*/ 0 w 323"/>
                <a:gd name="T11" fmla="*/ 1 h 151"/>
                <a:gd name="T12" fmla="*/ 0 w 323"/>
                <a:gd name="T13" fmla="*/ 1 h 151"/>
                <a:gd name="T14" fmla="*/ 0 w 323"/>
                <a:gd name="T15" fmla="*/ 1 h 151"/>
                <a:gd name="T16" fmla="*/ 1 w 323"/>
                <a:gd name="T17" fmla="*/ 1 h 151"/>
                <a:gd name="T18" fmla="*/ 1 w 323"/>
                <a:gd name="T19" fmla="*/ 1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3" h="151">
                  <a:moveTo>
                    <a:pt x="0" y="15"/>
                  </a:moveTo>
                  <a:lnTo>
                    <a:pt x="120" y="0"/>
                  </a:lnTo>
                  <a:lnTo>
                    <a:pt x="147" y="5"/>
                  </a:lnTo>
                  <a:lnTo>
                    <a:pt x="168" y="19"/>
                  </a:lnTo>
                  <a:lnTo>
                    <a:pt x="197" y="93"/>
                  </a:lnTo>
                  <a:lnTo>
                    <a:pt x="215" y="121"/>
                  </a:lnTo>
                  <a:lnTo>
                    <a:pt x="230" y="136"/>
                  </a:lnTo>
                  <a:lnTo>
                    <a:pt x="247" y="142"/>
                  </a:lnTo>
                  <a:lnTo>
                    <a:pt x="272" y="147"/>
                  </a:lnTo>
                  <a:lnTo>
                    <a:pt x="323" y="15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5679" name="Group 50">
              <a:extLst>
                <a:ext uri="{FF2B5EF4-FFF2-40B4-BE49-F238E27FC236}">
                  <a16:creationId xmlns:a16="http://schemas.microsoft.com/office/drawing/2014/main" id="{75394540-6FF4-4C3B-91F5-6F871BED979A}"/>
                </a:ext>
              </a:extLst>
            </p:cNvPr>
            <p:cNvGrpSpPr>
              <a:grpSpLocks/>
            </p:cNvGrpSpPr>
            <p:nvPr/>
          </p:nvGrpSpPr>
          <p:grpSpPr bwMode="auto">
            <a:xfrm>
              <a:off x="668" y="619"/>
              <a:ext cx="587" cy="362"/>
              <a:chOff x="668" y="619"/>
              <a:chExt cx="587" cy="362"/>
            </a:xfrm>
          </p:grpSpPr>
          <p:grpSp>
            <p:nvGrpSpPr>
              <p:cNvPr id="25687" name="Group 51">
                <a:extLst>
                  <a:ext uri="{FF2B5EF4-FFF2-40B4-BE49-F238E27FC236}">
                    <a16:creationId xmlns:a16="http://schemas.microsoft.com/office/drawing/2014/main" id="{A2E7CCF3-A57A-4175-8CDC-23B5AF3723AC}"/>
                  </a:ext>
                </a:extLst>
              </p:cNvPr>
              <p:cNvGrpSpPr>
                <a:grpSpLocks/>
              </p:cNvGrpSpPr>
              <p:nvPr/>
            </p:nvGrpSpPr>
            <p:grpSpPr bwMode="auto">
              <a:xfrm>
                <a:off x="668" y="876"/>
                <a:ext cx="587" cy="105"/>
                <a:chOff x="668" y="876"/>
                <a:chExt cx="587" cy="105"/>
              </a:xfrm>
            </p:grpSpPr>
            <p:sp>
              <p:nvSpPr>
                <p:cNvPr id="25691" name="Freeform 52">
                  <a:extLst>
                    <a:ext uri="{FF2B5EF4-FFF2-40B4-BE49-F238E27FC236}">
                      <a16:creationId xmlns:a16="http://schemas.microsoft.com/office/drawing/2014/main" id="{8FC282D2-1EEA-4F6F-BA83-3137B1D011B5}"/>
                    </a:ext>
                  </a:extLst>
                </p:cNvPr>
                <p:cNvSpPr>
                  <a:spLocks/>
                </p:cNvSpPr>
                <p:nvPr/>
              </p:nvSpPr>
              <p:spPr bwMode="auto">
                <a:xfrm>
                  <a:off x="668" y="876"/>
                  <a:ext cx="587" cy="105"/>
                </a:xfrm>
                <a:custGeom>
                  <a:avLst/>
                  <a:gdLst>
                    <a:gd name="T0" fmla="*/ 0 w 1175"/>
                    <a:gd name="T1" fmla="*/ 0 h 209"/>
                    <a:gd name="T2" fmla="*/ 4 w 1175"/>
                    <a:gd name="T3" fmla="*/ 0 h 209"/>
                    <a:gd name="T4" fmla="*/ 4 w 1175"/>
                    <a:gd name="T5" fmla="*/ 1 h 209"/>
                    <a:gd name="T6" fmla="*/ 4 w 1175"/>
                    <a:gd name="T7" fmla="*/ 1 h 209"/>
                    <a:gd name="T8" fmla="*/ 4 w 1175"/>
                    <a:gd name="T9" fmla="*/ 1 h 209"/>
                    <a:gd name="T10" fmla="*/ 4 w 1175"/>
                    <a:gd name="T11" fmla="*/ 1 h 209"/>
                    <a:gd name="T12" fmla="*/ 0 w 1175"/>
                    <a:gd name="T13" fmla="*/ 1 h 209"/>
                    <a:gd name="T14" fmla="*/ 0 w 1175"/>
                    <a:gd name="T15" fmla="*/ 1 h 209"/>
                    <a:gd name="T16" fmla="*/ 0 w 1175"/>
                    <a:gd name="T17" fmla="*/ 1 h 209"/>
                    <a:gd name="T18" fmla="*/ 0 w 1175"/>
                    <a:gd name="T19" fmla="*/ 1 h 209"/>
                    <a:gd name="T20" fmla="*/ 0 w 1175"/>
                    <a:gd name="T21" fmla="*/ 0 h 2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09">
                      <a:moveTo>
                        <a:pt x="146" y="0"/>
                      </a:moveTo>
                      <a:lnTo>
                        <a:pt x="1033" y="0"/>
                      </a:lnTo>
                      <a:lnTo>
                        <a:pt x="1174" y="190"/>
                      </a:lnTo>
                      <a:lnTo>
                        <a:pt x="1175" y="199"/>
                      </a:lnTo>
                      <a:lnTo>
                        <a:pt x="1170" y="207"/>
                      </a:lnTo>
                      <a:lnTo>
                        <a:pt x="1161" y="209"/>
                      </a:lnTo>
                      <a:lnTo>
                        <a:pt x="17" y="209"/>
                      </a:lnTo>
                      <a:lnTo>
                        <a:pt x="5" y="205"/>
                      </a:lnTo>
                      <a:lnTo>
                        <a:pt x="0" y="196"/>
                      </a:lnTo>
                      <a:lnTo>
                        <a:pt x="3" y="186"/>
                      </a:lnTo>
                      <a:lnTo>
                        <a:pt x="146" y="0"/>
                      </a:lnTo>
                      <a:close/>
                    </a:path>
                  </a:pathLst>
                </a:custGeom>
                <a:solidFill>
                  <a:srgbClr val="FFFFFF"/>
                </a:solidFill>
                <a:ln w="7938">
                  <a:solidFill>
                    <a:srgbClr val="000000"/>
                  </a:solidFill>
                  <a:prstDash val="solid"/>
                  <a:round/>
                  <a:headEnd/>
                  <a:tailEnd/>
                </a:ln>
              </p:spPr>
              <p:txBody>
                <a:bodyPr/>
                <a:lstStyle/>
                <a:p>
                  <a:endParaRPr lang="en-US"/>
                </a:p>
              </p:txBody>
            </p:sp>
            <p:sp>
              <p:nvSpPr>
                <p:cNvPr id="25692" name="Freeform 53">
                  <a:extLst>
                    <a:ext uri="{FF2B5EF4-FFF2-40B4-BE49-F238E27FC236}">
                      <a16:creationId xmlns:a16="http://schemas.microsoft.com/office/drawing/2014/main" id="{10B8B646-919C-456A-85DD-4BBC0CA3762B}"/>
                    </a:ext>
                  </a:extLst>
                </p:cNvPr>
                <p:cNvSpPr>
                  <a:spLocks/>
                </p:cNvSpPr>
                <p:nvPr/>
              </p:nvSpPr>
              <p:spPr bwMode="auto">
                <a:xfrm>
                  <a:off x="701" y="898"/>
                  <a:ext cx="390" cy="68"/>
                </a:xfrm>
                <a:custGeom>
                  <a:avLst/>
                  <a:gdLst>
                    <a:gd name="T0" fmla="*/ 0 w 781"/>
                    <a:gd name="T1" fmla="*/ 0 h 134"/>
                    <a:gd name="T2" fmla="*/ 2 w 781"/>
                    <a:gd name="T3" fmla="*/ 0 h 134"/>
                    <a:gd name="T4" fmla="*/ 3 w 781"/>
                    <a:gd name="T5" fmla="*/ 1 h 134"/>
                    <a:gd name="T6" fmla="*/ 0 w 781"/>
                    <a:gd name="T7" fmla="*/ 1 h 134"/>
                    <a:gd name="T8" fmla="*/ 0 w 781"/>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1" h="134">
                      <a:moveTo>
                        <a:pt x="106" y="0"/>
                      </a:moveTo>
                      <a:lnTo>
                        <a:pt x="745" y="0"/>
                      </a:lnTo>
                      <a:lnTo>
                        <a:pt x="781" y="134"/>
                      </a:lnTo>
                      <a:lnTo>
                        <a:pt x="0" y="134"/>
                      </a:lnTo>
                      <a:lnTo>
                        <a:pt x="106" y="0"/>
                      </a:lnTo>
                      <a:close/>
                    </a:path>
                  </a:pathLst>
                </a:custGeom>
                <a:solidFill>
                  <a:srgbClr val="FFFFFF"/>
                </a:solidFill>
                <a:ln w="7938">
                  <a:solidFill>
                    <a:srgbClr val="000000"/>
                  </a:solidFill>
                  <a:prstDash val="solid"/>
                  <a:round/>
                  <a:headEnd/>
                  <a:tailEnd/>
                </a:ln>
              </p:spPr>
              <p:txBody>
                <a:bodyPr/>
                <a:lstStyle/>
                <a:p>
                  <a:endParaRPr lang="en-US"/>
                </a:p>
              </p:txBody>
            </p:sp>
            <p:sp>
              <p:nvSpPr>
                <p:cNvPr id="25693" name="Freeform 54">
                  <a:extLst>
                    <a:ext uri="{FF2B5EF4-FFF2-40B4-BE49-F238E27FC236}">
                      <a16:creationId xmlns:a16="http://schemas.microsoft.com/office/drawing/2014/main" id="{4706AEFD-0CF0-4CAE-B117-3277E9188E46}"/>
                    </a:ext>
                  </a:extLst>
                </p:cNvPr>
                <p:cNvSpPr>
                  <a:spLocks/>
                </p:cNvSpPr>
                <p:nvPr/>
              </p:nvSpPr>
              <p:spPr bwMode="auto">
                <a:xfrm>
                  <a:off x="1103" y="898"/>
                  <a:ext cx="119" cy="68"/>
                </a:xfrm>
                <a:custGeom>
                  <a:avLst/>
                  <a:gdLst>
                    <a:gd name="T0" fmla="*/ 0 w 236"/>
                    <a:gd name="T1" fmla="*/ 0 h 134"/>
                    <a:gd name="T2" fmla="*/ 1 w 236"/>
                    <a:gd name="T3" fmla="*/ 0 h 134"/>
                    <a:gd name="T4" fmla="*/ 1 w 236"/>
                    <a:gd name="T5" fmla="*/ 1 h 134"/>
                    <a:gd name="T6" fmla="*/ 1 w 236"/>
                    <a:gd name="T7" fmla="*/ 1 h 134"/>
                    <a:gd name="T8" fmla="*/ 0 w 236"/>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6" h="134">
                      <a:moveTo>
                        <a:pt x="0" y="0"/>
                      </a:moveTo>
                      <a:lnTo>
                        <a:pt x="140" y="0"/>
                      </a:lnTo>
                      <a:lnTo>
                        <a:pt x="236"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sp>
            <p:nvSpPr>
              <p:cNvPr id="25688" name="Rectangle 55">
                <a:extLst>
                  <a:ext uri="{FF2B5EF4-FFF2-40B4-BE49-F238E27FC236}">
                    <a16:creationId xmlns:a16="http://schemas.microsoft.com/office/drawing/2014/main" id="{8DFC5D16-D584-4531-92D3-DC5F513438BF}"/>
                  </a:ext>
                </a:extLst>
              </p:cNvPr>
              <p:cNvSpPr>
                <a:spLocks noChangeArrowheads="1"/>
              </p:cNvSpPr>
              <p:nvPr/>
            </p:nvSpPr>
            <p:spPr bwMode="auto">
              <a:xfrm>
                <a:off x="801" y="619"/>
                <a:ext cx="321" cy="254"/>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89" name="Rectangle 56">
                <a:extLst>
                  <a:ext uri="{FF2B5EF4-FFF2-40B4-BE49-F238E27FC236}">
                    <a16:creationId xmlns:a16="http://schemas.microsoft.com/office/drawing/2014/main" id="{59869FA5-E63B-4430-88B2-8D90F86F6545}"/>
                  </a:ext>
                </a:extLst>
              </p:cNvPr>
              <p:cNvSpPr>
                <a:spLocks noChangeArrowheads="1"/>
              </p:cNvSpPr>
              <p:nvPr/>
            </p:nvSpPr>
            <p:spPr bwMode="auto">
              <a:xfrm>
                <a:off x="846" y="654"/>
                <a:ext cx="231" cy="175"/>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90" name="Rectangle 57">
                <a:extLst>
                  <a:ext uri="{FF2B5EF4-FFF2-40B4-BE49-F238E27FC236}">
                    <a16:creationId xmlns:a16="http://schemas.microsoft.com/office/drawing/2014/main" id="{7DB17CAF-C385-49A3-BFF9-944D66C87A1E}"/>
                  </a:ext>
                </a:extLst>
              </p:cNvPr>
              <p:cNvSpPr>
                <a:spLocks noChangeArrowheads="1"/>
              </p:cNvSpPr>
              <p:nvPr/>
            </p:nvSpPr>
            <p:spPr bwMode="auto">
              <a:xfrm>
                <a:off x="1049" y="844"/>
                <a:ext cx="29"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25680" name="Rectangle 58">
              <a:extLst>
                <a:ext uri="{FF2B5EF4-FFF2-40B4-BE49-F238E27FC236}">
                  <a16:creationId xmlns:a16="http://schemas.microsoft.com/office/drawing/2014/main" id="{83D3587B-6422-4D44-9D1B-087BAE0FB953}"/>
                </a:ext>
              </a:extLst>
            </p:cNvPr>
            <p:cNvSpPr>
              <a:spLocks noChangeArrowheads="1"/>
            </p:cNvSpPr>
            <p:nvPr/>
          </p:nvSpPr>
          <p:spPr bwMode="auto">
            <a:xfrm>
              <a:off x="1260" y="455"/>
              <a:ext cx="164" cy="50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81" name="Rectangle 59">
              <a:extLst>
                <a:ext uri="{FF2B5EF4-FFF2-40B4-BE49-F238E27FC236}">
                  <a16:creationId xmlns:a16="http://schemas.microsoft.com/office/drawing/2014/main" id="{8876DEC5-6BF1-47D2-97DF-E81EA28A3D78}"/>
                </a:ext>
              </a:extLst>
            </p:cNvPr>
            <p:cNvSpPr>
              <a:spLocks noChangeArrowheads="1"/>
            </p:cNvSpPr>
            <p:nvPr/>
          </p:nvSpPr>
          <p:spPr bwMode="auto">
            <a:xfrm>
              <a:off x="1302" y="500"/>
              <a:ext cx="99" cy="143"/>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82" name="Rectangle 60">
              <a:extLst>
                <a:ext uri="{FF2B5EF4-FFF2-40B4-BE49-F238E27FC236}">
                  <a16:creationId xmlns:a16="http://schemas.microsoft.com/office/drawing/2014/main" id="{595002C7-D039-4E84-B934-C546D8654398}"/>
                </a:ext>
              </a:extLst>
            </p:cNvPr>
            <p:cNvSpPr>
              <a:spLocks noChangeArrowheads="1"/>
            </p:cNvSpPr>
            <p:nvPr/>
          </p:nvSpPr>
          <p:spPr bwMode="auto">
            <a:xfrm>
              <a:off x="1398" y="642"/>
              <a:ext cx="6" cy="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83" name="Rectangle 61">
              <a:extLst>
                <a:ext uri="{FF2B5EF4-FFF2-40B4-BE49-F238E27FC236}">
                  <a16:creationId xmlns:a16="http://schemas.microsoft.com/office/drawing/2014/main" id="{35645940-F603-44E4-ADE5-CF47B4262192}"/>
                </a:ext>
              </a:extLst>
            </p:cNvPr>
            <p:cNvSpPr>
              <a:spLocks noChangeArrowheads="1"/>
            </p:cNvSpPr>
            <p:nvPr/>
          </p:nvSpPr>
          <p:spPr bwMode="auto">
            <a:xfrm>
              <a:off x="1313" y="539"/>
              <a:ext cx="29" cy="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84" name="Rectangle 62">
              <a:extLst>
                <a:ext uri="{FF2B5EF4-FFF2-40B4-BE49-F238E27FC236}">
                  <a16:creationId xmlns:a16="http://schemas.microsoft.com/office/drawing/2014/main" id="{94C8A52C-D633-43D7-A93A-2D5B04C700BE}"/>
                </a:ext>
              </a:extLst>
            </p:cNvPr>
            <p:cNvSpPr>
              <a:spLocks noChangeArrowheads="1"/>
            </p:cNvSpPr>
            <p:nvPr/>
          </p:nvSpPr>
          <p:spPr bwMode="auto">
            <a:xfrm>
              <a:off x="1324" y="501"/>
              <a:ext cx="7"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85" name="Rectangle 63">
              <a:extLst>
                <a:ext uri="{FF2B5EF4-FFF2-40B4-BE49-F238E27FC236}">
                  <a16:creationId xmlns:a16="http://schemas.microsoft.com/office/drawing/2014/main" id="{F98DF29B-79AD-46FE-BD56-9F9233D9A0B3}"/>
                </a:ext>
              </a:extLst>
            </p:cNvPr>
            <p:cNvSpPr>
              <a:spLocks noChangeArrowheads="1"/>
            </p:cNvSpPr>
            <p:nvPr/>
          </p:nvSpPr>
          <p:spPr bwMode="auto">
            <a:xfrm>
              <a:off x="1381" y="528"/>
              <a:ext cx="17" cy="3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86" name="Rectangle 64">
              <a:extLst>
                <a:ext uri="{FF2B5EF4-FFF2-40B4-BE49-F238E27FC236}">
                  <a16:creationId xmlns:a16="http://schemas.microsoft.com/office/drawing/2014/main" id="{B8B18448-8F53-40EF-8E79-95397FEF9E62}"/>
                </a:ext>
              </a:extLst>
            </p:cNvPr>
            <p:cNvSpPr>
              <a:spLocks noChangeArrowheads="1"/>
            </p:cNvSpPr>
            <p:nvPr/>
          </p:nvSpPr>
          <p:spPr bwMode="auto">
            <a:xfrm>
              <a:off x="1381" y="584"/>
              <a:ext cx="17" cy="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25624" name="Line 65">
            <a:extLst>
              <a:ext uri="{FF2B5EF4-FFF2-40B4-BE49-F238E27FC236}">
                <a16:creationId xmlns:a16="http://schemas.microsoft.com/office/drawing/2014/main" id="{5FFF8201-1D87-4FEF-A0EC-C33D0428910F}"/>
              </a:ext>
            </a:extLst>
          </p:cNvPr>
          <p:cNvSpPr>
            <a:spLocks noChangeShapeType="1"/>
          </p:cNvSpPr>
          <p:nvPr/>
        </p:nvSpPr>
        <p:spPr bwMode="auto">
          <a:xfrm>
            <a:off x="2514600" y="1406525"/>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5" name="Line 66">
            <a:extLst>
              <a:ext uri="{FF2B5EF4-FFF2-40B4-BE49-F238E27FC236}">
                <a16:creationId xmlns:a16="http://schemas.microsoft.com/office/drawing/2014/main" id="{F0B9E527-ADE2-4D34-BF2D-2097A602F25A}"/>
              </a:ext>
            </a:extLst>
          </p:cNvPr>
          <p:cNvSpPr>
            <a:spLocks noChangeShapeType="1"/>
          </p:cNvSpPr>
          <p:nvPr/>
        </p:nvSpPr>
        <p:spPr bwMode="auto">
          <a:xfrm>
            <a:off x="3048000" y="1863725"/>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26" name="Rectangle 67">
            <a:extLst>
              <a:ext uri="{FF2B5EF4-FFF2-40B4-BE49-F238E27FC236}">
                <a16:creationId xmlns:a16="http://schemas.microsoft.com/office/drawing/2014/main" id="{986D173F-043E-44E2-B8E9-BBF640DF17F2}"/>
              </a:ext>
            </a:extLst>
          </p:cNvPr>
          <p:cNvSpPr>
            <a:spLocks noChangeArrowheads="1"/>
          </p:cNvSpPr>
          <p:nvPr/>
        </p:nvSpPr>
        <p:spPr bwMode="auto">
          <a:xfrm>
            <a:off x="3200400" y="1101725"/>
            <a:ext cx="838200" cy="381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Times New Roman" panose="02020603050405020304" pitchFamily="18" charset="0"/>
              </a:rPr>
              <a:t>router</a:t>
            </a:r>
          </a:p>
        </p:txBody>
      </p:sp>
      <p:sp>
        <p:nvSpPr>
          <p:cNvPr id="25627" name="Line 68">
            <a:extLst>
              <a:ext uri="{FF2B5EF4-FFF2-40B4-BE49-F238E27FC236}">
                <a16:creationId xmlns:a16="http://schemas.microsoft.com/office/drawing/2014/main" id="{8A3C1A30-1A43-49D0-B974-9D0470B1B5C4}"/>
              </a:ext>
            </a:extLst>
          </p:cNvPr>
          <p:cNvSpPr>
            <a:spLocks noChangeShapeType="1"/>
          </p:cNvSpPr>
          <p:nvPr/>
        </p:nvSpPr>
        <p:spPr bwMode="auto">
          <a:xfrm>
            <a:off x="3657600" y="1482725"/>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5628" name="Group 69">
            <a:extLst>
              <a:ext uri="{FF2B5EF4-FFF2-40B4-BE49-F238E27FC236}">
                <a16:creationId xmlns:a16="http://schemas.microsoft.com/office/drawing/2014/main" id="{EEE4DCF2-79C4-4D02-9454-53E7F53191BC}"/>
              </a:ext>
            </a:extLst>
          </p:cNvPr>
          <p:cNvGrpSpPr>
            <a:grpSpLocks/>
          </p:cNvGrpSpPr>
          <p:nvPr/>
        </p:nvGrpSpPr>
        <p:grpSpPr bwMode="auto">
          <a:xfrm>
            <a:off x="6934200" y="873125"/>
            <a:ext cx="771525" cy="685800"/>
            <a:chOff x="2715" y="1368"/>
            <a:chExt cx="587" cy="521"/>
          </a:xfrm>
        </p:grpSpPr>
        <p:grpSp>
          <p:nvGrpSpPr>
            <p:cNvPr id="25663" name="Group 70">
              <a:extLst>
                <a:ext uri="{FF2B5EF4-FFF2-40B4-BE49-F238E27FC236}">
                  <a16:creationId xmlns:a16="http://schemas.microsoft.com/office/drawing/2014/main" id="{341A6AC8-4C2D-46F9-9111-12707BA5B1CF}"/>
                </a:ext>
              </a:extLst>
            </p:cNvPr>
            <p:cNvGrpSpPr>
              <a:grpSpLocks/>
            </p:cNvGrpSpPr>
            <p:nvPr/>
          </p:nvGrpSpPr>
          <p:grpSpPr bwMode="auto">
            <a:xfrm>
              <a:off x="2737" y="1694"/>
              <a:ext cx="541" cy="165"/>
              <a:chOff x="2737" y="1694"/>
              <a:chExt cx="541" cy="165"/>
            </a:xfrm>
          </p:grpSpPr>
          <p:sp>
            <p:nvSpPr>
              <p:cNvPr id="25676" name="Rectangle 71">
                <a:extLst>
                  <a:ext uri="{FF2B5EF4-FFF2-40B4-BE49-F238E27FC236}">
                    <a16:creationId xmlns:a16="http://schemas.microsoft.com/office/drawing/2014/main" id="{1EF9D678-BF01-4834-AAF8-E065458E089F}"/>
                  </a:ext>
                </a:extLst>
              </p:cNvPr>
              <p:cNvSpPr>
                <a:spLocks noChangeArrowheads="1"/>
              </p:cNvSpPr>
              <p:nvPr/>
            </p:nvSpPr>
            <p:spPr bwMode="auto">
              <a:xfrm>
                <a:off x="2737" y="1694"/>
                <a:ext cx="541" cy="165"/>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77" name="Rectangle 72">
                <a:extLst>
                  <a:ext uri="{FF2B5EF4-FFF2-40B4-BE49-F238E27FC236}">
                    <a16:creationId xmlns:a16="http://schemas.microsoft.com/office/drawing/2014/main" id="{EDFB2D39-A3FA-4D07-A079-07589DE9A5AD}"/>
                  </a:ext>
                </a:extLst>
              </p:cNvPr>
              <p:cNvSpPr>
                <a:spLocks noChangeArrowheads="1"/>
              </p:cNvSpPr>
              <p:nvPr/>
            </p:nvSpPr>
            <p:spPr bwMode="auto">
              <a:xfrm>
                <a:off x="3038" y="1722"/>
                <a:ext cx="187" cy="76"/>
              </a:xfrm>
              <a:prstGeom prst="rect">
                <a:avLst/>
              </a:prstGeom>
              <a:solidFill>
                <a:srgbClr val="808080"/>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nvGrpSpPr>
            <p:cNvPr id="25664" name="Group 73">
              <a:extLst>
                <a:ext uri="{FF2B5EF4-FFF2-40B4-BE49-F238E27FC236}">
                  <a16:creationId xmlns:a16="http://schemas.microsoft.com/office/drawing/2014/main" id="{429DD57E-953A-481E-A9C7-CF1D6CD9D6A4}"/>
                </a:ext>
              </a:extLst>
            </p:cNvPr>
            <p:cNvGrpSpPr>
              <a:grpSpLocks/>
            </p:cNvGrpSpPr>
            <p:nvPr/>
          </p:nvGrpSpPr>
          <p:grpSpPr bwMode="auto">
            <a:xfrm>
              <a:off x="2715" y="1784"/>
              <a:ext cx="587" cy="105"/>
              <a:chOff x="2715" y="1784"/>
              <a:chExt cx="587" cy="105"/>
            </a:xfrm>
          </p:grpSpPr>
          <p:sp>
            <p:nvSpPr>
              <p:cNvPr id="25673" name="Freeform 74">
                <a:extLst>
                  <a:ext uri="{FF2B5EF4-FFF2-40B4-BE49-F238E27FC236}">
                    <a16:creationId xmlns:a16="http://schemas.microsoft.com/office/drawing/2014/main" id="{4B7D7227-A8C9-4D0D-BF60-DB09B30B0A98}"/>
                  </a:ext>
                </a:extLst>
              </p:cNvPr>
              <p:cNvSpPr>
                <a:spLocks/>
              </p:cNvSpPr>
              <p:nvPr/>
            </p:nvSpPr>
            <p:spPr bwMode="auto">
              <a:xfrm>
                <a:off x="2715" y="1784"/>
                <a:ext cx="587" cy="105"/>
              </a:xfrm>
              <a:custGeom>
                <a:avLst/>
                <a:gdLst>
                  <a:gd name="T0" fmla="*/ 0 w 1175"/>
                  <a:gd name="T1" fmla="*/ 0 h 210"/>
                  <a:gd name="T2" fmla="*/ 4 w 1175"/>
                  <a:gd name="T3" fmla="*/ 0 h 210"/>
                  <a:gd name="T4" fmla="*/ 4 w 1175"/>
                  <a:gd name="T5" fmla="*/ 1 h 210"/>
                  <a:gd name="T6" fmla="*/ 4 w 1175"/>
                  <a:gd name="T7" fmla="*/ 1 h 210"/>
                  <a:gd name="T8" fmla="*/ 4 w 1175"/>
                  <a:gd name="T9" fmla="*/ 1 h 210"/>
                  <a:gd name="T10" fmla="*/ 4 w 1175"/>
                  <a:gd name="T11" fmla="*/ 1 h 210"/>
                  <a:gd name="T12" fmla="*/ 0 w 1175"/>
                  <a:gd name="T13" fmla="*/ 1 h 210"/>
                  <a:gd name="T14" fmla="*/ 0 w 1175"/>
                  <a:gd name="T15" fmla="*/ 1 h 210"/>
                  <a:gd name="T16" fmla="*/ 0 w 1175"/>
                  <a:gd name="T17" fmla="*/ 1 h 210"/>
                  <a:gd name="T18" fmla="*/ 0 w 1175"/>
                  <a:gd name="T19" fmla="*/ 1 h 210"/>
                  <a:gd name="T20" fmla="*/ 0 w 1175"/>
                  <a:gd name="T21" fmla="*/ 0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10">
                    <a:moveTo>
                      <a:pt x="147" y="0"/>
                    </a:moveTo>
                    <a:lnTo>
                      <a:pt x="1033" y="0"/>
                    </a:lnTo>
                    <a:lnTo>
                      <a:pt x="1173" y="189"/>
                    </a:lnTo>
                    <a:lnTo>
                      <a:pt x="1175" y="198"/>
                    </a:lnTo>
                    <a:lnTo>
                      <a:pt x="1171" y="206"/>
                    </a:lnTo>
                    <a:lnTo>
                      <a:pt x="1162" y="210"/>
                    </a:lnTo>
                    <a:lnTo>
                      <a:pt x="16" y="210"/>
                    </a:lnTo>
                    <a:lnTo>
                      <a:pt x="7" y="205"/>
                    </a:lnTo>
                    <a:lnTo>
                      <a:pt x="0" y="196"/>
                    </a:lnTo>
                    <a:lnTo>
                      <a:pt x="3" y="186"/>
                    </a:lnTo>
                    <a:lnTo>
                      <a:pt x="147" y="0"/>
                    </a:lnTo>
                    <a:close/>
                  </a:path>
                </a:pathLst>
              </a:custGeom>
              <a:solidFill>
                <a:srgbClr val="FFFFFF"/>
              </a:solidFill>
              <a:ln w="7938">
                <a:solidFill>
                  <a:srgbClr val="000000"/>
                </a:solidFill>
                <a:prstDash val="solid"/>
                <a:round/>
                <a:headEnd/>
                <a:tailEnd/>
              </a:ln>
            </p:spPr>
            <p:txBody>
              <a:bodyPr/>
              <a:lstStyle/>
              <a:p>
                <a:endParaRPr lang="en-US"/>
              </a:p>
            </p:txBody>
          </p:sp>
          <p:sp>
            <p:nvSpPr>
              <p:cNvPr id="25674" name="Freeform 75">
                <a:extLst>
                  <a:ext uri="{FF2B5EF4-FFF2-40B4-BE49-F238E27FC236}">
                    <a16:creationId xmlns:a16="http://schemas.microsoft.com/office/drawing/2014/main" id="{19565868-853F-4CAE-BEF9-A22CA229DCCC}"/>
                  </a:ext>
                </a:extLst>
              </p:cNvPr>
              <p:cNvSpPr>
                <a:spLocks/>
              </p:cNvSpPr>
              <p:nvPr/>
            </p:nvSpPr>
            <p:spPr bwMode="auto">
              <a:xfrm>
                <a:off x="2747" y="1806"/>
                <a:ext cx="391" cy="67"/>
              </a:xfrm>
              <a:custGeom>
                <a:avLst/>
                <a:gdLst>
                  <a:gd name="T0" fmla="*/ 1 w 782"/>
                  <a:gd name="T1" fmla="*/ 0 h 134"/>
                  <a:gd name="T2" fmla="*/ 3 w 782"/>
                  <a:gd name="T3" fmla="*/ 0 h 134"/>
                  <a:gd name="T4" fmla="*/ 4 w 782"/>
                  <a:gd name="T5" fmla="*/ 1 h 134"/>
                  <a:gd name="T6" fmla="*/ 0 w 782"/>
                  <a:gd name="T7" fmla="*/ 1 h 134"/>
                  <a:gd name="T8" fmla="*/ 1 w 782"/>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2" h="134">
                    <a:moveTo>
                      <a:pt x="105" y="0"/>
                    </a:moveTo>
                    <a:lnTo>
                      <a:pt x="745" y="0"/>
                    </a:lnTo>
                    <a:lnTo>
                      <a:pt x="782" y="134"/>
                    </a:lnTo>
                    <a:lnTo>
                      <a:pt x="0" y="134"/>
                    </a:lnTo>
                    <a:lnTo>
                      <a:pt x="105" y="0"/>
                    </a:lnTo>
                    <a:close/>
                  </a:path>
                </a:pathLst>
              </a:custGeom>
              <a:solidFill>
                <a:srgbClr val="FFFFFF"/>
              </a:solidFill>
              <a:ln w="7938">
                <a:solidFill>
                  <a:srgbClr val="000000"/>
                </a:solidFill>
                <a:prstDash val="solid"/>
                <a:round/>
                <a:headEnd/>
                <a:tailEnd/>
              </a:ln>
            </p:spPr>
            <p:txBody>
              <a:bodyPr/>
              <a:lstStyle/>
              <a:p>
                <a:endParaRPr lang="en-US"/>
              </a:p>
            </p:txBody>
          </p:sp>
          <p:sp>
            <p:nvSpPr>
              <p:cNvPr id="25675" name="Freeform 76">
                <a:extLst>
                  <a:ext uri="{FF2B5EF4-FFF2-40B4-BE49-F238E27FC236}">
                    <a16:creationId xmlns:a16="http://schemas.microsoft.com/office/drawing/2014/main" id="{2F0FAA8A-F94F-4605-B685-90D4030A0B45}"/>
                  </a:ext>
                </a:extLst>
              </p:cNvPr>
              <p:cNvSpPr>
                <a:spLocks/>
              </p:cNvSpPr>
              <p:nvPr/>
            </p:nvSpPr>
            <p:spPr bwMode="auto">
              <a:xfrm>
                <a:off x="3150" y="1806"/>
                <a:ext cx="119" cy="67"/>
              </a:xfrm>
              <a:custGeom>
                <a:avLst/>
                <a:gdLst>
                  <a:gd name="T0" fmla="*/ 0 w 238"/>
                  <a:gd name="T1" fmla="*/ 0 h 134"/>
                  <a:gd name="T2" fmla="*/ 1 w 238"/>
                  <a:gd name="T3" fmla="*/ 0 h 134"/>
                  <a:gd name="T4" fmla="*/ 1 w 238"/>
                  <a:gd name="T5" fmla="*/ 1 h 134"/>
                  <a:gd name="T6" fmla="*/ 1 w 238"/>
                  <a:gd name="T7" fmla="*/ 1 h 134"/>
                  <a:gd name="T8" fmla="*/ 0 w 238"/>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 h="134">
                    <a:moveTo>
                      <a:pt x="0" y="0"/>
                    </a:moveTo>
                    <a:lnTo>
                      <a:pt x="140" y="0"/>
                    </a:lnTo>
                    <a:lnTo>
                      <a:pt x="238"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grpSp>
          <p:nvGrpSpPr>
            <p:cNvPr id="25665" name="Group 77">
              <a:extLst>
                <a:ext uri="{FF2B5EF4-FFF2-40B4-BE49-F238E27FC236}">
                  <a16:creationId xmlns:a16="http://schemas.microsoft.com/office/drawing/2014/main" id="{D74F0B4D-ED6A-46E2-BBAE-E8E194D234F1}"/>
                </a:ext>
              </a:extLst>
            </p:cNvPr>
            <p:cNvGrpSpPr>
              <a:grpSpLocks/>
            </p:cNvGrpSpPr>
            <p:nvPr/>
          </p:nvGrpSpPr>
          <p:grpSpPr bwMode="auto">
            <a:xfrm>
              <a:off x="2813" y="1368"/>
              <a:ext cx="392" cy="322"/>
              <a:chOff x="2813" y="1368"/>
              <a:chExt cx="392" cy="322"/>
            </a:xfrm>
          </p:grpSpPr>
          <p:sp>
            <p:nvSpPr>
              <p:cNvPr id="25666" name="Rectangle 78">
                <a:extLst>
                  <a:ext uri="{FF2B5EF4-FFF2-40B4-BE49-F238E27FC236}">
                    <a16:creationId xmlns:a16="http://schemas.microsoft.com/office/drawing/2014/main" id="{7A237A38-0962-4D03-AB74-5F3C0542B011}"/>
                  </a:ext>
                </a:extLst>
              </p:cNvPr>
              <p:cNvSpPr>
                <a:spLocks noChangeArrowheads="1"/>
              </p:cNvSpPr>
              <p:nvPr/>
            </p:nvSpPr>
            <p:spPr bwMode="auto">
              <a:xfrm>
                <a:off x="2813" y="1368"/>
                <a:ext cx="392" cy="32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67" name="Rectangle 79">
                <a:extLst>
                  <a:ext uri="{FF2B5EF4-FFF2-40B4-BE49-F238E27FC236}">
                    <a16:creationId xmlns:a16="http://schemas.microsoft.com/office/drawing/2014/main" id="{6B38799C-1CBE-4DDD-844C-E95E697607C0}"/>
                  </a:ext>
                </a:extLst>
              </p:cNvPr>
              <p:cNvSpPr>
                <a:spLocks noChangeArrowheads="1"/>
              </p:cNvSpPr>
              <p:nvPr/>
            </p:nvSpPr>
            <p:spPr bwMode="auto">
              <a:xfrm>
                <a:off x="2838" y="1395"/>
                <a:ext cx="342" cy="272"/>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68" name="Rectangle 80">
                <a:extLst>
                  <a:ext uri="{FF2B5EF4-FFF2-40B4-BE49-F238E27FC236}">
                    <a16:creationId xmlns:a16="http://schemas.microsoft.com/office/drawing/2014/main" id="{C21A3767-579A-4DA8-B91F-2BC17F3EE3A1}"/>
                  </a:ext>
                </a:extLst>
              </p:cNvPr>
              <p:cNvSpPr>
                <a:spLocks noChangeArrowheads="1"/>
              </p:cNvSpPr>
              <p:nvPr/>
            </p:nvSpPr>
            <p:spPr bwMode="auto">
              <a:xfrm>
                <a:off x="3130" y="1395"/>
                <a:ext cx="48" cy="27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69" name="Rectangle 81">
                <a:extLst>
                  <a:ext uri="{FF2B5EF4-FFF2-40B4-BE49-F238E27FC236}">
                    <a16:creationId xmlns:a16="http://schemas.microsoft.com/office/drawing/2014/main" id="{E4546BD7-2170-4646-A1EE-8726B53D1FBB}"/>
                  </a:ext>
                </a:extLst>
              </p:cNvPr>
              <p:cNvSpPr>
                <a:spLocks noChangeArrowheads="1"/>
              </p:cNvSpPr>
              <p:nvPr/>
            </p:nvSpPr>
            <p:spPr bwMode="auto">
              <a:xfrm>
                <a:off x="3141" y="1409"/>
                <a:ext cx="24" cy="19"/>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70" name="Oval 82">
                <a:extLst>
                  <a:ext uri="{FF2B5EF4-FFF2-40B4-BE49-F238E27FC236}">
                    <a16:creationId xmlns:a16="http://schemas.microsoft.com/office/drawing/2014/main" id="{478B4BE2-90F6-4CF1-A734-D33B86868188}"/>
                  </a:ext>
                </a:extLst>
              </p:cNvPr>
              <p:cNvSpPr>
                <a:spLocks noChangeArrowheads="1"/>
              </p:cNvSpPr>
              <p:nvPr/>
            </p:nvSpPr>
            <p:spPr bwMode="auto">
              <a:xfrm>
                <a:off x="3143" y="1527"/>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71" name="Oval 83">
                <a:extLst>
                  <a:ext uri="{FF2B5EF4-FFF2-40B4-BE49-F238E27FC236}">
                    <a16:creationId xmlns:a16="http://schemas.microsoft.com/office/drawing/2014/main" id="{99AD8C4D-B24A-49DE-8F1C-A6E79D296EB4}"/>
                  </a:ext>
                </a:extLst>
              </p:cNvPr>
              <p:cNvSpPr>
                <a:spLocks noChangeArrowheads="1"/>
              </p:cNvSpPr>
              <p:nvPr/>
            </p:nvSpPr>
            <p:spPr bwMode="auto">
              <a:xfrm>
                <a:off x="3143" y="1576"/>
                <a:ext cx="19" cy="19"/>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5672" name="Oval 84">
                <a:extLst>
                  <a:ext uri="{FF2B5EF4-FFF2-40B4-BE49-F238E27FC236}">
                    <a16:creationId xmlns:a16="http://schemas.microsoft.com/office/drawing/2014/main" id="{2EB9DCDF-505F-4C47-B14C-D9D3C1FAD3AD}"/>
                  </a:ext>
                </a:extLst>
              </p:cNvPr>
              <p:cNvSpPr>
                <a:spLocks noChangeArrowheads="1"/>
              </p:cNvSpPr>
              <p:nvPr/>
            </p:nvSpPr>
            <p:spPr bwMode="auto">
              <a:xfrm>
                <a:off x="3143" y="1623"/>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sp>
        <p:nvSpPr>
          <p:cNvPr id="25629" name="Line 85">
            <a:extLst>
              <a:ext uri="{FF2B5EF4-FFF2-40B4-BE49-F238E27FC236}">
                <a16:creationId xmlns:a16="http://schemas.microsoft.com/office/drawing/2014/main" id="{139734B4-4986-4778-9E16-3833EC19E811}"/>
              </a:ext>
            </a:extLst>
          </p:cNvPr>
          <p:cNvSpPr>
            <a:spLocks noChangeShapeType="1"/>
          </p:cNvSpPr>
          <p:nvPr/>
        </p:nvSpPr>
        <p:spPr bwMode="auto">
          <a:xfrm>
            <a:off x="4038600" y="1330325"/>
            <a:ext cx="28956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630" name="Text Box 86">
            <a:extLst>
              <a:ext uri="{FF2B5EF4-FFF2-40B4-BE49-F238E27FC236}">
                <a16:creationId xmlns:a16="http://schemas.microsoft.com/office/drawing/2014/main" id="{1B2DB5DB-BB5D-4B56-813E-9E7E52C3C509}"/>
              </a:ext>
            </a:extLst>
          </p:cNvPr>
          <p:cNvSpPr txBox="1">
            <a:spLocks noChangeArrowheads="1"/>
          </p:cNvSpPr>
          <p:nvPr/>
        </p:nvSpPr>
        <p:spPr bwMode="auto">
          <a:xfrm>
            <a:off x="1660525" y="4286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(1,1)</a:t>
            </a:r>
          </a:p>
        </p:txBody>
      </p:sp>
      <p:sp>
        <p:nvSpPr>
          <p:cNvPr id="25631" name="Text Box 87">
            <a:extLst>
              <a:ext uri="{FF2B5EF4-FFF2-40B4-BE49-F238E27FC236}">
                <a16:creationId xmlns:a16="http://schemas.microsoft.com/office/drawing/2014/main" id="{2A105FDE-A9F6-4E3A-91D6-EFFD06A98C5B}"/>
              </a:ext>
            </a:extLst>
          </p:cNvPr>
          <p:cNvSpPr txBox="1">
            <a:spLocks noChangeArrowheads="1"/>
          </p:cNvSpPr>
          <p:nvPr/>
        </p:nvSpPr>
        <p:spPr bwMode="auto">
          <a:xfrm>
            <a:off x="2193925" y="1343025"/>
            <a:ext cx="282575"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i="1">
                <a:solidFill>
                  <a:schemeClr val="accent1"/>
                </a:solidFill>
                <a:latin typeface="Times New Roman" panose="02020603050405020304" pitchFamily="18" charset="0"/>
              </a:rPr>
              <a:t>s</a:t>
            </a:r>
            <a:endParaRPr lang="en-US" altLang="en-US" sz="2000">
              <a:solidFill>
                <a:schemeClr val="accent1"/>
              </a:solidFill>
              <a:latin typeface="Times New Roman" panose="02020603050405020304" pitchFamily="18" charset="0"/>
            </a:endParaRPr>
          </a:p>
        </p:txBody>
      </p:sp>
      <p:sp>
        <p:nvSpPr>
          <p:cNvPr id="25632" name="Text Box 88">
            <a:extLst>
              <a:ext uri="{FF2B5EF4-FFF2-40B4-BE49-F238E27FC236}">
                <a16:creationId xmlns:a16="http://schemas.microsoft.com/office/drawing/2014/main" id="{89D49416-7320-45FC-B3E7-AD17500FC880}"/>
              </a:ext>
            </a:extLst>
          </p:cNvPr>
          <p:cNvSpPr txBox="1">
            <a:spLocks noChangeArrowheads="1"/>
          </p:cNvSpPr>
          <p:nvPr/>
        </p:nvSpPr>
        <p:spPr bwMode="auto">
          <a:xfrm>
            <a:off x="2743200" y="2901950"/>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(1,2)</a:t>
            </a:r>
          </a:p>
        </p:txBody>
      </p:sp>
      <p:sp>
        <p:nvSpPr>
          <p:cNvPr id="25633" name="Text Box 89">
            <a:extLst>
              <a:ext uri="{FF2B5EF4-FFF2-40B4-BE49-F238E27FC236}">
                <a16:creationId xmlns:a16="http://schemas.microsoft.com/office/drawing/2014/main" id="{D3F920E5-46FF-445D-8D13-CBAB5D586C2A}"/>
              </a:ext>
            </a:extLst>
          </p:cNvPr>
          <p:cNvSpPr txBox="1">
            <a:spLocks noChangeArrowheads="1"/>
          </p:cNvSpPr>
          <p:nvPr/>
        </p:nvSpPr>
        <p:spPr bwMode="auto">
          <a:xfrm>
            <a:off x="2590800" y="1911350"/>
            <a:ext cx="354013"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i="1">
                <a:solidFill>
                  <a:schemeClr val="accent1"/>
                </a:solidFill>
                <a:latin typeface="Times New Roman" panose="02020603050405020304" pitchFamily="18" charset="0"/>
              </a:rPr>
              <a:t>w</a:t>
            </a:r>
            <a:endParaRPr lang="en-US" altLang="en-US" sz="2000">
              <a:solidFill>
                <a:schemeClr val="accent1"/>
              </a:solidFill>
              <a:latin typeface="Times New Roman" panose="02020603050405020304" pitchFamily="18" charset="0"/>
            </a:endParaRPr>
          </a:p>
        </p:txBody>
      </p:sp>
      <p:sp>
        <p:nvSpPr>
          <p:cNvPr id="25634" name="Text Box 90">
            <a:extLst>
              <a:ext uri="{FF2B5EF4-FFF2-40B4-BE49-F238E27FC236}">
                <a16:creationId xmlns:a16="http://schemas.microsoft.com/office/drawing/2014/main" id="{1F3D3B69-23E6-4273-98C6-5077836F8753}"/>
              </a:ext>
            </a:extLst>
          </p:cNvPr>
          <p:cNvSpPr txBox="1">
            <a:spLocks noChangeArrowheads="1"/>
          </p:cNvSpPr>
          <p:nvPr/>
        </p:nvSpPr>
        <p:spPr bwMode="auto">
          <a:xfrm>
            <a:off x="3413125" y="6572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(2,1)</a:t>
            </a:r>
          </a:p>
        </p:txBody>
      </p:sp>
      <p:sp>
        <p:nvSpPr>
          <p:cNvPr id="25635" name="Text Box 91">
            <a:extLst>
              <a:ext uri="{FF2B5EF4-FFF2-40B4-BE49-F238E27FC236}">
                <a16:creationId xmlns:a16="http://schemas.microsoft.com/office/drawing/2014/main" id="{034090D0-99EF-4FA5-95E4-966F65993EDF}"/>
              </a:ext>
            </a:extLst>
          </p:cNvPr>
          <p:cNvSpPr txBox="1">
            <a:spLocks noChangeArrowheads="1"/>
          </p:cNvSpPr>
          <p:nvPr/>
        </p:nvSpPr>
        <p:spPr bwMode="auto">
          <a:xfrm>
            <a:off x="2968625" y="1457325"/>
            <a:ext cx="958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(1,3)   </a:t>
            </a:r>
            <a:r>
              <a:rPr lang="en-US" altLang="en-US" sz="2000" i="1">
                <a:solidFill>
                  <a:schemeClr val="accent1"/>
                </a:solidFill>
                <a:latin typeface="Times New Roman" panose="02020603050405020304" pitchFamily="18" charset="0"/>
              </a:rPr>
              <a:t>r</a:t>
            </a:r>
            <a:endParaRPr lang="en-US" altLang="en-US" sz="2000">
              <a:solidFill>
                <a:schemeClr val="accent1"/>
              </a:solidFill>
              <a:latin typeface="Times New Roman" panose="02020603050405020304" pitchFamily="18" charset="0"/>
            </a:endParaRPr>
          </a:p>
        </p:txBody>
      </p:sp>
      <p:sp>
        <p:nvSpPr>
          <p:cNvPr id="25636" name="Text Box 92">
            <a:extLst>
              <a:ext uri="{FF2B5EF4-FFF2-40B4-BE49-F238E27FC236}">
                <a16:creationId xmlns:a16="http://schemas.microsoft.com/office/drawing/2014/main" id="{E2309B4E-F854-48E5-AF5D-5C442D208AD7}"/>
              </a:ext>
            </a:extLst>
          </p:cNvPr>
          <p:cNvSpPr txBox="1">
            <a:spLocks noChangeArrowheads="1"/>
          </p:cNvSpPr>
          <p:nvPr/>
        </p:nvSpPr>
        <p:spPr bwMode="auto">
          <a:xfrm>
            <a:off x="7832725" y="10382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(2,2)</a:t>
            </a:r>
          </a:p>
        </p:txBody>
      </p:sp>
      <p:sp>
        <p:nvSpPr>
          <p:cNvPr id="25637" name="Text Box 93">
            <a:extLst>
              <a:ext uri="{FF2B5EF4-FFF2-40B4-BE49-F238E27FC236}">
                <a16:creationId xmlns:a16="http://schemas.microsoft.com/office/drawing/2014/main" id="{A5ED8404-05D9-4800-A657-71D673891AD3}"/>
              </a:ext>
            </a:extLst>
          </p:cNvPr>
          <p:cNvSpPr txBox="1">
            <a:spLocks noChangeArrowheads="1"/>
          </p:cNvSpPr>
          <p:nvPr/>
        </p:nvSpPr>
        <p:spPr bwMode="auto">
          <a:xfrm>
            <a:off x="4860925" y="1419225"/>
            <a:ext cx="6937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PPP</a:t>
            </a:r>
          </a:p>
        </p:txBody>
      </p:sp>
      <p:sp>
        <p:nvSpPr>
          <p:cNvPr id="25638" name="Text Box 94">
            <a:extLst>
              <a:ext uri="{FF2B5EF4-FFF2-40B4-BE49-F238E27FC236}">
                <a16:creationId xmlns:a16="http://schemas.microsoft.com/office/drawing/2014/main" id="{897E2580-5BAB-4224-9CC3-90FA57BD0210}"/>
              </a:ext>
            </a:extLst>
          </p:cNvPr>
          <p:cNvSpPr txBox="1">
            <a:spLocks noChangeArrowheads="1"/>
          </p:cNvSpPr>
          <p:nvPr/>
        </p:nvSpPr>
        <p:spPr bwMode="auto">
          <a:xfrm>
            <a:off x="1143000" y="2016125"/>
            <a:ext cx="1371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Ethernet</a:t>
            </a:r>
          </a:p>
        </p:txBody>
      </p:sp>
      <p:sp>
        <p:nvSpPr>
          <p:cNvPr id="25639" name="Text Box 95">
            <a:extLst>
              <a:ext uri="{FF2B5EF4-FFF2-40B4-BE49-F238E27FC236}">
                <a16:creationId xmlns:a16="http://schemas.microsoft.com/office/drawing/2014/main" id="{A36F25BD-2DC6-46E0-867D-B5E73A70E496}"/>
              </a:ext>
            </a:extLst>
          </p:cNvPr>
          <p:cNvSpPr txBox="1">
            <a:spLocks noChangeArrowheads="1"/>
          </p:cNvSpPr>
          <p:nvPr/>
        </p:nvSpPr>
        <p:spPr bwMode="auto">
          <a:xfrm>
            <a:off x="304800" y="533400"/>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(a)</a:t>
            </a:r>
          </a:p>
        </p:txBody>
      </p:sp>
      <p:sp>
        <p:nvSpPr>
          <p:cNvPr id="25640" name="Text Box 96">
            <a:extLst>
              <a:ext uri="{FF2B5EF4-FFF2-40B4-BE49-F238E27FC236}">
                <a16:creationId xmlns:a16="http://schemas.microsoft.com/office/drawing/2014/main" id="{1045EE8D-769A-4B4E-9AE0-7FEB2F58944E}"/>
              </a:ext>
            </a:extLst>
          </p:cNvPr>
          <p:cNvSpPr txBox="1">
            <a:spLocks noChangeArrowheads="1"/>
          </p:cNvSpPr>
          <p:nvPr/>
        </p:nvSpPr>
        <p:spPr bwMode="auto">
          <a:xfrm>
            <a:off x="304800" y="3200400"/>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(b)</a:t>
            </a:r>
          </a:p>
        </p:txBody>
      </p:sp>
      <p:sp>
        <p:nvSpPr>
          <p:cNvPr id="25641" name="Text Box 97">
            <a:extLst>
              <a:ext uri="{FF2B5EF4-FFF2-40B4-BE49-F238E27FC236}">
                <a16:creationId xmlns:a16="http://schemas.microsoft.com/office/drawing/2014/main" id="{1CAF01DF-7424-4D56-ADEF-7B198914AD79}"/>
              </a:ext>
            </a:extLst>
          </p:cNvPr>
          <p:cNvSpPr txBox="1">
            <a:spLocks noChangeArrowheads="1"/>
          </p:cNvSpPr>
          <p:nvPr/>
        </p:nvSpPr>
        <p:spPr bwMode="auto">
          <a:xfrm>
            <a:off x="5899150" y="3886200"/>
            <a:ext cx="831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Times New Roman" panose="02020603050405020304" pitchFamily="18" charset="0"/>
              </a:rPr>
              <a:t>Server</a:t>
            </a:r>
          </a:p>
        </p:txBody>
      </p:sp>
      <p:sp>
        <p:nvSpPr>
          <p:cNvPr id="25642" name="Text Box 99">
            <a:extLst>
              <a:ext uri="{FF2B5EF4-FFF2-40B4-BE49-F238E27FC236}">
                <a16:creationId xmlns:a16="http://schemas.microsoft.com/office/drawing/2014/main" id="{65563335-E612-44E6-8D03-D270871E3604}"/>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2.13</a:t>
            </a:r>
          </a:p>
        </p:txBody>
      </p:sp>
      <p:sp>
        <p:nvSpPr>
          <p:cNvPr id="25643" name="Line 103">
            <a:extLst>
              <a:ext uri="{FF2B5EF4-FFF2-40B4-BE49-F238E27FC236}">
                <a16:creationId xmlns:a16="http://schemas.microsoft.com/office/drawing/2014/main" id="{C1F005BC-48C7-421D-BEF0-2C819987F280}"/>
              </a:ext>
            </a:extLst>
          </p:cNvPr>
          <p:cNvSpPr>
            <a:spLocks noChangeShapeType="1"/>
          </p:cNvSpPr>
          <p:nvPr/>
        </p:nvSpPr>
        <p:spPr bwMode="auto">
          <a:xfrm>
            <a:off x="3505200" y="56388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4" name="Line 106">
            <a:extLst>
              <a:ext uri="{FF2B5EF4-FFF2-40B4-BE49-F238E27FC236}">
                <a16:creationId xmlns:a16="http://schemas.microsoft.com/office/drawing/2014/main" id="{766FEBB5-FB8A-4A11-ACC7-0DCE02802A85}"/>
              </a:ext>
            </a:extLst>
          </p:cNvPr>
          <p:cNvSpPr>
            <a:spLocks noChangeShapeType="1"/>
          </p:cNvSpPr>
          <p:nvPr/>
        </p:nvSpPr>
        <p:spPr bwMode="auto">
          <a:xfrm>
            <a:off x="3200400" y="5638800"/>
            <a:ext cx="6858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5" name="Line 108">
            <a:extLst>
              <a:ext uri="{FF2B5EF4-FFF2-40B4-BE49-F238E27FC236}">
                <a16:creationId xmlns:a16="http://schemas.microsoft.com/office/drawing/2014/main" id="{97067A13-0E30-484F-8F71-B2C28A09C5B5}"/>
              </a:ext>
            </a:extLst>
          </p:cNvPr>
          <p:cNvSpPr>
            <a:spLocks noChangeShapeType="1"/>
          </p:cNvSpPr>
          <p:nvPr/>
        </p:nvSpPr>
        <p:spPr bwMode="auto">
          <a:xfrm flipH="1">
            <a:off x="4495800" y="5638800"/>
            <a:ext cx="53340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6" name="Text Box 109">
            <a:extLst>
              <a:ext uri="{FF2B5EF4-FFF2-40B4-BE49-F238E27FC236}">
                <a16:creationId xmlns:a16="http://schemas.microsoft.com/office/drawing/2014/main" id="{8A21524A-AF07-49D5-8F73-4BD8D1B6903F}"/>
              </a:ext>
            </a:extLst>
          </p:cNvPr>
          <p:cNvSpPr txBox="1">
            <a:spLocks noChangeArrowheads="1"/>
          </p:cNvSpPr>
          <p:nvPr/>
        </p:nvSpPr>
        <p:spPr bwMode="auto">
          <a:xfrm>
            <a:off x="685800" y="3733800"/>
            <a:ext cx="1827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Times New Roman" panose="02020603050405020304" pitchFamily="18" charset="0"/>
              </a:rPr>
              <a:t>Workstation</a:t>
            </a:r>
          </a:p>
        </p:txBody>
      </p:sp>
      <p:sp>
        <p:nvSpPr>
          <p:cNvPr id="25647" name="Rectangle 110">
            <a:extLst>
              <a:ext uri="{FF2B5EF4-FFF2-40B4-BE49-F238E27FC236}">
                <a16:creationId xmlns:a16="http://schemas.microsoft.com/office/drawing/2014/main" id="{DA1B4556-ED33-4A6E-9313-66E7399E81EB}"/>
              </a:ext>
            </a:extLst>
          </p:cNvPr>
          <p:cNvSpPr>
            <a:spLocks noChangeArrowheads="1"/>
          </p:cNvSpPr>
          <p:nvPr/>
        </p:nvSpPr>
        <p:spPr bwMode="auto">
          <a:xfrm>
            <a:off x="228600" y="5029200"/>
            <a:ext cx="2057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rPr>
              <a:t>(1,2)(1,1)  data</a:t>
            </a:r>
          </a:p>
        </p:txBody>
      </p:sp>
      <p:sp>
        <p:nvSpPr>
          <p:cNvPr id="25648" name="Line 113">
            <a:extLst>
              <a:ext uri="{FF2B5EF4-FFF2-40B4-BE49-F238E27FC236}">
                <a16:creationId xmlns:a16="http://schemas.microsoft.com/office/drawing/2014/main" id="{2435F031-2829-4CE0-A6FB-ACB7CECAE20D}"/>
              </a:ext>
            </a:extLst>
          </p:cNvPr>
          <p:cNvSpPr>
            <a:spLocks noChangeShapeType="1"/>
          </p:cNvSpPr>
          <p:nvPr/>
        </p:nvSpPr>
        <p:spPr bwMode="auto">
          <a:xfrm>
            <a:off x="1524000" y="5029200"/>
            <a:ext cx="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49" name="Rectangle 114">
            <a:extLst>
              <a:ext uri="{FF2B5EF4-FFF2-40B4-BE49-F238E27FC236}">
                <a16:creationId xmlns:a16="http://schemas.microsoft.com/office/drawing/2014/main" id="{833A5230-D783-4038-852E-BD53051C5C8A}"/>
              </a:ext>
            </a:extLst>
          </p:cNvPr>
          <p:cNvSpPr>
            <a:spLocks noChangeArrowheads="1"/>
          </p:cNvSpPr>
          <p:nvPr/>
        </p:nvSpPr>
        <p:spPr bwMode="auto">
          <a:xfrm>
            <a:off x="304800" y="5791200"/>
            <a:ext cx="2971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rPr>
              <a:t> w,s, IP    (1,2)(1.1)  data</a:t>
            </a:r>
          </a:p>
        </p:txBody>
      </p:sp>
      <p:sp>
        <p:nvSpPr>
          <p:cNvPr id="25650" name="Line 116">
            <a:extLst>
              <a:ext uri="{FF2B5EF4-FFF2-40B4-BE49-F238E27FC236}">
                <a16:creationId xmlns:a16="http://schemas.microsoft.com/office/drawing/2014/main" id="{0FCDBD38-49E5-42FE-AF68-D17B8A48E1D0}"/>
              </a:ext>
            </a:extLst>
          </p:cNvPr>
          <p:cNvSpPr>
            <a:spLocks noChangeShapeType="1"/>
          </p:cNvSpPr>
          <p:nvPr/>
        </p:nvSpPr>
        <p:spPr bwMode="auto">
          <a:xfrm>
            <a:off x="1219200" y="5791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1" name="Line 117">
            <a:extLst>
              <a:ext uri="{FF2B5EF4-FFF2-40B4-BE49-F238E27FC236}">
                <a16:creationId xmlns:a16="http://schemas.microsoft.com/office/drawing/2014/main" id="{C940E4FC-02C2-4346-B6CD-29DDF7FD1884}"/>
              </a:ext>
            </a:extLst>
          </p:cNvPr>
          <p:cNvSpPr>
            <a:spLocks noChangeShapeType="1"/>
          </p:cNvSpPr>
          <p:nvPr/>
        </p:nvSpPr>
        <p:spPr bwMode="auto">
          <a:xfrm>
            <a:off x="2667000" y="57912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2" name="Line 118">
            <a:extLst>
              <a:ext uri="{FF2B5EF4-FFF2-40B4-BE49-F238E27FC236}">
                <a16:creationId xmlns:a16="http://schemas.microsoft.com/office/drawing/2014/main" id="{91B3C3C9-3FD8-45A7-9618-4DD72E4B5EB6}"/>
              </a:ext>
            </a:extLst>
          </p:cNvPr>
          <p:cNvSpPr>
            <a:spLocks noChangeShapeType="1"/>
          </p:cNvSpPr>
          <p:nvPr/>
        </p:nvSpPr>
        <p:spPr bwMode="auto">
          <a:xfrm>
            <a:off x="2438400" y="49530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3" name="Line 120">
            <a:extLst>
              <a:ext uri="{FF2B5EF4-FFF2-40B4-BE49-F238E27FC236}">
                <a16:creationId xmlns:a16="http://schemas.microsoft.com/office/drawing/2014/main" id="{C03B5681-0A27-4297-89D5-18D0F6B00622}"/>
              </a:ext>
            </a:extLst>
          </p:cNvPr>
          <p:cNvSpPr>
            <a:spLocks noChangeShapeType="1"/>
          </p:cNvSpPr>
          <p:nvPr/>
        </p:nvSpPr>
        <p:spPr bwMode="auto">
          <a:xfrm>
            <a:off x="3124200" y="5715000"/>
            <a:ext cx="4572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4" name="Rectangle 121">
            <a:extLst>
              <a:ext uri="{FF2B5EF4-FFF2-40B4-BE49-F238E27FC236}">
                <a16:creationId xmlns:a16="http://schemas.microsoft.com/office/drawing/2014/main" id="{FFA2F225-9964-4C51-80EE-899EB3EC518B}"/>
              </a:ext>
            </a:extLst>
          </p:cNvPr>
          <p:cNvSpPr>
            <a:spLocks noChangeArrowheads="1"/>
          </p:cNvSpPr>
          <p:nvPr/>
        </p:nvSpPr>
        <p:spPr bwMode="auto">
          <a:xfrm>
            <a:off x="5181600" y="5867400"/>
            <a:ext cx="2971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rPr>
              <a:t> w,s, IP    (1,2)(1.1)  data</a:t>
            </a:r>
          </a:p>
        </p:txBody>
      </p:sp>
      <p:sp>
        <p:nvSpPr>
          <p:cNvPr id="25655" name="Rectangle 122">
            <a:extLst>
              <a:ext uri="{FF2B5EF4-FFF2-40B4-BE49-F238E27FC236}">
                <a16:creationId xmlns:a16="http://schemas.microsoft.com/office/drawing/2014/main" id="{03430E2D-D7F8-436C-8A0A-DC540FEBC666}"/>
              </a:ext>
            </a:extLst>
          </p:cNvPr>
          <p:cNvSpPr>
            <a:spLocks noChangeArrowheads="1"/>
          </p:cNvSpPr>
          <p:nvPr/>
        </p:nvSpPr>
        <p:spPr bwMode="auto">
          <a:xfrm>
            <a:off x="6096000" y="5029200"/>
            <a:ext cx="20574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2400">
                <a:latin typeface="Times New Roman" panose="02020603050405020304" pitchFamily="18" charset="0"/>
              </a:rPr>
              <a:t>(1,2)(1,1)  data</a:t>
            </a:r>
          </a:p>
        </p:txBody>
      </p:sp>
      <p:sp>
        <p:nvSpPr>
          <p:cNvPr id="25656" name="Line 123">
            <a:extLst>
              <a:ext uri="{FF2B5EF4-FFF2-40B4-BE49-F238E27FC236}">
                <a16:creationId xmlns:a16="http://schemas.microsoft.com/office/drawing/2014/main" id="{8EA252D4-2664-4E1B-BBD5-3C5E2A0533A9}"/>
              </a:ext>
            </a:extLst>
          </p:cNvPr>
          <p:cNvSpPr>
            <a:spLocks noChangeShapeType="1"/>
          </p:cNvSpPr>
          <p:nvPr/>
        </p:nvSpPr>
        <p:spPr bwMode="auto">
          <a:xfrm flipV="1">
            <a:off x="4800600" y="5715000"/>
            <a:ext cx="3810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7" name="Line 125">
            <a:extLst>
              <a:ext uri="{FF2B5EF4-FFF2-40B4-BE49-F238E27FC236}">
                <a16:creationId xmlns:a16="http://schemas.microsoft.com/office/drawing/2014/main" id="{266542B1-6512-4609-ABF7-620BB4ADDF0B}"/>
              </a:ext>
            </a:extLst>
          </p:cNvPr>
          <p:cNvSpPr>
            <a:spLocks noChangeShapeType="1"/>
          </p:cNvSpPr>
          <p:nvPr/>
        </p:nvSpPr>
        <p:spPr bwMode="auto">
          <a:xfrm flipV="1">
            <a:off x="5867400" y="50292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58" name="Text Box 126">
            <a:extLst>
              <a:ext uri="{FF2B5EF4-FFF2-40B4-BE49-F238E27FC236}">
                <a16:creationId xmlns:a16="http://schemas.microsoft.com/office/drawing/2014/main" id="{D56A097D-9D45-44D2-994D-C61E2DFBAB12}"/>
              </a:ext>
            </a:extLst>
          </p:cNvPr>
          <p:cNvSpPr txBox="1">
            <a:spLocks noChangeArrowheads="1"/>
          </p:cNvSpPr>
          <p:nvPr/>
        </p:nvSpPr>
        <p:spPr bwMode="auto">
          <a:xfrm>
            <a:off x="4899025" y="2125663"/>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endParaRPr lang="en-US" altLang="en-US" sz="2400">
              <a:latin typeface="Times New Roman" panose="02020603050405020304" pitchFamily="18" charset="0"/>
            </a:endParaRPr>
          </a:p>
        </p:txBody>
      </p:sp>
      <p:sp>
        <p:nvSpPr>
          <p:cNvPr id="14463" name="Text Box 127">
            <a:extLst>
              <a:ext uri="{FF2B5EF4-FFF2-40B4-BE49-F238E27FC236}">
                <a16:creationId xmlns:a16="http://schemas.microsoft.com/office/drawing/2014/main" id="{179D9135-3C30-422E-9A40-052E10D3D352}"/>
              </a:ext>
            </a:extLst>
          </p:cNvPr>
          <p:cNvSpPr txBox="1">
            <a:spLocks noChangeArrowheads="1"/>
          </p:cNvSpPr>
          <p:nvPr/>
        </p:nvSpPr>
        <p:spPr bwMode="auto">
          <a:xfrm>
            <a:off x="4019550" y="1852613"/>
            <a:ext cx="4929188" cy="180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914400" indent="-45720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371600" indent="-457200">
              <a:spcBef>
                <a:spcPct val="20000"/>
              </a:spcBef>
              <a:buChar char="•"/>
              <a:defRPr sz="2000">
                <a:solidFill>
                  <a:schemeClr val="tx1"/>
                </a:solidFill>
                <a:latin typeface="Comic Sans MS" panose="030F0702030302020204" pitchFamily="66"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Times New Roman" panose="02020603050405020304" pitchFamily="18" charset="0"/>
              </a:rPr>
              <a:t>0. Assumed server’s IP is known to workstation, if not,… </a:t>
            </a:r>
          </a:p>
          <a:p>
            <a:pPr eaLnBrk="1" hangingPunct="1">
              <a:spcBef>
                <a:spcPct val="0"/>
              </a:spcBef>
              <a:buClrTx/>
              <a:buSzTx/>
              <a:buFontTx/>
              <a:buNone/>
            </a:pPr>
            <a:r>
              <a:rPr lang="en-US" altLang="en-US" sz="1600">
                <a:latin typeface="Times New Roman" panose="02020603050405020304" pitchFamily="18" charset="0"/>
              </a:rPr>
              <a:t>1.Workstation (IP entity) finds server’s physical address</a:t>
            </a:r>
          </a:p>
          <a:p>
            <a:pPr eaLnBrk="1" hangingPunct="1">
              <a:spcBef>
                <a:spcPct val="0"/>
              </a:spcBef>
              <a:buClrTx/>
              <a:buSzTx/>
              <a:buFontTx/>
              <a:buNone/>
            </a:pPr>
            <a:r>
              <a:rPr lang="en-US" altLang="en-US" sz="1600">
                <a:latin typeface="Times New Roman" panose="02020603050405020304" pitchFamily="18" charset="0"/>
              </a:rPr>
              <a:t>2.IP entity forms and passes IP packet down  to </a:t>
            </a:r>
          </a:p>
          <a:p>
            <a:pPr eaLnBrk="1" hangingPunct="1">
              <a:spcBef>
                <a:spcPct val="0"/>
              </a:spcBef>
              <a:buClrTx/>
              <a:buSzTx/>
              <a:buFontTx/>
              <a:buNone/>
            </a:pPr>
            <a:r>
              <a:rPr lang="en-US" altLang="en-US" sz="1600">
                <a:latin typeface="Times New Roman" panose="02020603050405020304" pitchFamily="18" charset="0"/>
              </a:rPr>
              <a:t>   Ethernet driver  along with physical addresses </a:t>
            </a:r>
            <a:r>
              <a:rPr lang="en-US" altLang="en-US" sz="1600">
                <a:solidFill>
                  <a:schemeClr val="accent1"/>
                </a:solidFill>
                <a:latin typeface="Times New Roman" panose="02020603050405020304" pitchFamily="18" charset="0"/>
              </a:rPr>
              <a:t>w</a:t>
            </a:r>
            <a:r>
              <a:rPr lang="en-US" altLang="en-US" sz="1600">
                <a:latin typeface="Times New Roman" panose="02020603050405020304" pitchFamily="18" charset="0"/>
              </a:rPr>
              <a:t>, </a:t>
            </a:r>
            <a:r>
              <a:rPr lang="en-US" altLang="en-US" sz="1600">
                <a:solidFill>
                  <a:schemeClr val="accent1"/>
                </a:solidFill>
                <a:latin typeface="Times New Roman" panose="02020603050405020304" pitchFamily="18" charset="0"/>
              </a:rPr>
              <a:t>s</a:t>
            </a:r>
          </a:p>
          <a:p>
            <a:pPr eaLnBrk="1" hangingPunct="1">
              <a:spcBef>
                <a:spcPct val="0"/>
              </a:spcBef>
              <a:buClrTx/>
              <a:buSzTx/>
              <a:buFontTx/>
              <a:buNone/>
            </a:pPr>
            <a:r>
              <a:rPr lang="en-US" altLang="en-US" sz="1600">
                <a:latin typeface="Times New Roman" panose="02020603050405020304" pitchFamily="18" charset="0"/>
              </a:rPr>
              <a:t>3. Ethernet driver forms Ethernet frame and broadcast</a:t>
            </a:r>
          </a:p>
          <a:p>
            <a:pPr eaLnBrk="1" hangingPunct="1">
              <a:spcBef>
                <a:spcPct val="0"/>
              </a:spcBef>
              <a:buClrTx/>
              <a:buSzTx/>
              <a:buFontTx/>
              <a:buNone/>
            </a:pPr>
            <a:r>
              <a:rPr lang="en-US" altLang="en-US" sz="1600" b="1" i="1" u="sng">
                <a:latin typeface="Times New Roman" panose="02020603050405020304" pitchFamily="18" charset="0"/>
              </a:rPr>
              <a:t>4</a:t>
            </a:r>
            <a:r>
              <a:rPr lang="en-US" altLang="en-US" sz="1600">
                <a:latin typeface="Times New Roman" panose="02020603050405020304" pitchFamily="18" charset="0"/>
              </a:rPr>
              <a:t>. Server NIC captures the frame due to its address </a:t>
            </a:r>
            <a:r>
              <a:rPr lang="en-US" altLang="en-US" sz="1600">
                <a:solidFill>
                  <a:schemeClr val="accent1"/>
                </a:solidFill>
                <a:latin typeface="Times New Roman" panose="02020603050405020304" pitchFamily="18" charset="0"/>
              </a:rPr>
              <a:t>s</a:t>
            </a:r>
          </a:p>
          <a:p>
            <a:pPr eaLnBrk="1" hangingPunct="1">
              <a:spcBef>
                <a:spcPct val="0"/>
              </a:spcBef>
              <a:buClrTx/>
              <a:buSzTx/>
              <a:buFontTx/>
              <a:buNone/>
            </a:pPr>
            <a:r>
              <a:rPr lang="en-US" altLang="en-US" sz="1600" b="1" i="1" u="sng">
                <a:latin typeface="Times New Roman" panose="02020603050405020304" pitchFamily="18" charset="0"/>
              </a:rPr>
              <a:t>5</a:t>
            </a:r>
            <a:r>
              <a:rPr lang="en-US" altLang="en-US" sz="1600">
                <a:latin typeface="Times New Roman" panose="02020603050405020304" pitchFamily="18" charset="0"/>
              </a:rPr>
              <a:t>. Find it is an IP so pass up to IP entity</a:t>
            </a:r>
          </a:p>
        </p:txBody>
      </p:sp>
      <p:sp>
        <p:nvSpPr>
          <p:cNvPr id="25660" name="Text Box 128">
            <a:extLst>
              <a:ext uri="{FF2B5EF4-FFF2-40B4-BE49-F238E27FC236}">
                <a16:creationId xmlns:a16="http://schemas.microsoft.com/office/drawing/2014/main" id="{4973D10C-8CF0-4A0B-8E97-D113F084D91B}"/>
              </a:ext>
            </a:extLst>
          </p:cNvPr>
          <p:cNvSpPr txBox="1">
            <a:spLocks noChangeArrowheads="1"/>
          </p:cNvSpPr>
          <p:nvPr/>
        </p:nvSpPr>
        <p:spPr bwMode="auto">
          <a:xfrm>
            <a:off x="990600" y="0"/>
            <a:ext cx="792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solidFill>
                  <a:schemeClr val="tx2"/>
                </a:solidFill>
                <a:latin typeface="Times New Roman" panose="02020603050405020304" pitchFamily="18" charset="0"/>
              </a:rPr>
              <a:t>Example 1:Workstation sends an IP datagram to the server</a:t>
            </a:r>
          </a:p>
        </p:txBody>
      </p:sp>
      <p:sp>
        <p:nvSpPr>
          <p:cNvPr id="25661" name="Freeform 129">
            <a:extLst>
              <a:ext uri="{FF2B5EF4-FFF2-40B4-BE49-F238E27FC236}">
                <a16:creationId xmlns:a16="http://schemas.microsoft.com/office/drawing/2014/main" id="{8D1D749E-FA76-4D9C-B16F-575427227887}"/>
              </a:ext>
            </a:extLst>
          </p:cNvPr>
          <p:cNvSpPr>
            <a:spLocks/>
          </p:cNvSpPr>
          <p:nvPr/>
        </p:nvSpPr>
        <p:spPr bwMode="auto">
          <a:xfrm>
            <a:off x="2590800" y="1447800"/>
            <a:ext cx="431800" cy="609600"/>
          </a:xfrm>
          <a:custGeom>
            <a:avLst/>
            <a:gdLst>
              <a:gd name="T0" fmla="*/ 2147483646 w 272"/>
              <a:gd name="T1" fmla="*/ 2147483646 h 384"/>
              <a:gd name="T2" fmla="*/ 2147483646 w 272"/>
              <a:gd name="T3" fmla="*/ 2147483646 h 384"/>
              <a:gd name="T4" fmla="*/ 2147483646 w 272"/>
              <a:gd name="T5" fmla="*/ 2147483646 h 384"/>
              <a:gd name="T6" fmla="*/ 0 w 272"/>
              <a:gd name="T7" fmla="*/ 0 h 38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72" h="384">
                <a:moveTo>
                  <a:pt x="240" y="384"/>
                </a:moveTo>
                <a:cubicBezTo>
                  <a:pt x="256" y="328"/>
                  <a:pt x="272" y="272"/>
                  <a:pt x="240" y="240"/>
                </a:cubicBezTo>
                <a:cubicBezTo>
                  <a:pt x="208" y="208"/>
                  <a:pt x="88" y="232"/>
                  <a:pt x="48" y="192"/>
                </a:cubicBezTo>
                <a:cubicBezTo>
                  <a:pt x="8" y="152"/>
                  <a:pt x="8" y="32"/>
                  <a:pt x="0" y="0"/>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662" name="Line 130">
            <a:extLst>
              <a:ext uri="{FF2B5EF4-FFF2-40B4-BE49-F238E27FC236}">
                <a16:creationId xmlns:a16="http://schemas.microsoft.com/office/drawing/2014/main" id="{105B7DF5-2269-4FF0-93D1-ABA4FBE4C03D}"/>
              </a:ext>
            </a:extLst>
          </p:cNvPr>
          <p:cNvSpPr>
            <a:spLocks noChangeShapeType="1"/>
          </p:cNvSpPr>
          <p:nvPr/>
        </p:nvSpPr>
        <p:spPr bwMode="auto">
          <a:xfrm flipV="1">
            <a:off x="2590800" y="1447800"/>
            <a:ext cx="0" cy="76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4463"/>
                                        </p:tgtEl>
                                        <p:attrNameLst>
                                          <p:attrName>style.visibility</p:attrName>
                                        </p:attrNameLst>
                                      </p:cBhvr>
                                      <p:to>
                                        <p:strVal val="visible"/>
                                      </p:to>
                                    </p:set>
                                    <p:animEffect transition="in" filter="box(in)">
                                      <p:cBhvr>
                                        <p:cTn id="7" dur="500"/>
                                        <p:tgtEl>
                                          <p:spTgt spid="144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63"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9D4A1164-2E97-4FCF-8013-18DFF8A131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99502D20-CB16-4F7E-87C0-C3B0C2A46831}" type="slidenum">
              <a:rPr lang="en-US" altLang="en-US" sz="1400">
                <a:latin typeface="Times New Roman" panose="02020603050405020304" pitchFamily="18" charset="0"/>
              </a:rPr>
              <a:pPr eaLnBrk="1" hangingPunct="1">
                <a:spcBef>
                  <a:spcPct val="0"/>
                </a:spcBef>
                <a:buClrTx/>
                <a:buSzTx/>
                <a:buFontTx/>
                <a:buNone/>
              </a:pPr>
              <a:t>16</a:t>
            </a:fld>
            <a:endParaRPr lang="en-US" altLang="en-US" sz="1400">
              <a:latin typeface="Times New Roman" panose="02020603050405020304" pitchFamily="18" charset="0"/>
            </a:endParaRPr>
          </a:p>
        </p:txBody>
      </p:sp>
      <p:sp>
        <p:nvSpPr>
          <p:cNvPr id="26627" name="Rectangle 2">
            <a:extLst>
              <a:ext uri="{FF2B5EF4-FFF2-40B4-BE49-F238E27FC236}">
                <a16:creationId xmlns:a16="http://schemas.microsoft.com/office/drawing/2014/main" id="{98450BA3-F202-4D0D-AE9D-2E772ABD4E90}"/>
              </a:ext>
            </a:extLst>
          </p:cNvPr>
          <p:cNvSpPr>
            <a:spLocks noGrp="1" noChangeArrowheads="1"/>
          </p:cNvSpPr>
          <p:nvPr>
            <p:ph type="title"/>
          </p:nvPr>
        </p:nvSpPr>
        <p:spPr>
          <a:xfrm>
            <a:off x="685800" y="304800"/>
            <a:ext cx="7772400" cy="1143000"/>
          </a:xfrm>
        </p:spPr>
        <p:txBody>
          <a:bodyPr/>
          <a:lstStyle/>
          <a:p>
            <a:pPr eaLnBrk="1" hangingPunct="1"/>
            <a:r>
              <a:rPr lang="en-US" altLang="en-US" sz="3600"/>
              <a:t>Example1—Workstation sends a IP datagram to the server (cont.)</a:t>
            </a:r>
          </a:p>
        </p:txBody>
      </p:sp>
      <p:sp>
        <p:nvSpPr>
          <p:cNvPr id="26628" name="Text Box 3">
            <a:extLst>
              <a:ext uri="{FF2B5EF4-FFF2-40B4-BE49-F238E27FC236}">
                <a16:creationId xmlns:a16="http://schemas.microsoft.com/office/drawing/2014/main" id="{B4727462-F196-40C7-833E-5317B4677D08}"/>
              </a:ext>
            </a:extLst>
          </p:cNvPr>
          <p:cNvSpPr txBox="1">
            <a:spLocks noChangeArrowheads="1"/>
          </p:cNvSpPr>
          <p:nvPr/>
        </p:nvSpPr>
        <p:spPr bwMode="auto">
          <a:xfrm>
            <a:off x="609600" y="1524000"/>
            <a:ext cx="7874000" cy="88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Tx/>
              <a:buSzTx/>
              <a:buFontTx/>
              <a:buChar char="•"/>
            </a:pPr>
            <a:r>
              <a:rPr lang="en-US" altLang="en-US" i="1">
                <a:latin typeface="Times New Roman" panose="02020603050405020304" pitchFamily="18" charset="0"/>
              </a:rPr>
              <a:t>How does workstation know the server’s IP address?</a:t>
            </a:r>
            <a:endParaRPr lang="en-US" altLang="en-US" i="1" u="sng">
              <a:latin typeface="Times New Roman" panose="02020603050405020304" pitchFamily="18" charset="0"/>
            </a:endParaRPr>
          </a:p>
          <a:p>
            <a:pPr eaLnBrk="1" hangingPunct="1">
              <a:spcBef>
                <a:spcPct val="0"/>
              </a:spcBef>
              <a:buClrTx/>
              <a:buSzTx/>
              <a:buFontTx/>
              <a:buNone/>
            </a:pPr>
            <a:endParaRPr lang="en-US" altLang="en-US" sz="2400">
              <a:latin typeface="Times New Roman" panose="02020603050405020304" pitchFamily="18" charset="0"/>
            </a:endParaRPr>
          </a:p>
        </p:txBody>
      </p:sp>
      <p:sp>
        <p:nvSpPr>
          <p:cNvPr id="30724" name="Text Box 4">
            <a:extLst>
              <a:ext uri="{FF2B5EF4-FFF2-40B4-BE49-F238E27FC236}">
                <a16:creationId xmlns:a16="http://schemas.microsoft.com/office/drawing/2014/main" id="{FE8CBD30-7BED-4C32-B7E7-4A0F28E5381F}"/>
              </a:ext>
            </a:extLst>
          </p:cNvPr>
          <p:cNvSpPr txBox="1">
            <a:spLocks noChangeArrowheads="1"/>
          </p:cNvSpPr>
          <p:nvPr/>
        </p:nvSpPr>
        <p:spPr bwMode="auto">
          <a:xfrm>
            <a:off x="762000" y="2057400"/>
            <a:ext cx="80756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First search in its cache, if not found, query by DNS and cache it</a:t>
            </a:r>
          </a:p>
        </p:txBody>
      </p:sp>
      <p:sp>
        <p:nvSpPr>
          <p:cNvPr id="26630" name="Text Box 5">
            <a:extLst>
              <a:ext uri="{FF2B5EF4-FFF2-40B4-BE49-F238E27FC236}">
                <a16:creationId xmlns:a16="http://schemas.microsoft.com/office/drawing/2014/main" id="{FE9E4429-5273-4C65-8939-302A2F58115C}"/>
              </a:ext>
            </a:extLst>
          </p:cNvPr>
          <p:cNvSpPr txBox="1">
            <a:spLocks noChangeArrowheads="1"/>
          </p:cNvSpPr>
          <p:nvPr/>
        </p:nvSpPr>
        <p:spPr bwMode="auto">
          <a:xfrm>
            <a:off x="609600" y="2514600"/>
            <a:ext cx="7545388"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Tx/>
              <a:buSzTx/>
              <a:buFontTx/>
              <a:buChar char="•"/>
            </a:pPr>
            <a:r>
              <a:rPr lang="en-US" altLang="en-US" i="1">
                <a:latin typeface="Times New Roman" panose="02020603050405020304" pitchFamily="18" charset="0"/>
              </a:rPr>
              <a:t>IP entity in workstation knows that the server is in </a:t>
            </a:r>
          </a:p>
          <a:p>
            <a:pPr eaLnBrk="1" hangingPunct="1">
              <a:buClrTx/>
              <a:buSzTx/>
              <a:buFontTx/>
              <a:buNone/>
            </a:pPr>
            <a:r>
              <a:rPr lang="en-US" altLang="en-US" i="1">
                <a:latin typeface="Times New Roman" panose="02020603050405020304" pitchFamily="18" charset="0"/>
              </a:rPr>
              <a:t>  the same network, why?</a:t>
            </a:r>
            <a:endParaRPr lang="en-US" altLang="en-US" sz="2400" i="1">
              <a:latin typeface="Times New Roman" panose="02020603050405020304" pitchFamily="18" charset="0"/>
            </a:endParaRPr>
          </a:p>
        </p:txBody>
      </p:sp>
      <p:sp>
        <p:nvSpPr>
          <p:cNvPr id="30727" name="Text Box 7">
            <a:extLst>
              <a:ext uri="{FF2B5EF4-FFF2-40B4-BE49-F238E27FC236}">
                <a16:creationId xmlns:a16="http://schemas.microsoft.com/office/drawing/2014/main" id="{09C77580-4306-4A7D-B525-70A4096F6648}"/>
              </a:ext>
            </a:extLst>
          </p:cNvPr>
          <p:cNvSpPr txBox="1">
            <a:spLocks noChangeArrowheads="1"/>
          </p:cNvSpPr>
          <p:nvPr/>
        </p:nvSpPr>
        <p:spPr bwMode="auto">
          <a:xfrm>
            <a:off x="4572000" y="3048000"/>
            <a:ext cx="4227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 Because of the same network ID</a:t>
            </a:r>
          </a:p>
        </p:txBody>
      </p:sp>
      <p:sp>
        <p:nvSpPr>
          <p:cNvPr id="26632" name="Text Box 8">
            <a:extLst>
              <a:ext uri="{FF2B5EF4-FFF2-40B4-BE49-F238E27FC236}">
                <a16:creationId xmlns:a16="http://schemas.microsoft.com/office/drawing/2014/main" id="{28D200BC-1A07-4C9F-B326-CD8DE29E1F6D}"/>
              </a:ext>
            </a:extLst>
          </p:cNvPr>
          <p:cNvSpPr txBox="1">
            <a:spLocks noChangeArrowheads="1"/>
          </p:cNvSpPr>
          <p:nvPr/>
        </p:nvSpPr>
        <p:spPr bwMode="auto">
          <a:xfrm>
            <a:off x="609600" y="3657600"/>
            <a:ext cx="6757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buClrTx/>
              <a:buSzTx/>
              <a:buFontTx/>
              <a:buChar char="•"/>
            </a:pPr>
            <a:r>
              <a:rPr lang="en-US" altLang="en-US" i="1">
                <a:latin typeface="Times New Roman" panose="02020603050405020304" pitchFamily="18" charset="0"/>
              </a:rPr>
              <a:t>How to know the server’s physical address ?</a:t>
            </a:r>
            <a:r>
              <a:rPr lang="en-US" altLang="en-US">
                <a:latin typeface="Times New Roman" panose="02020603050405020304" pitchFamily="18" charset="0"/>
              </a:rPr>
              <a:t> </a:t>
            </a:r>
            <a:endParaRPr lang="en-US" altLang="en-US" sz="2400">
              <a:latin typeface="Times New Roman" panose="02020603050405020304" pitchFamily="18" charset="0"/>
            </a:endParaRPr>
          </a:p>
        </p:txBody>
      </p:sp>
      <p:sp>
        <p:nvSpPr>
          <p:cNvPr id="30729" name="Text Box 9">
            <a:extLst>
              <a:ext uri="{FF2B5EF4-FFF2-40B4-BE49-F238E27FC236}">
                <a16:creationId xmlns:a16="http://schemas.microsoft.com/office/drawing/2014/main" id="{C2B8B26E-92A7-474B-AB21-230CDB6FC7A4}"/>
              </a:ext>
            </a:extLst>
          </p:cNvPr>
          <p:cNvSpPr txBox="1">
            <a:spLocks noChangeArrowheads="1"/>
          </p:cNvSpPr>
          <p:nvPr/>
        </p:nvSpPr>
        <p:spPr bwMode="auto">
          <a:xfrm>
            <a:off x="685800" y="4191000"/>
            <a:ext cx="13282613"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eaLnBrk="1" hangingPunct="1">
              <a:buClrTx/>
              <a:buSzTx/>
              <a:buFontTx/>
              <a:buChar char="–"/>
            </a:pPr>
            <a:r>
              <a:rPr lang="en-US" altLang="en-US">
                <a:latin typeface="Times New Roman" panose="02020603050405020304" pitchFamily="18" charset="0"/>
              </a:rPr>
              <a:t>looks up its mapping table to try to  find server’s physical </a:t>
            </a:r>
          </a:p>
          <a:p>
            <a:pPr lvl="1" eaLnBrk="1" hangingPunct="1">
              <a:buClrTx/>
              <a:buSzTx/>
              <a:buFontTx/>
              <a:buNone/>
            </a:pPr>
            <a:r>
              <a:rPr lang="en-US" altLang="en-US">
                <a:latin typeface="Times New Roman" panose="02020603050405020304" pitchFamily="18" charset="0"/>
              </a:rPr>
              <a:t>  address </a:t>
            </a:r>
            <a:r>
              <a:rPr lang="en-US" altLang="en-US" i="1">
                <a:latin typeface="Times New Roman" panose="02020603050405020304" pitchFamily="18" charset="0"/>
              </a:rPr>
              <a:t>s.</a:t>
            </a:r>
            <a:r>
              <a:rPr lang="en-US" altLang="en-US">
                <a:latin typeface="Times New Roman" panose="02020603050405020304" pitchFamily="18" charset="0"/>
              </a:rPr>
              <a:t>  if server’s physical address is not known,</a:t>
            </a:r>
          </a:p>
        </p:txBody>
      </p:sp>
      <p:sp>
        <p:nvSpPr>
          <p:cNvPr id="30730" name="Text Box 10">
            <a:extLst>
              <a:ext uri="{FF2B5EF4-FFF2-40B4-BE49-F238E27FC236}">
                <a16:creationId xmlns:a16="http://schemas.microsoft.com/office/drawing/2014/main" id="{A4375547-6A21-489A-9AB6-01A51F9C4117}"/>
              </a:ext>
            </a:extLst>
          </p:cNvPr>
          <p:cNvSpPr txBox="1">
            <a:spLocks noChangeArrowheads="1"/>
          </p:cNvSpPr>
          <p:nvPr/>
        </p:nvSpPr>
        <p:spPr bwMode="auto">
          <a:xfrm>
            <a:off x="609600" y="5181600"/>
            <a:ext cx="67516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lvl="1" eaLnBrk="1" hangingPunct="1">
              <a:buClrTx/>
              <a:buSzTx/>
              <a:buFontTx/>
              <a:buChar char="–"/>
            </a:pPr>
            <a:r>
              <a:rPr lang="en-US" altLang="en-US">
                <a:latin typeface="Times New Roman" panose="02020603050405020304" pitchFamily="18" charset="0"/>
              </a:rPr>
              <a:t>by ARP (</a:t>
            </a:r>
            <a:r>
              <a:rPr lang="en-US" altLang="en-US" u="sng">
                <a:latin typeface="Times New Roman" panose="02020603050405020304" pitchFamily="18" charset="0"/>
              </a:rPr>
              <a:t>Address Resolution Protocol</a:t>
            </a:r>
            <a:r>
              <a:rPr lang="en-US" altLang="en-US">
                <a:latin typeface="Times New Roman" panose="02020603050405020304" pitchFamily="18" charset="0"/>
              </a:rPr>
              <a:t>) to find it.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0724"/>
                                        </p:tgtEl>
                                        <p:attrNameLst>
                                          <p:attrName>style.visibility</p:attrName>
                                        </p:attrNameLst>
                                      </p:cBhvr>
                                      <p:to>
                                        <p:strVal val="visible"/>
                                      </p:to>
                                    </p:set>
                                    <p:animEffect transition="in" filter="blinds(horizontal)">
                                      <p:cBhvr>
                                        <p:cTn id="7" dur="500"/>
                                        <p:tgtEl>
                                          <p:spTgt spid="307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0727"/>
                                        </p:tgtEl>
                                        <p:attrNameLst>
                                          <p:attrName>style.visibility</p:attrName>
                                        </p:attrNameLst>
                                      </p:cBhvr>
                                      <p:to>
                                        <p:strVal val="visible"/>
                                      </p:to>
                                    </p:set>
                                    <p:animEffect transition="in" filter="blinds(horizontal)">
                                      <p:cBhvr>
                                        <p:cTn id="12" dur="500"/>
                                        <p:tgtEl>
                                          <p:spTgt spid="307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0729"/>
                                        </p:tgtEl>
                                        <p:attrNameLst>
                                          <p:attrName>style.visibility</p:attrName>
                                        </p:attrNameLst>
                                      </p:cBhvr>
                                      <p:to>
                                        <p:strVal val="visible"/>
                                      </p:to>
                                    </p:set>
                                    <p:animEffect transition="in" filter="blinds(horizontal)">
                                      <p:cBhvr>
                                        <p:cTn id="17" dur="500"/>
                                        <p:tgtEl>
                                          <p:spTgt spid="3072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0730"/>
                                        </p:tgtEl>
                                        <p:attrNameLst>
                                          <p:attrName>style.visibility</p:attrName>
                                        </p:attrNameLst>
                                      </p:cBhvr>
                                      <p:to>
                                        <p:strVal val="visible"/>
                                      </p:to>
                                    </p:set>
                                    <p:animEffect transition="in" filter="blinds(horizontal)">
                                      <p:cBhvr>
                                        <p:cTn id="22" dur="500"/>
                                        <p:tgtEl>
                                          <p:spTgt spid="307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autoUpdateAnimBg="0"/>
      <p:bldP spid="30727" grpId="0" autoUpdateAnimBg="0"/>
      <p:bldP spid="30729" grpId="0" autoUpdateAnimBg="0"/>
      <p:bldP spid="3073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a:extLst>
              <a:ext uri="{FF2B5EF4-FFF2-40B4-BE49-F238E27FC236}">
                <a16:creationId xmlns:a16="http://schemas.microsoft.com/office/drawing/2014/main" id="{DF6EDA75-14C1-435B-93D4-AD876681D50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BA53DB4F-2ADD-4069-B209-CB2D37187A83}" type="slidenum">
              <a:rPr lang="en-US" altLang="en-US" sz="1400">
                <a:latin typeface="Times New Roman" panose="02020603050405020304" pitchFamily="18" charset="0"/>
              </a:rPr>
              <a:pPr eaLnBrk="1" hangingPunct="1">
                <a:spcBef>
                  <a:spcPct val="0"/>
                </a:spcBef>
                <a:buClrTx/>
                <a:buSzTx/>
                <a:buFontTx/>
                <a:buNone/>
              </a:pPr>
              <a:t>17</a:t>
            </a:fld>
            <a:endParaRPr lang="en-US" altLang="en-US" sz="1400">
              <a:latin typeface="Times New Roman" panose="02020603050405020304" pitchFamily="18" charset="0"/>
            </a:endParaRPr>
          </a:p>
        </p:txBody>
      </p:sp>
      <p:sp>
        <p:nvSpPr>
          <p:cNvPr id="27651" name="Rectangle 2">
            <a:extLst>
              <a:ext uri="{FF2B5EF4-FFF2-40B4-BE49-F238E27FC236}">
                <a16:creationId xmlns:a16="http://schemas.microsoft.com/office/drawing/2014/main" id="{64A0638D-354D-4245-A242-A2A8A206C422}"/>
              </a:ext>
            </a:extLst>
          </p:cNvPr>
          <p:cNvSpPr>
            <a:spLocks noChangeArrowheads="1"/>
          </p:cNvSpPr>
          <p:nvPr/>
        </p:nvSpPr>
        <p:spPr bwMode="auto">
          <a:xfrm>
            <a:off x="1752600" y="51054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52" name="Rectangle 3">
            <a:extLst>
              <a:ext uri="{FF2B5EF4-FFF2-40B4-BE49-F238E27FC236}">
                <a16:creationId xmlns:a16="http://schemas.microsoft.com/office/drawing/2014/main" id="{2CA925F7-0415-4109-A692-F37EEADEDAFA}"/>
              </a:ext>
            </a:extLst>
          </p:cNvPr>
          <p:cNvSpPr>
            <a:spLocks noChangeArrowheads="1"/>
          </p:cNvSpPr>
          <p:nvPr/>
        </p:nvSpPr>
        <p:spPr bwMode="auto">
          <a:xfrm>
            <a:off x="1752600" y="5181600"/>
            <a:ext cx="1381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Net Interface</a:t>
            </a:r>
          </a:p>
        </p:txBody>
      </p:sp>
      <p:sp>
        <p:nvSpPr>
          <p:cNvPr id="27653" name="Rectangle 4">
            <a:extLst>
              <a:ext uri="{FF2B5EF4-FFF2-40B4-BE49-F238E27FC236}">
                <a16:creationId xmlns:a16="http://schemas.microsoft.com/office/drawing/2014/main" id="{52D8AF04-94C4-4823-A206-9291D2A82070}"/>
              </a:ext>
            </a:extLst>
          </p:cNvPr>
          <p:cNvSpPr>
            <a:spLocks noChangeArrowheads="1"/>
          </p:cNvSpPr>
          <p:nvPr/>
        </p:nvSpPr>
        <p:spPr bwMode="auto">
          <a:xfrm>
            <a:off x="1752600" y="46482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54" name="Rectangle 5">
            <a:extLst>
              <a:ext uri="{FF2B5EF4-FFF2-40B4-BE49-F238E27FC236}">
                <a16:creationId xmlns:a16="http://schemas.microsoft.com/office/drawing/2014/main" id="{6608E624-98D5-4B21-BC5C-34E95B961B8D}"/>
              </a:ext>
            </a:extLst>
          </p:cNvPr>
          <p:cNvSpPr>
            <a:spLocks noChangeArrowheads="1"/>
          </p:cNvSpPr>
          <p:nvPr/>
        </p:nvSpPr>
        <p:spPr bwMode="auto">
          <a:xfrm>
            <a:off x="2286000" y="4724400"/>
            <a:ext cx="384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IP</a:t>
            </a:r>
          </a:p>
        </p:txBody>
      </p:sp>
      <p:sp>
        <p:nvSpPr>
          <p:cNvPr id="27655" name="Rectangle 6">
            <a:extLst>
              <a:ext uri="{FF2B5EF4-FFF2-40B4-BE49-F238E27FC236}">
                <a16:creationId xmlns:a16="http://schemas.microsoft.com/office/drawing/2014/main" id="{C673ED87-598F-48AD-AA74-904E169C72AC}"/>
              </a:ext>
            </a:extLst>
          </p:cNvPr>
          <p:cNvSpPr>
            <a:spLocks noChangeArrowheads="1"/>
          </p:cNvSpPr>
          <p:nvPr/>
        </p:nvSpPr>
        <p:spPr bwMode="auto">
          <a:xfrm>
            <a:off x="1752600" y="41910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56" name="Rectangle 7">
            <a:extLst>
              <a:ext uri="{FF2B5EF4-FFF2-40B4-BE49-F238E27FC236}">
                <a16:creationId xmlns:a16="http://schemas.microsoft.com/office/drawing/2014/main" id="{A9BBAAED-556D-4E34-BD8B-43E403EE71CF}"/>
              </a:ext>
            </a:extLst>
          </p:cNvPr>
          <p:cNvSpPr>
            <a:spLocks noChangeArrowheads="1"/>
          </p:cNvSpPr>
          <p:nvPr/>
        </p:nvSpPr>
        <p:spPr bwMode="auto">
          <a:xfrm>
            <a:off x="1828800" y="4267200"/>
            <a:ext cx="1120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TCP/UDP</a:t>
            </a:r>
          </a:p>
        </p:txBody>
      </p:sp>
      <p:sp>
        <p:nvSpPr>
          <p:cNvPr id="27657" name="Rectangle 8">
            <a:extLst>
              <a:ext uri="{FF2B5EF4-FFF2-40B4-BE49-F238E27FC236}">
                <a16:creationId xmlns:a16="http://schemas.microsoft.com/office/drawing/2014/main" id="{45B89119-79BC-4BF6-8203-27CA799C6873}"/>
              </a:ext>
            </a:extLst>
          </p:cNvPr>
          <p:cNvSpPr>
            <a:spLocks noChangeArrowheads="1"/>
          </p:cNvSpPr>
          <p:nvPr/>
        </p:nvSpPr>
        <p:spPr bwMode="auto">
          <a:xfrm>
            <a:off x="1752600" y="37338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58" name="Rectangle 9">
            <a:extLst>
              <a:ext uri="{FF2B5EF4-FFF2-40B4-BE49-F238E27FC236}">
                <a16:creationId xmlns:a16="http://schemas.microsoft.com/office/drawing/2014/main" id="{8F786B88-5854-4A8B-A4FB-22FCC6421CB3}"/>
              </a:ext>
            </a:extLst>
          </p:cNvPr>
          <p:cNvSpPr>
            <a:spLocks noChangeArrowheads="1"/>
          </p:cNvSpPr>
          <p:nvPr/>
        </p:nvSpPr>
        <p:spPr bwMode="auto">
          <a:xfrm>
            <a:off x="1828800" y="3810000"/>
            <a:ext cx="1133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HTTP etc.</a:t>
            </a:r>
          </a:p>
        </p:txBody>
      </p:sp>
      <p:sp>
        <p:nvSpPr>
          <p:cNvPr id="27659" name="Rectangle 10">
            <a:extLst>
              <a:ext uri="{FF2B5EF4-FFF2-40B4-BE49-F238E27FC236}">
                <a16:creationId xmlns:a16="http://schemas.microsoft.com/office/drawing/2014/main" id="{56E1AC60-5593-493A-B56B-9A2F0351252F}"/>
              </a:ext>
            </a:extLst>
          </p:cNvPr>
          <p:cNvSpPr>
            <a:spLocks noChangeArrowheads="1"/>
          </p:cNvSpPr>
          <p:nvPr/>
        </p:nvSpPr>
        <p:spPr bwMode="auto">
          <a:xfrm>
            <a:off x="3843338" y="52578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60" name="Rectangle 11">
            <a:extLst>
              <a:ext uri="{FF2B5EF4-FFF2-40B4-BE49-F238E27FC236}">
                <a16:creationId xmlns:a16="http://schemas.microsoft.com/office/drawing/2014/main" id="{AFDE7CDD-4A3C-439A-916C-470077EBE96C}"/>
              </a:ext>
            </a:extLst>
          </p:cNvPr>
          <p:cNvSpPr>
            <a:spLocks noChangeArrowheads="1"/>
          </p:cNvSpPr>
          <p:nvPr/>
        </p:nvSpPr>
        <p:spPr bwMode="auto">
          <a:xfrm>
            <a:off x="3810000" y="5308600"/>
            <a:ext cx="1508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Net Interface</a:t>
            </a:r>
            <a:r>
              <a:rPr lang="en-US" altLang="en-US" sz="1800">
                <a:solidFill>
                  <a:schemeClr val="accent1"/>
                </a:solidFill>
                <a:latin typeface="Times New Roman" panose="02020603050405020304" pitchFamily="18" charset="0"/>
              </a:rPr>
              <a:t>S</a:t>
            </a:r>
          </a:p>
        </p:txBody>
      </p:sp>
      <p:sp>
        <p:nvSpPr>
          <p:cNvPr id="27661" name="Rectangle 12">
            <a:extLst>
              <a:ext uri="{FF2B5EF4-FFF2-40B4-BE49-F238E27FC236}">
                <a16:creationId xmlns:a16="http://schemas.microsoft.com/office/drawing/2014/main" id="{877FACDC-6AB6-4FDE-9DBD-6F889D03566D}"/>
              </a:ext>
            </a:extLst>
          </p:cNvPr>
          <p:cNvSpPr>
            <a:spLocks noChangeArrowheads="1"/>
          </p:cNvSpPr>
          <p:nvPr/>
        </p:nvSpPr>
        <p:spPr bwMode="auto">
          <a:xfrm>
            <a:off x="3843338" y="47752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62" name="Rectangle 13">
            <a:extLst>
              <a:ext uri="{FF2B5EF4-FFF2-40B4-BE49-F238E27FC236}">
                <a16:creationId xmlns:a16="http://schemas.microsoft.com/office/drawing/2014/main" id="{147F9585-044D-4146-972D-96CA89EB081E}"/>
              </a:ext>
            </a:extLst>
          </p:cNvPr>
          <p:cNvSpPr>
            <a:spLocks noChangeArrowheads="1"/>
          </p:cNvSpPr>
          <p:nvPr/>
        </p:nvSpPr>
        <p:spPr bwMode="auto">
          <a:xfrm>
            <a:off x="4292600" y="4826000"/>
            <a:ext cx="384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IP</a:t>
            </a:r>
          </a:p>
        </p:txBody>
      </p:sp>
      <p:sp>
        <p:nvSpPr>
          <p:cNvPr id="27663" name="Rectangle 14">
            <a:extLst>
              <a:ext uri="{FF2B5EF4-FFF2-40B4-BE49-F238E27FC236}">
                <a16:creationId xmlns:a16="http://schemas.microsoft.com/office/drawing/2014/main" id="{E953CC89-3AE5-41A6-8C95-9430FBED2210}"/>
              </a:ext>
            </a:extLst>
          </p:cNvPr>
          <p:cNvSpPr>
            <a:spLocks noChangeArrowheads="1"/>
          </p:cNvSpPr>
          <p:nvPr/>
        </p:nvSpPr>
        <p:spPr bwMode="auto">
          <a:xfrm>
            <a:off x="6878638" y="52705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64" name="Rectangle 15">
            <a:extLst>
              <a:ext uri="{FF2B5EF4-FFF2-40B4-BE49-F238E27FC236}">
                <a16:creationId xmlns:a16="http://schemas.microsoft.com/office/drawing/2014/main" id="{1C5FF21B-AD77-479E-8D3D-50A2ACC6017F}"/>
              </a:ext>
            </a:extLst>
          </p:cNvPr>
          <p:cNvSpPr>
            <a:spLocks noChangeArrowheads="1"/>
          </p:cNvSpPr>
          <p:nvPr/>
        </p:nvSpPr>
        <p:spPr bwMode="auto">
          <a:xfrm>
            <a:off x="6845300" y="5321300"/>
            <a:ext cx="138112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Net Interface</a:t>
            </a:r>
          </a:p>
        </p:txBody>
      </p:sp>
      <p:sp>
        <p:nvSpPr>
          <p:cNvPr id="27665" name="Rectangle 16">
            <a:extLst>
              <a:ext uri="{FF2B5EF4-FFF2-40B4-BE49-F238E27FC236}">
                <a16:creationId xmlns:a16="http://schemas.microsoft.com/office/drawing/2014/main" id="{8BB1C2EF-0264-4DC4-91DE-B02CDAD9FD00}"/>
              </a:ext>
            </a:extLst>
          </p:cNvPr>
          <p:cNvSpPr>
            <a:spLocks noChangeArrowheads="1"/>
          </p:cNvSpPr>
          <p:nvPr/>
        </p:nvSpPr>
        <p:spPr bwMode="auto">
          <a:xfrm>
            <a:off x="6878638" y="47879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66" name="Rectangle 17">
            <a:extLst>
              <a:ext uri="{FF2B5EF4-FFF2-40B4-BE49-F238E27FC236}">
                <a16:creationId xmlns:a16="http://schemas.microsoft.com/office/drawing/2014/main" id="{4AB2B092-DDBB-4777-AF0E-020D11088199}"/>
              </a:ext>
            </a:extLst>
          </p:cNvPr>
          <p:cNvSpPr>
            <a:spLocks noChangeArrowheads="1"/>
          </p:cNvSpPr>
          <p:nvPr/>
        </p:nvSpPr>
        <p:spPr bwMode="auto">
          <a:xfrm>
            <a:off x="7327900" y="4838700"/>
            <a:ext cx="3841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IP</a:t>
            </a:r>
          </a:p>
        </p:txBody>
      </p:sp>
      <p:sp>
        <p:nvSpPr>
          <p:cNvPr id="27667" name="Rectangle 18">
            <a:extLst>
              <a:ext uri="{FF2B5EF4-FFF2-40B4-BE49-F238E27FC236}">
                <a16:creationId xmlns:a16="http://schemas.microsoft.com/office/drawing/2014/main" id="{8E6D435D-0104-4295-B0EF-3A2A93B0FF5A}"/>
              </a:ext>
            </a:extLst>
          </p:cNvPr>
          <p:cNvSpPr>
            <a:spLocks noChangeArrowheads="1"/>
          </p:cNvSpPr>
          <p:nvPr/>
        </p:nvSpPr>
        <p:spPr bwMode="auto">
          <a:xfrm>
            <a:off x="6878638" y="43053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68" name="Rectangle 19">
            <a:extLst>
              <a:ext uri="{FF2B5EF4-FFF2-40B4-BE49-F238E27FC236}">
                <a16:creationId xmlns:a16="http://schemas.microsoft.com/office/drawing/2014/main" id="{34A91B04-0E99-46FC-9DDE-9A61C23F7E5B}"/>
              </a:ext>
            </a:extLst>
          </p:cNvPr>
          <p:cNvSpPr>
            <a:spLocks noChangeArrowheads="1"/>
          </p:cNvSpPr>
          <p:nvPr/>
        </p:nvSpPr>
        <p:spPr bwMode="auto">
          <a:xfrm>
            <a:off x="7010400" y="4343400"/>
            <a:ext cx="11207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TCP/UDP</a:t>
            </a:r>
          </a:p>
        </p:txBody>
      </p:sp>
      <p:sp>
        <p:nvSpPr>
          <p:cNvPr id="27669" name="Rectangle 20">
            <a:extLst>
              <a:ext uri="{FF2B5EF4-FFF2-40B4-BE49-F238E27FC236}">
                <a16:creationId xmlns:a16="http://schemas.microsoft.com/office/drawing/2014/main" id="{B1AA2F8C-A8A5-4B1C-AE71-A04A7F651317}"/>
              </a:ext>
            </a:extLst>
          </p:cNvPr>
          <p:cNvSpPr>
            <a:spLocks noChangeArrowheads="1"/>
          </p:cNvSpPr>
          <p:nvPr/>
        </p:nvSpPr>
        <p:spPr bwMode="auto">
          <a:xfrm>
            <a:off x="6878638" y="3822700"/>
            <a:ext cx="1397000" cy="4826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70" name="Rectangle 21">
            <a:extLst>
              <a:ext uri="{FF2B5EF4-FFF2-40B4-BE49-F238E27FC236}">
                <a16:creationId xmlns:a16="http://schemas.microsoft.com/office/drawing/2014/main" id="{3A027A3B-DD7A-4F71-BC3E-B1B96FB10DAA}"/>
              </a:ext>
            </a:extLst>
          </p:cNvPr>
          <p:cNvSpPr>
            <a:spLocks noChangeArrowheads="1"/>
          </p:cNvSpPr>
          <p:nvPr/>
        </p:nvSpPr>
        <p:spPr bwMode="auto">
          <a:xfrm>
            <a:off x="6934200" y="3886200"/>
            <a:ext cx="11334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HTTP etc.</a:t>
            </a:r>
          </a:p>
        </p:txBody>
      </p:sp>
      <p:sp>
        <p:nvSpPr>
          <p:cNvPr id="27671" name="Oval 22">
            <a:extLst>
              <a:ext uri="{FF2B5EF4-FFF2-40B4-BE49-F238E27FC236}">
                <a16:creationId xmlns:a16="http://schemas.microsoft.com/office/drawing/2014/main" id="{63DB5013-B088-463A-896E-7E18B26B1E80}"/>
              </a:ext>
            </a:extLst>
          </p:cNvPr>
          <p:cNvSpPr>
            <a:spLocks noChangeArrowheads="1"/>
          </p:cNvSpPr>
          <p:nvPr/>
        </p:nvSpPr>
        <p:spPr bwMode="auto">
          <a:xfrm>
            <a:off x="2586038" y="5918200"/>
            <a:ext cx="1143000" cy="4826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72" name="Oval 23">
            <a:extLst>
              <a:ext uri="{FF2B5EF4-FFF2-40B4-BE49-F238E27FC236}">
                <a16:creationId xmlns:a16="http://schemas.microsoft.com/office/drawing/2014/main" id="{A1D5EBF3-4D1C-491E-BBD1-D788D49207B8}"/>
              </a:ext>
            </a:extLst>
          </p:cNvPr>
          <p:cNvSpPr>
            <a:spLocks noChangeArrowheads="1"/>
          </p:cNvSpPr>
          <p:nvPr/>
        </p:nvSpPr>
        <p:spPr bwMode="auto">
          <a:xfrm>
            <a:off x="5486400" y="6172200"/>
            <a:ext cx="1143000" cy="4826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673" name="Rectangle 24">
            <a:extLst>
              <a:ext uri="{FF2B5EF4-FFF2-40B4-BE49-F238E27FC236}">
                <a16:creationId xmlns:a16="http://schemas.microsoft.com/office/drawing/2014/main" id="{647423E6-CB38-4530-8771-866C5FBC5E61}"/>
              </a:ext>
            </a:extLst>
          </p:cNvPr>
          <p:cNvSpPr>
            <a:spLocks noChangeArrowheads="1"/>
          </p:cNvSpPr>
          <p:nvPr/>
        </p:nvSpPr>
        <p:spPr bwMode="auto">
          <a:xfrm>
            <a:off x="2590800" y="5943600"/>
            <a:ext cx="9556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Ethernet</a:t>
            </a:r>
          </a:p>
        </p:txBody>
      </p:sp>
      <p:sp>
        <p:nvSpPr>
          <p:cNvPr id="27674" name="Rectangle 25">
            <a:extLst>
              <a:ext uri="{FF2B5EF4-FFF2-40B4-BE49-F238E27FC236}">
                <a16:creationId xmlns:a16="http://schemas.microsoft.com/office/drawing/2014/main" id="{26B85FCF-8444-44FF-B0DF-D3761DC61E81}"/>
              </a:ext>
            </a:extLst>
          </p:cNvPr>
          <p:cNvSpPr>
            <a:spLocks noChangeArrowheads="1"/>
          </p:cNvSpPr>
          <p:nvPr/>
        </p:nvSpPr>
        <p:spPr bwMode="auto">
          <a:xfrm>
            <a:off x="5791200" y="6248400"/>
            <a:ext cx="5619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PPP</a:t>
            </a:r>
          </a:p>
        </p:txBody>
      </p:sp>
      <p:sp>
        <p:nvSpPr>
          <p:cNvPr id="27675" name="Line 27">
            <a:extLst>
              <a:ext uri="{FF2B5EF4-FFF2-40B4-BE49-F238E27FC236}">
                <a16:creationId xmlns:a16="http://schemas.microsoft.com/office/drawing/2014/main" id="{2C5917AD-F15C-47E5-AE6E-372B83AF4F30}"/>
              </a:ext>
            </a:extLst>
          </p:cNvPr>
          <p:cNvSpPr>
            <a:spLocks noChangeShapeType="1"/>
          </p:cNvSpPr>
          <p:nvPr/>
        </p:nvSpPr>
        <p:spPr bwMode="auto">
          <a:xfrm flipV="1">
            <a:off x="3716338" y="5753100"/>
            <a:ext cx="342900" cy="330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76" name="Rectangle 30">
            <a:extLst>
              <a:ext uri="{FF2B5EF4-FFF2-40B4-BE49-F238E27FC236}">
                <a16:creationId xmlns:a16="http://schemas.microsoft.com/office/drawing/2014/main" id="{EF77DF0A-7D99-4159-8CA8-2B1E21F6BFCA}"/>
              </a:ext>
            </a:extLst>
          </p:cNvPr>
          <p:cNvSpPr>
            <a:spLocks noChangeArrowheads="1"/>
          </p:cNvSpPr>
          <p:nvPr/>
        </p:nvSpPr>
        <p:spPr bwMode="auto">
          <a:xfrm>
            <a:off x="4114800" y="4343400"/>
            <a:ext cx="803275" cy="36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Router</a:t>
            </a:r>
          </a:p>
        </p:txBody>
      </p:sp>
      <p:sp>
        <p:nvSpPr>
          <p:cNvPr id="27677" name="Line 31">
            <a:extLst>
              <a:ext uri="{FF2B5EF4-FFF2-40B4-BE49-F238E27FC236}">
                <a16:creationId xmlns:a16="http://schemas.microsoft.com/office/drawing/2014/main" id="{ADEB0968-A73E-4DDD-A915-E022B3F5E84E}"/>
              </a:ext>
            </a:extLst>
          </p:cNvPr>
          <p:cNvSpPr>
            <a:spLocks noChangeShapeType="1"/>
          </p:cNvSpPr>
          <p:nvPr/>
        </p:nvSpPr>
        <p:spPr bwMode="auto">
          <a:xfrm>
            <a:off x="1676400" y="1863725"/>
            <a:ext cx="2209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78" name="Group 32">
            <a:extLst>
              <a:ext uri="{FF2B5EF4-FFF2-40B4-BE49-F238E27FC236}">
                <a16:creationId xmlns:a16="http://schemas.microsoft.com/office/drawing/2014/main" id="{AD75975A-41A6-4122-B18C-99D380CE0F38}"/>
              </a:ext>
            </a:extLst>
          </p:cNvPr>
          <p:cNvGrpSpPr>
            <a:grpSpLocks/>
          </p:cNvGrpSpPr>
          <p:nvPr/>
        </p:nvGrpSpPr>
        <p:grpSpPr bwMode="auto">
          <a:xfrm>
            <a:off x="2743200" y="2244725"/>
            <a:ext cx="771525" cy="685800"/>
            <a:chOff x="2715" y="1368"/>
            <a:chExt cx="587" cy="521"/>
          </a:xfrm>
        </p:grpSpPr>
        <p:grpSp>
          <p:nvGrpSpPr>
            <p:cNvPr id="27759" name="Group 33">
              <a:extLst>
                <a:ext uri="{FF2B5EF4-FFF2-40B4-BE49-F238E27FC236}">
                  <a16:creationId xmlns:a16="http://schemas.microsoft.com/office/drawing/2014/main" id="{D1B371D5-95B8-42C1-9EA0-FDE0B0F73A44}"/>
                </a:ext>
              </a:extLst>
            </p:cNvPr>
            <p:cNvGrpSpPr>
              <a:grpSpLocks/>
            </p:cNvGrpSpPr>
            <p:nvPr/>
          </p:nvGrpSpPr>
          <p:grpSpPr bwMode="auto">
            <a:xfrm>
              <a:off x="2737" y="1694"/>
              <a:ext cx="541" cy="165"/>
              <a:chOff x="2737" y="1694"/>
              <a:chExt cx="541" cy="165"/>
            </a:xfrm>
          </p:grpSpPr>
          <p:sp>
            <p:nvSpPr>
              <p:cNvPr id="27772" name="Rectangle 34">
                <a:extLst>
                  <a:ext uri="{FF2B5EF4-FFF2-40B4-BE49-F238E27FC236}">
                    <a16:creationId xmlns:a16="http://schemas.microsoft.com/office/drawing/2014/main" id="{6AA6C940-B6C5-4461-B3C3-9C7B610ACE83}"/>
                  </a:ext>
                </a:extLst>
              </p:cNvPr>
              <p:cNvSpPr>
                <a:spLocks noChangeArrowheads="1"/>
              </p:cNvSpPr>
              <p:nvPr/>
            </p:nvSpPr>
            <p:spPr bwMode="auto">
              <a:xfrm>
                <a:off x="2737" y="1694"/>
                <a:ext cx="541" cy="165"/>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73" name="Rectangle 35">
                <a:extLst>
                  <a:ext uri="{FF2B5EF4-FFF2-40B4-BE49-F238E27FC236}">
                    <a16:creationId xmlns:a16="http://schemas.microsoft.com/office/drawing/2014/main" id="{07130EFB-5614-4D0E-8B90-C244D058BC36}"/>
                  </a:ext>
                </a:extLst>
              </p:cNvPr>
              <p:cNvSpPr>
                <a:spLocks noChangeArrowheads="1"/>
              </p:cNvSpPr>
              <p:nvPr/>
            </p:nvSpPr>
            <p:spPr bwMode="auto">
              <a:xfrm>
                <a:off x="3038" y="1722"/>
                <a:ext cx="187" cy="76"/>
              </a:xfrm>
              <a:prstGeom prst="rect">
                <a:avLst/>
              </a:prstGeom>
              <a:solidFill>
                <a:srgbClr val="808080"/>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nvGrpSpPr>
            <p:cNvPr id="27760" name="Group 36">
              <a:extLst>
                <a:ext uri="{FF2B5EF4-FFF2-40B4-BE49-F238E27FC236}">
                  <a16:creationId xmlns:a16="http://schemas.microsoft.com/office/drawing/2014/main" id="{CE5B6E26-A8E6-4CA8-AB8C-3818CAEE0EF0}"/>
                </a:ext>
              </a:extLst>
            </p:cNvPr>
            <p:cNvGrpSpPr>
              <a:grpSpLocks/>
            </p:cNvGrpSpPr>
            <p:nvPr/>
          </p:nvGrpSpPr>
          <p:grpSpPr bwMode="auto">
            <a:xfrm>
              <a:off x="2715" y="1784"/>
              <a:ext cx="587" cy="105"/>
              <a:chOff x="2715" y="1784"/>
              <a:chExt cx="587" cy="105"/>
            </a:xfrm>
          </p:grpSpPr>
          <p:sp>
            <p:nvSpPr>
              <p:cNvPr id="27769" name="Freeform 37">
                <a:extLst>
                  <a:ext uri="{FF2B5EF4-FFF2-40B4-BE49-F238E27FC236}">
                    <a16:creationId xmlns:a16="http://schemas.microsoft.com/office/drawing/2014/main" id="{D954C6B5-BF23-4209-A80B-AA81EBDF4CA0}"/>
                  </a:ext>
                </a:extLst>
              </p:cNvPr>
              <p:cNvSpPr>
                <a:spLocks/>
              </p:cNvSpPr>
              <p:nvPr/>
            </p:nvSpPr>
            <p:spPr bwMode="auto">
              <a:xfrm>
                <a:off x="2715" y="1784"/>
                <a:ext cx="587" cy="105"/>
              </a:xfrm>
              <a:custGeom>
                <a:avLst/>
                <a:gdLst>
                  <a:gd name="T0" fmla="*/ 0 w 1175"/>
                  <a:gd name="T1" fmla="*/ 0 h 210"/>
                  <a:gd name="T2" fmla="*/ 4 w 1175"/>
                  <a:gd name="T3" fmla="*/ 0 h 210"/>
                  <a:gd name="T4" fmla="*/ 4 w 1175"/>
                  <a:gd name="T5" fmla="*/ 1 h 210"/>
                  <a:gd name="T6" fmla="*/ 4 w 1175"/>
                  <a:gd name="T7" fmla="*/ 1 h 210"/>
                  <a:gd name="T8" fmla="*/ 4 w 1175"/>
                  <a:gd name="T9" fmla="*/ 1 h 210"/>
                  <a:gd name="T10" fmla="*/ 4 w 1175"/>
                  <a:gd name="T11" fmla="*/ 1 h 210"/>
                  <a:gd name="T12" fmla="*/ 0 w 1175"/>
                  <a:gd name="T13" fmla="*/ 1 h 210"/>
                  <a:gd name="T14" fmla="*/ 0 w 1175"/>
                  <a:gd name="T15" fmla="*/ 1 h 210"/>
                  <a:gd name="T16" fmla="*/ 0 w 1175"/>
                  <a:gd name="T17" fmla="*/ 1 h 210"/>
                  <a:gd name="T18" fmla="*/ 0 w 1175"/>
                  <a:gd name="T19" fmla="*/ 1 h 210"/>
                  <a:gd name="T20" fmla="*/ 0 w 1175"/>
                  <a:gd name="T21" fmla="*/ 0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10">
                    <a:moveTo>
                      <a:pt x="147" y="0"/>
                    </a:moveTo>
                    <a:lnTo>
                      <a:pt x="1033" y="0"/>
                    </a:lnTo>
                    <a:lnTo>
                      <a:pt x="1173" y="189"/>
                    </a:lnTo>
                    <a:lnTo>
                      <a:pt x="1175" y="198"/>
                    </a:lnTo>
                    <a:lnTo>
                      <a:pt x="1171" y="206"/>
                    </a:lnTo>
                    <a:lnTo>
                      <a:pt x="1162" y="210"/>
                    </a:lnTo>
                    <a:lnTo>
                      <a:pt x="16" y="210"/>
                    </a:lnTo>
                    <a:lnTo>
                      <a:pt x="7" y="205"/>
                    </a:lnTo>
                    <a:lnTo>
                      <a:pt x="0" y="196"/>
                    </a:lnTo>
                    <a:lnTo>
                      <a:pt x="3" y="186"/>
                    </a:lnTo>
                    <a:lnTo>
                      <a:pt x="147" y="0"/>
                    </a:lnTo>
                    <a:close/>
                  </a:path>
                </a:pathLst>
              </a:custGeom>
              <a:solidFill>
                <a:srgbClr val="FFFFFF"/>
              </a:solidFill>
              <a:ln w="7938">
                <a:solidFill>
                  <a:srgbClr val="000000"/>
                </a:solidFill>
                <a:prstDash val="solid"/>
                <a:round/>
                <a:headEnd/>
                <a:tailEnd/>
              </a:ln>
            </p:spPr>
            <p:txBody>
              <a:bodyPr/>
              <a:lstStyle/>
              <a:p>
                <a:endParaRPr lang="en-US"/>
              </a:p>
            </p:txBody>
          </p:sp>
          <p:sp>
            <p:nvSpPr>
              <p:cNvPr id="27770" name="Freeform 38">
                <a:extLst>
                  <a:ext uri="{FF2B5EF4-FFF2-40B4-BE49-F238E27FC236}">
                    <a16:creationId xmlns:a16="http://schemas.microsoft.com/office/drawing/2014/main" id="{F3318F1C-AE1F-48F4-AF49-EA6D01C17FD7}"/>
                  </a:ext>
                </a:extLst>
              </p:cNvPr>
              <p:cNvSpPr>
                <a:spLocks/>
              </p:cNvSpPr>
              <p:nvPr/>
            </p:nvSpPr>
            <p:spPr bwMode="auto">
              <a:xfrm>
                <a:off x="2747" y="1806"/>
                <a:ext cx="391" cy="67"/>
              </a:xfrm>
              <a:custGeom>
                <a:avLst/>
                <a:gdLst>
                  <a:gd name="T0" fmla="*/ 1 w 782"/>
                  <a:gd name="T1" fmla="*/ 0 h 134"/>
                  <a:gd name="T2" fmla="*/ 3 w 782"/>
                  <a:gd name="T3" fmla="*/ 0 h 134"/>
                  <a:gd name="T4" fmla="*/ 4 w 782"/>
                  <a:gd name="T5" fmla="*/ 1 h 134"/>
                  <a:gd name="T6" fmla="*/ 0 w 782"/>
                  <a:gd name="T7" fmla="*/ 1 h 134"/>
                  <a:gd name="T8" fmla="*/ 1 w 782"/>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2" h="134">
                    <a:moveTo>
                      <a:pt x="105" y="0"/>
                    </a:moveTo>
                    <a:lnTo>
                      <a:pt x="745" y="0"/>
                    </a:lnTo>
                    <a:lnTo>
                      <a:pt x="782" y="134"/>
                    </a:lnTo>
                    <a:lnTo>
                      <a:pt x="0" y="134"/>
                    </a:lnTo>
                    <a:lnTo>
                      <a:pt x="105" y="0"/>
                    </a:lnTo>
                    <a:close/>
                  </a:path>
                </a:pathLst>
              </a:custGeom>
              <a:solidFill>
                <a:srgbClr val="FFFFFF"/>
              </a:solidFill>
              <a:ln w="7938">
                <a:solidFill>
                  <a:srgbClr val="000000"/>
                </a:solidFill>
                <a:prstDash val="solid"/>
                <a:round/>
                <a:headEnd/>
                <a:tailEnd/>
              </a:ln>
            </p:spPr>
            <p:txBody>
              <a:bodyPr/>
              <a:lstStyle/>
              <a:p>
                <a:endParaRPr lang="en-US"/>
              </a:p>
            </p:txBody>
          </p:sp>
          <p:sp>
            <p:nvSpPr>
              <p:cNvPr id="27771" name="Freeform 39">
                <a:extLst>
                  <a:ext uri="{FF2B5EF4-FFF2-40B4-BE49-F238E27FC236}">
                    <a16:creationId xmlns:a16="http://schemas.microsoft.com/office/drawing/2014/main" id="{2D774A84-930B-48DB-8170-47C2E4780EA6}"/>
                  </a:ext>
                </a:extLst>
              </p:cNvPr>
              <p:cNvSpPr>
                <a:spLocks/>
              </p:cNvSpPr>
              <p:nvPr/>
            </p:nvSpPr>
            <p:spPr bwMode="auto">
              <a:xfrm>
                <a:off x="3150" y="1806"/>
                <a:ext cx="119" cy="67"/>
              </a:xfrm>
              <a:custGeom>
                <a:avLst/>
                <a:gdLst>
                  <a:gd name="T0" fmla="*/ 0 w 238"/>
                  <a:gd name="T1" fmla="*/ 0 h 134"/>
                  <a:gd name="T2" fmla="*/ 1 w 238"/>
                  <a:gd name="T3" fmla="*/ 0 h 134"/>
                  <a:gd name="T4" fmla="*/ 1 w 238"/>
                  <a:gd name="T5" fmla="*/ 1 h 134"/>
                  <a:gd name="T6" fmla="*/ 1 w 238"/>
                  <a:gd name="T7" fmla="*/ 1 h 134"/>
                  <a:gd name="T8" fmla="*/ 0 w 238"/>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 h="134">
                    <a:moveTo>
                      <a:pt x="0" y="0"/>
                    </a:moveTo>
                    <a:lnTo>
                      <a:pt x="140" y="0"/>
                    </a:lnTo>
                    <a:lnTo>
                      <a:pt x="238"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grpSp>
          <p:nvGrpSpPr>
            <p:cNvPr id="27761" name="Group 40">
              <a:extLst>
                <a:ext uri="{FF2B5EF4-FFF2-40B4-BE49-F238E27FC236}">
                  <a16:creationId xmlns:a16="http://schemas.microsoft.com/office/drawing/2014/main" id="{17C07A76-4D71-4E9C-9F28-ACB872981B9A}"/>
                </a:ext>
              </a:extLst>
            </p:cNvPr>
            <p:cNvGrpSpPr>
              <a:grpSpLocks/>
            </p:cNvGrpSpPr>
            <p:nvPr/>
          </p:nvGrpSpPr>
          <p:grpSpPr bwMode="auto">
            <a:xfrm>
              <a:off x="2813" y="1368"/>
              <a:ext cx="392" cy="322"/>
              <a:chOff x="2813" y="1368"/>
              <a:chExt cx="392" cy="322"/>
            </a:xfrm>
          </p:grpSpPr>
          <p:sp>
            <p:nvSpPr>
              <p:cNvPr id="27762" name="Rectangle 41">
                <a:extLst>
                  <a:ext uri="{FF2B5EF4-FFF2-40B4-BE49-F238E27FC236}">
                    <a16:creationId xmlns:a16="http://schemas.microsoft.com/office/drawing/2014/main" id="{81D5A8F7-7769-4A71-83E7-7131F9974BBE}"/>
                  </a:ext>
                </a:extLst>
              </p:cNvPr>
              <p:cNvSpPr>
                <a:spLocks noChangeArrowheads="1"/>
              </p:cNvSpPr>
              <p:nvPr/>
            </p:nvSpPr>
            <p:spPr bwMode="auto">
              <a:xfrm>
                <a:off x="2813" y="1368"/>
                <a:ext cx="392" cy="32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63" name="Rectangle 42">
                <a:extLst>
                  <a:ext uri="{FF2B5EF4-FFF2-40B4-BE49-F238E27FC236}">
                    <a16:creationId xmlns:a16="http://schemas.microsoft.com/office/drawing/2014/main" id="{2D21D9FB-F08D-47E8-BF09-16C494FAB1ED}"/>
                  </a:ext>
                </a:extLst>
              </p:cNvPr>
              <p:cNvSpPr>
                <a:spLocks noChangeArrowheads="1"/>
              </p:cNvSpPr>
              <p:nvPr/>
            </p:nvSpPr>
            <p:spPr bwMode="auto">
              <a:xfrm>
                <a:off x="2838" y="1395"/>
                <a:ext cx="342" cy="272"/>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64" name="Rectangle 43">
                <a:extLst>
                  <a:ext uri="{FF2B5EF4-FFF2-40B4-BE49-F238E27FC236}">
                    <a16:creationId xmlns:a16="http://schemas.microsoft.com/office/drawing/2014/main" id="{D38EF2A5-DEA2-4089-83AC-8AAFBEAF84F5}"/>
                  </a:ext>
                </a:extLst>
              </p:cNvPr>
              <p:cNvSpPr>
                <a:spLocks noChangeArrowheads="1"/>
              </p:cNvSpPr>
              <p:nvPr/>
            </p:nvSpPr>
            <p:spPr bwMode="auto">
              <a:xfrm>
                <a:off x="3130" y="1395"/>
                <a:ext cx="48" cy="27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65" name="Rectangle 44">
                <a:extLst>
                  <a:ext uri="{FF2B5EF4-FFF2-40B4-BE49-F238E27FC236}">
                    <a16:creationId xmlns:a16="http://schemas.microsoft.com/office/drawing/2014/main" id="{A5252D6E-D025-4E9B-8D6D-FAEF29F9BFEE}"/>
                  </a:ext>
                </a:extLst>
              </p:cNvPr>
              <p:cNvSpPr>
                <a:spLocks noChangeArrowheads="1"/>
              </p:cNvSpPr>
              <p:nvPr/>
            </p:nvSpPr>
            <p:spPr bwMode="auto">
              <a:xfrm>
                <a:off x="3141" y="1409"/>
                <a:ext cx="24" cy="19"/>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66" name="Oval 45">
                <a:extLst>
                  <a:ext uri="{FF2B5EF4-FFF2-40B4-BE49-F238E27FC236}">
                    <a16:creationId xmlns:a16="http://schemas.microsoft.com/office/drawing/2014/main" id="{3C39C1E7-11AD-4359-BFC9-741CE4479692}"/>
                  </a:ext>
                </a:extLst>
              </p:cNvPr>
              <p:cNvSpPr>
                <a:spLocks noChangeArrowheads="1"/>
              </p:cNvSpPr>
              <p:nvPr/>
            </p:nvSpPr>
            <p:spPr bwMode="auto">
              <a:xfrm>
                <a:off x="3143" y="1527"/>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67" name="Oval 46">
                <a:extLst>
                  <a:ext uri="{FF2B5EF4-FFF2-40B4-BE49-F238E27FC236}">
                    <a16:creationId xmlns:a16="http://schemas.microsoft.com/office/drawing/2014/main" id="{2C3EAAA4-7058-4EA6-89B2-669986452C1C}"/>
                  </a:ext>
                </a:extLst>
              </p:cNvPr>
              <p:cNvSpPr>
                <a:spLocks noChangeArrowheads="1"/>
              </p:cNvSpPr>
              <p:nvPr/>
            </p:nvSpPr>
            <p:spPr bwMode="auto">
              <a:xfrm>
                <a:off x="3143" y="1576"/>
                <a:ext cx="19" cy="19"/>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68" name="Oval 47">
                <a:extLst>
                  <a:ext uri="{FF2B5EF4-FFF2-40B4-BE49-F238E27FC236}">
                    <a16:creationId xmlns:a16="http://schemas.microsoft.com/office/drawing/2014/main" id="{C7F1F2F2-AE47-4349-A2FE-55FC4319D32D}"/>
                  </a:ext>
                </a:extLst>
              </p:cNvPr>
              <p:cNvSpPr>
                <a:spLocks noChangeArrowheads="1"/>
              </p:cNvSpPr>
              <p:nvPr/>
            </p:nvSpPr>
            <p:spPr bwMode="auto">
              <a:xfrm>
                <a:off x="3143" y="1623"/>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grpSp>
        <p:nvGrpSpPr>
          <p:cNvPr id="27679" name="Group 48">
            <a:extLst>
              <a:ext uri="{FF2B5EF4-FFF2-40B4-BE49-F238E27FC236}">
                <a16:creationId xmlns:a16="http://schemas.microsoft.com/office/drawing/2014/main" id="{029FA108-7BDE-47A5-9F77-2310DA8E77FD}"/>
              </a:ext>
            </a:extLst>
          </p:cNvPr>
          <p:cNvGrpSpPr>
            <a:grpSpLocks/>
          </p:cNvGrpSpPr>
          <p:nvPr/>
        </p:nvGrpSpPr>
        <p:grpSpPr bwMode="auto">
          <a:xfrm>
            <a:off x="1517650" y="681038"/>
            <a:ext cx="1073150" cy="725487"/>
            <a:chOff x="668" y="455"/>
            <a:chExt cx="756" cy="526"/>
          </a:xfrm>
        </p:grpSpPr>
        <p:sp>
          <p:nvSpPr>
            <p:cNvPr id="27743" name="Freeform 49">
              <a:extLst>
                <a:ext uri="{FF2B5EF4-FFF2-40B4-BE49-F238E27FC236}">
                  <a16:creationId xmlns:a16="http://schemas.microsoft.com/office/drawing/2014/main" id="{0B2B1B75-1B29-4404-A529-01B2DEA75EA5}"/>
                </a:ext>
              </a:extLst>
            </p:cNvPr>
            <p:cNvSpPr>
              <a:spLocks/>
            </p:cNvSpPr>
            <p:nvPr/>
          </p:nvSpPr>
          <p:spPr bwMode="auto">
            <a:xfrm>
              <a:off x="1111" y="790"/>
              <a:ext cx="161" cy="76"/>
            </a:xfrm>
            <a:custGeom>
              <a:avLst/>
              <a:gdLst>
                <a:gd name="T0" fmla="*/ 0 w 323"/>
                <a:gd name="T1" fmla="*/ 1 h 151"/>
                <a:gd name="T2" fmla="*/ 0 w 323"/>
                <a:gd name="T3" fmla="*/ 0 h 151"/>
                <a:gd name="T4" fmla="*/ 0 w 323"/>
                <a:gd name="T5" fmla="*/ 1 h 151"/>
                <a:gd name="T6" fmla="*/ 0 w 323"/>
                <a:gd name="T7" fmla="*/ 1 h 151"/>
                <a:gd name="T8" fmla="*/ 0 w 323"/>
                <a:gd name="T9" fmla="*/ 1 h 151"/>
                <a:gd name="T10" fmla="*/ 0 w 323"/>
                <a:gd name="T11" fmla="*/ 1 h 151"/>
                <a:gd name="T12" fmla="*/ 0 w 323"/>
                <a:gd name="T13" fmla="*/ 1 h 151"/>
                <a:gd name="T14" fmla="*/ 0 w 323"/>
                <a:gd name="T15" fmla="*/ 1 h 151"/>
                <a:gd name="T16" fmla="*/ 1 w 323"/>
                <a:gd name="T17" fmla="*/ 1 h 151"/>
                <a:gd name="T18" fmla="*/ 1 w 323"/>
                <a:gd name="T19" fmla="*/ 1 h 15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323" h="151">
                  <a:moveTo>
                    <a:pt x="0" y="15"/>
                  </a:moveTo>
                  <a:lnTo>
                    <a:pt x="120" y="0"/>
                  </a:lnTo>
                  <a:lnTo>
                    <a:pt x="147" y="5"/>
                  </a:lnTo>
                  <a:lnTo>
                    <a:pt x="168" y="19"/>
                  </a:lnTo>
                  <a:lnTo>
                    <a:pt x="197" y="93"/>
                  </a:lnTo>
                  <a:lnTo>
                    <a:pt x="215" y="121"/>
                  </a:lnTo>
                  <a:lnTo>
                    <a:pt x="230" y="136"/>
                  </a:lnTo>
                  <a:lnTo>
                    <a:pt x="247" y="142"/>
                  </a:lnTo>
                  <a:lnTo>
                    <a:pt x="272" y="147"/>
                  </a:lnTo>
                  <a:lnTo>
                    <a:pt x="323" y="151"/>
                  </a:lnTo>
                </a:path>
              </a:pathLst>
            </a:custGeom>
            <a:noFill/>
            <a:ln w="1587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nvGrpSpPr>
            <p:cNvPr id="27744" name="Group 50">
              <a:extLst>
                <a:ext uri="{FF2B5EF4-FFF2-40B4-BE49-F238E27FC236}">
                  <a16:creationId xmlns:a16="http://schemas.microsoft.com/office/drawing/2014/main" id="{BA4E9E93-BC8A-4F23-8848-047AF54D1439}"/>
                </a:ext>
              </a:extLst>
            </p:cNvPr>
            <p:cNvGrpSpPr>
              <a:grpSpLocks/>
            </p:cNvGrpSpPr>
            <p:nvPr/>
          </p:nvGrpSpPr>
          <p:grpSpPr bwMode="auto">
            <a:xfrm>
              <a:off x="668" y="619"/>
              <a:ext cx="587" cy="362"/>
              <a:chOff x="668" y="619"/>
              <a:chExt cx="587" cy="362"/>
            </a:xfrm>
          </p:grpSpPr>
          <p:grpSp>
            <p:nvGrpSpPr>
              <p:cNvPr id="27752" name="Group 51">
                <a:extLst>
                  <a:ext uri="{FF2B5EF4-FFF2-40B4-BE49-F238E27FC236}">
                    <a16:creationId xmlns:a16="http://schemas.microsoft.com/office/drawing/2014/main" id="{5FBC3E18-9CC5-470E-88E8-6D9E6CC543CE}"/>
                  </a:ext>
                </a:extLst>
              </p:cNvPr>
              <p:cNvGrpSpPr>
                <a:grpSpLocks/>
              </p:cNvGrpSpPr>
              <p:nvPr/>
            </p:nvGrpSpPr>
            <p:grpSpPr bwMode="auto">
              <a:xfrm>
                <a:off x="668" y="876"/>
                <a:ext cx="587" cy="105"/>
                <a:chOff x="668" y="876"/>
                <a:chExt cx="587" cy="105"/>
              </a:xfrm>
            </p:grpSpPr>
            <p:sp>
              <p:nvSpPr>
                <p:cNvPr id="27756" name="Freeform 52">
                  <a:extLst>
                    <a:ext uri="{FF2B5EF4-FFF2-40B4-BE49-F238E27FC236}">
                      <a16:creationId xmlns:a16="http://schemas.microsoft.com/office/drawing/2014/main" id="{38DB4205-30A2-4688-A746-E402B282562D}"/>
                    </a:ext>
                  </a:extLst>
                </p:cNvPr>
                <p:cNvSpPr>
                  <a:spLocks/>
                </p:cNvSpPr>
                <p:nvPr/>
              </p:nvSpPr>
              <p:spPr bwMode="auto">
                <a:xfrm>
                  <a:off x="668" y="876"/>
                  <a:ext cx="587" cy="105"/>
                </a:xfrm>
                <a:custGeom>
                  <a:avLst/>
                  <a:gdLst>
                    <a:gd name="T0" fmla="*/ 0 w 1175"/>
                    <a:gd name="T1" fmla="*/ 0 h 209"/>
                    <a:gd name="T2" fmla="*/ 4 w 1175"/>
                    <a:gd name="T3" fmla="*/ 0 h 209"/>
                    <a:gd name="T4" fmla="*/ 4 w 1175"/>
                    <a:gd name="T5" fmla="*/ 1 h 209"/>
                    <a:gd name="T6" fmla="*/ 4 w 1175"/>
                    <a:gd name="T7" fmla="*/ 1 h 209"/>
                    <a:gd name="T8" fmla="*/ 4 w 1175"/>
                    <a:gd name="T9" fmla="*/ 1 h 209"/>
                    <a:gd name="T10" fmla="*/ 4 w 1175"/>
                    <a:gd name="T11" fmla="*/ 1 h 209"/>
                    <a:gd name="T12" fmla="*/ 0 w 1175"/>
                    <a:gd name="T13" fmla="*/ 1 h 209"/>
                    <a:gd name="T14" fmla="*/ 0 w 1175"/>
                    <a:gd name="T15" fmla="*/ 1 h 209"/>
                    <a:gd name="T16" fmla="*/ 0 w 1175"/>
                    <a:gd name="T17" fmla="*/ 1 h 209"/>
                    <a:gd name="T18" fmla="*/ 0 w 1175"/>
                    <a:gd name="T19" fmla="*/ 1 h 209"/>
                    <a:gd name="T20" fmla="*/ 0 w 1175"/>
                    <a:gd name="T21" fmla="*/ 0 h 2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09">
                      <a:moveTo>
                        <a:pt x="146" y="0"/>
                      </a:moveTo>
                      <a:lnTo>
                        <a:pt x="1033" y="0"/>
                      </a:lnTo>
                      <a:lnTo>
                        <a:pt x="1174" y="190"/>
                      </a:lnTo>
                      <a:lnTo>
                        <a:pt x="1175" y="199"/>
                      </a:lnTo>
                      <a:lnTo>
                        <a:pt x="1170" y="207"/>
                      </a:lnTo>
                      <a:lnTo>
                        <a:pt x="1161" y="209"/>
                      </a:lnTo>
                      <a:lnTo>
                        <a:pt x="17" y="209"/>
                      </a:lnTo>
                      <a:lnTo>
                        <a:pt x="5" y="205"/>
                      </a:lnTo>
                      <a:lnTo>
                        <a:pt x="0" y="196"/>
                      </a:lnTo>
                      <a:lnTo>
                        <a:pt x="3" y="186"/>
                      </a:lnTo>
                      <a:lnTo>
                        <a:pt x="146" y="0"/>
                      </a:lnTo>
                      <a:close/>
                    </a:path>
                  </a:pathLst>
                </a:custGeom>
                <a:solidFill>
                  <a:srgbClr val="FFFFFF"/>
                </a:solidFill>
                <a:ln w="7938">
                  <a:solidFill>
                    <a:srgbClr val="000000"/>
                  </a:solidFill>
                  <a:prstDash val="solid"/>
                  <a:round/>
                  <a:headEnd/>
                  <a:tailEnd/>
                </a:ln>
              </p:spPr>
              <p:txBody>
                <a:bodyPr/>
                <a:lstStyle/>
                <a:p>
                  <a:endParaRPr lang="en-US"/>
                </a:p>
              </p:txBody>
            </p:sp>
            <p:sp>
              <p:nvSpPr>
                <p:cNvPr id="27757" name="Freeform 53">
                  <a:extLst>
                    <a:ext uri="{FF2B5EF4-FFF2-40B4-BE49-F238E27FC236}">
                      <a16:creationId xmlns:a16="http://schemas.microsoft.com/office/drawing/2014/main" id="{F54D300D-89AF-40F3-97D0-F3172E757682}"/>
                    </a:ext>
                  </a:extLst>
                </p:cNvPr>
                <p:cNvSpPr>
                  <a:spLocks/>
                </p:cNvSpPr>
                <p:nvPr/>
              </p:nvSpPr>
              <p:spPr bwMode="auto">
                <a:xfrm>
                  <a:off x="701" y="898"/>
                  <a:ext cx="390" cy="68"/>
                </a:xfrm>
                <a:custGeom>
                  <a:avLst/>
                  <a:gdLst>
                    <a:gd name="T0" fmla="*/ 0 w 781"/>
                    <a:gd name="T1" fmla="*/ 0 h 134"/>
                    <a:gd name="T2" fmla="*/ 2 w 781"/>
                    <a:gd name="T3" fmla="*/ 0 h 134"/>
                    <a:gd name="T4" fmla="*/ 3 w 781"/>
                    <a:gd name="T5" fmla="*/ 1 h 134"/>
                    <a:gd name="T6" fmla="*/ 0 w 781"/>
                    <a:gd name="T7" fmla="*/ 1 h 134"/>
                    <a:gd name="T8" fmla="*/ 0 w 781"/>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1" h="134">
                      <a:moveTo>
                        <a:pt x="106" y="0"/>
                      </a:moveTo>
                      <a:lnTo>
                        <a:pt x="745" y="0"/>
                      </a:lnTo>
                      <a:lnTo>
                        <a:pt x="781" y="134"/>
                      </a:lnTo>
                      <a:lnTo>
                        <a:pt x="0" y="134"/>
                      </a:lnTo>
                      <a:lnTo>
                        <a:pt x="106" y="0"/>
                      </a:lnTo>
                      <a:close/>
                    </a:path>
                  </a:pathLst>
                </a:custGeom>
                <a:solidFill>
                  <a:srgbClr val="FFFFFF"/>
                </a:solidFill>
                <a:ln w="7938">
                  <a:solidFill>
                    <a:srgbClr val="000000"/>
                  </a:solidFill>
                  <a:prstDash val="solid"/>
                  <a:round/>
                  <a:headEnd/>
                  <a:tailEnd/>
                </a:ln>
              </p:spPr>
              <p:txBody>
                <a:bodyPr/>
                <a:lstStyle/>
                <a:p>
                  <a:endParaRPr lang="en-US"/>
                </a:p>
              </p:txBody>
            </p:sp>
            <p:sp>
              <p:nvSpPr>
                <p:cNvPr id="27758" name="Freeform 54">
                  <a:extLst>
                    <a:ext uri="{FF2B5EF4-FFF2-40B4-BE49-F238E27FC236}">
                      <a16:creationId xmlns:a16="http://schemas.microsoft.com/office/drawing/2014/main" id="{7EB74664-4B0A-4E9B-AFF2-C8D1B1A29AFB}"/>
                    </a:ext>
                  </a:extLst>
                </p:cNvPr>
                <p:cNvSpPr>
                  <a:spLocks/>
                </p:cNvSpPr>
                <p:nvPr/>
              </p:nvSpPr>
              <p:spPr bwMode="auto">
                <a:xfrm>
                  <a:off x="1103" y="898"/>
                  <a:ext cx="119" cy="68"/>
                </a:xfrm>
                <a:custGeom>
                  <a:avLst/>
                  <a:gdLst>
                    <a:gd name="T0" fmla="*/ 0 w 236"/>
                    <a:gd name="T1" fmla="*/ 0 h 134"/>
                    <a:gd name="T2" fmla="*/ 1 w 236"/>
                    <a:gd name="T3" fmla="*/ 0 h 134"/>
                    <a:gd name="T4" fmla="*/ 1 w 236"/>
                    <a:gd name="T5" fmla="*/ 1 h 134"/>
                    <a:gd name="T6" fmla="*/ 1 w 236"/>
                    <a:gd name="T7" fmla="*/ 1 h 134"/>
                    <a:gd name="T8" fmla="*/ 0 w 236"/>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6" h="134">
                      <a:moveTo>
                        <a:pt x="0" y="0"/>
                      </a:moveTo>
                      <a:lnTo>
                        <a:pt x="140" y="0"/>
                      </a:lnTo>
                      <a:lnTo>
                        <a:pt x="236"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sp>
            <p:nvSpPr>
              <p:cNvPr id="27753" name="Rectangle 55">
                <a:extLst>
                  <a:ext uri="{FF2B5EF4-FFF2-40B4-BE49-F238E27FC236}">
                    <a16:creationId xmlns:a16="http://schemas.microsoft.com/office/drawing/2014/main" id="{BBC91B0E-6824-4281-960B-F83DBDD77864}"/>
                  </a:ext>
                </a:extLst>
              </p:cNvPr>
              <p:cNvSpPr>
                <a:spLocks noChangeArrowheads="1"/>
              </p:cNvSpPr>
              <p:nvPr/>
            </p:nvSpPr>
            <p:spPr bwMode="auto">
              <a:xfrm>
                <a:off x="801" y="619"/>
                <a:ext cx="321" cy="254"/>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54" name="Rectangle 56">
                <a:extLst>
                  <a:ext uri="{FF2B5EF4-FFF2-40B4-BE49-F238E27FC236}">
                    <a16:creationId xmlns:a16="http://schemas.microsoft.com/office/drawing/2014/main" id="{39DCBF3F-0629-4C22-9D94-4773AFDB3889}"/>
                  </a:ext>
                </a:extLst>
              </p:cNvPr>
              <p:cNvSpPr>
                <a:spLocks noChangeArrowheads="1"/>
              </p:cNvSpPr>
              <p:nvPr/>
            </p:nvSpPr>
            <p:spPr bwMode="auto">
              <a:xfrm>
                <a:off x="846" y="654"/>
                <a:ext cx="231" cy="175"/>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55" name="Rectangle 57">
                <a:extLst>
                  <a:ext uri="{FF2B5EF4-FFF2-40B4-BE49-F238E27FC236}">
                    <a16:creationId xmlns:a16="http://schemas.microsoft.com/office/drawing/2014/main" id="{217BFC67-9FF5-42F3-9534-E58674BF5254}"/>
                  </a:ext>
                </a:extLst>
              </p:cNvPr>
              <p:cNvSpPr>
                <a:spLocks noChangeArrowheads="1"/>
              </p:cNvSpPr>
              <p:nvPr/>
            </p:nvSpPr>
            <p:spPr bwMode="auto">
              <a:xfrm>
                <a:off x="1049" y="844"/>
                <a:ext cx="29" cy="1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27745" name="Rectangle 58">
              <a:extLst>
                <a:ext uri="{FF2B5EF4-FFF2-40B4-BE49-F238E27FC236}">
                  <a16:creationId xmlns:a16="http://schemas.microsoft.com/office/drawing/2014/main" id="{F8667FDC-B4D4-4808-AC26-5B4DCE7A5930}"/>
                </a:ext>
              </a:extLst>
            </p:cNvPr>
            <p:cNvSpPr>
              <a:spLocks noChangeArrowheads="1"/>
            </p:cNvSpPr>
            <p:nvPr/>
          </p:nvSpPr>
          <p:spPr bwMode="auto">
            <a:xfrm>
              <a:off x="1260" y="455"/>
              <a:ext cx="164" cy="50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46" name="Rectangle 59">
              <a:extLst>
                <a:ext uri="{FF2B5EF4-FFF2-40B4-BE49-F238E27FC236}">
                  <a16:creationId xmlns:a16="http://schemas.microsoft.com/office/drawing/2014/main" id="{C950AA9F-1E6C-4327-AACD-4D4E9958714C}"/>
                </a:ext>
              </a:extLst>
            </p:cNvPr>
            <p:cNvSpPr>
              <a:spLocks noChangeArrowheads="1"/>
            </p:cNvSpPr>
            <p:nvPr/>
          </p:nvSpPr>
          <p:spPr bwMode="auto">
            <a:xfrm>
              <a:off x="1302" y="500"/>
              <a:ext cx="99" cy="143"/>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47" name="Rectangle 60">
              <a:extLst>
                <a:ext uri="{FF2B5EF4-FFF2-40B4-BE49-F238E27FC236}">
                  <a16:creationId xmlns:a16="http://schemas.microsoft.com/office/drawing/2014/main" id="{85CAD40C-B801-4920-AAA1-787969F502D9}"/>
                </a:ext>
              </a:extLst>
            </p:cNvPr>
            <p:cNvSpPr>
              <a:spLocks noChangeArrowheads="1"/>
            </p:cNvSpPr>
            <p:nvPr/>
          </p:nvSpPr>
          <p:spPr bwMode="auto">
            <a:xfrm>
              <a:off x="1398" y="642"/>
              <a:ext cx="6" cy="31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48" name="Rectangle 61">
              <a:extLst>
                <a:ext uri="{FF2B5EF4-FFF2-40B4-BE49-F238E27FC236}">
                  <a16:creationId xmlns:a16="http://schemas.microsoft.com/office/drawing/2014/main" id="{D941E9FC-F373-43F2-AAE7-F49173CA2E9B}"/>
                </a:ext>
              </a:extLst>
            </p:cNvPr>
            <p:cNvSpPr>
              <a:spLocks noChangeArrowheads="1"/>
            </p:cNvSpPr>
            <p:nvPr/>
          </p:nvSpPr>
          <p:spPr bwMode="auto">
            <a:xfrm>
              <a:off x="1313" y="539"/>
              <a:ext cx="29" cy="66"/>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49" name="Rectangle 62">
              <a:extLst>
                <a:ext uri="{FF2B5EF4-FFF2-40B4-BE49-F238E27FC236}">
                  <a16:creationId xmlns:a16="http://schemas.microsoft.com/office/drawing/2014/main" id="{46D77F8A-9DF9-410D-9A10-F31D82E965CB}"/>
                </a:ext>
              </a:extLst>
            </p:cNvPr>
            <p:cNvSpPr>
              <a:spLocks noChangeArrowheads="1"/>
            </p:cNvSpPr>
            <p:nvPr/>
          </p:nvSpPr>
          <p:spPr bwMode="auto">
            <a:xfrm>
              <a:off x="1324" y="501"/>
              <a:ext cx="7" cy="143"/>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50" name="Rectangle 63">
              <a:extLst>
                <a:ext uri="{FF2B5EF4-FFF2-40B4-BE49-F238E27FC236}">
                  <a16:creationId xmlns:a16="http://schemas.microsoft.com/office/drawing/2014/main" id="{04D535B8-D0E3-47BE-8FEE-E2A9336D2469}"/>
                </a:ext>
              </a:extLst>
            </p:cNvPr>
            <p:cNvSpPr>
              <a:spLocks noChangeArrowheads="1"/>
            </p:cNvSpPr>
            <p:nvPr/>
          </p:nvSpPr>
          <p:spPr bwMode="auto">
            <a:xfrm>
              <a:off x="1381" y="528"/>
              <a:ext cx="17" cy="31"/>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51" name="Rectangle 64">
              <a:extLst>
                <a:ext uri="{FF2B5EF4-FFF2-40B4-BE49-F238E27FC236}">
                  <a16:creationId xmlns:a16="http://schemas.microsoft.com/office/drawing/2014/main" id="{DA3FBCC9-DAF1-4261-A82E-A03D332515E2}"/>
                </a:ext>
              </a:extLst>
            </p:cNvPr>
            <p:cNvSpPr>
              <a:spLocks noChangeArrowheads="1"/>
            </p:cNvSpPr>
            <p:nvPr/>
          </p:nvSpPr>
          <p:spPr bwMode="auto">
            <a:xfrm>
              <a:off x="1381" y="584"/>
              <a:ext cx="17" cy="32"/>
            </a:xfrm>
            <a:prstGeom prst="rect">
              <a:avLst/>
            </a:prstGeom>
            <a:solidFill>
              <a:srgbClr val="C0C0C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27680" name="Line 65">
            <a:extLst>
              <a:ext uri="{FF2B5EF4-FFF2-40B4-BE49-F238E27FC236}">
                <a16:creationId xmlns:a16="http://schemas.microsoft.com/office/drawing/2014/main" id="{0B23F48E-CD3B-422A-9782-287B576E4979}"/>
              </a:ext>
            </a:extLst>
          </p:cNvPr>
          <p:cNvSpPr>
            <a:spLocks noChangeShapeType="1"/>
          </p:cNvSpPr>
          <p:nvPr/>
        </p:nvSpPr>
        <p:spPr bwMode="auto">
          <a:xfrm>
            <a:off x="2514600" y="1406525"/>
            <a:ext cx="0" cy="4572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1" name="Line 66">
            <a:extLst>
              <a:ext uri="{FF2B5EF4-FFF2-40B4-BE49-F238E27FC236}">
                <a16:creationId xmlns:a16="http://schemas.microsoft.com/office/drawing/2014/main" id="{0B3CCDA0-28FF-48B5-BCAA-030345260CCB}"/>
              </a:ext>
            </a:extLst>
          </p:cNvPr>
          <p:cNvSpPr>
            <a:spLocks noChangeShapeType="1"/>
          </p:cNvSpPr>
          <p:nvPr/>
        </p:nvSpPr>
        <p:spPr bwMode="auto">
          <a:xfrm>
            <a:off x="3048000" y="1863725"/>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2" name="Rectangle 67">
            <a:extLst>
              <a:ext uri="{FF2B5EF4-FFF2-40B4-BE49-F238E27FC236}">
                <a16:creationId xmlns:a16="http://schemas.microsoft.com/office/drawing/2014/main" id="{5AE38D68-FDF8-4653-B263-662F503D4E9B}"/>
              </a:ext>
            </a:extLst>
          </p:cNvPr>
          <p:cNvSpPr>
            <a:spLocks noChangeArrowheads="1"/>
          </p:cNvSpPr>
          <p:nvPr/>
        </p:nvSpPr>
        <p:spPr bwMode="auto">
          <a:xfrm>
            <a:off x="3200400" y="1101725"/>
            <a:ext cx="838200" cy="381000"/>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Times New Roman" panose="02020603050405020304" pitchFamily="18" charset="0"/>
              </a:rPr>
              <a:t>router</a:t>
            </a:r>
          </a:p>
        </p:txBody>
      </p:sp>
      <p:sp>
        <p:nvSpPr>
          <p:cNvPr id="27683" name="Line 68">
            <a:extLst>
              <a:ext uri="{FF2B5EF4-FFF2-40B4-BE49-F238E27FC236}">
                <a16:creationId xmlns:a16="http://schemas.microsoft.com/office/drawing/2014/main" id="{B685EFD1-86DC-43BA-8617-2627CEA16EC5}"/>
              </a:ext>
            </a:extLst>
          </p:cNvPr>
          <p:cNvSpPr>
            <a:spLocks noChangeShapeType="1"/>
          </p:cNvSpPr>
          <p:nvPr/>
        </p:nvSpPr>
        <p:spPr bwMode="auto">
          <a:xfrm>
            <a:off x="3657600" y="1482725"/>
            <a:ext cx="0" cy="381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7684" name="Group 69">
            <a:extLst>
              <a:ext uri="{FF2B5EF4-FFF2-40B4-BE49-F238E27FC236}">
                <a16:creationId xmlns:a16="http://schemas.microsoft.com/office/drawing/2014/main" id="{C705DAE3-A500-4A89-8388-B9E0747F521F}"/>
              </a:ext>
            </a:extLst>
          </p:cNvPr>
          <p:cNvGrpSpPr>
            <a:grpSpLocks/>
          </p:cNvGrpSpPr>
          <p:nvPr/>
        </p:nvGrpSpPr>
        <p:grpSpPr bwMode="auto">
          <a:xfrm>
            <a:off x="6934200" y="873125"/>
            <a:ext cx="771525" cy="685800"/>
            <a:chOff x="2715" y="1368"/>
            <a:chExt cx="587" cy="521"/>
          </a:xfrm>
        </p:grpSpPr>
        <p:grpSp>
          <p:nvGrpSpPr>
            <p:cNvPr id="27728" name="Group 70">
              <a:extLst>
                <a:ext uri="{FF2B5EF4-FFF2-40B4-BE49-F238E27FC236}">
                  <a16:creationId xmlns:a16="http://schemas.microsoft.com/office/drawing/2014/main" id="{DCBA9E9F-E1D4-4AE1-A0A3-01C5A8E7D877}"/>
                </a:ext>
              </a:extLst>
            </p:cNvPr>
            <p:cNvGrpSpPr>
              <a:grpSpLocks/>
            </p:cNvGrpSpPr>
            <p:nvPr/>
          </p:nvGrpSpPr>
          <p:grpSpPr bwMode="auto">
            <a:xfrm>
              <a:off x="2737" y="1694"/>
              <a:ext cx="541" cy="165"/>
              <a:chOff x="2737" y="1694"/>
              <a:chExt cx="541" cy="165"/>
            </a:xfrm>
          </p:grpSpPr>
          <p:sp>
            <p:nvSpPr>
              <p:cNvPr id="27741" name="Rectangle 71">
                <a:extLst>
                  <a:ext uri="{FF2B5EF4-FFF2-40B4-BE49-F238E27FC236}">
                    <a16:creationId xmlns:a16="http://schemas.microsoft.com/office/drawing/2014/main" id="{833EF0A0-1965-4DBC-84A8-997242782BFC}"/>
                  </a:ext>
                </a:extLst>
              </p:cNvPr>
              <p:cNvSpPr>
                <a:spLocks noChangeArrowheads="1"/>
              </p:cNvSpPr>
              <p:nvPr/>
            </p:nvSpPr>
            <p:spPr bwMode="auto">
              <a:xfrm>
                <a:off x="2737" y="1694"/>
                <a:ext cx="541" cy="165"/>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42" name="Rectangle 72">
                <a:extLst>
                  <a:ext uri="{FF2B5EF4-FFF2-40B4-BE49-F238E27FC236}">
                    <a16:creationId xmlns:a16="http://schemas.microsoft.com/office/drawing/2014/main" id="{7A9650C7-7F49-4999-9299-0883E16741BF}"/>
                  </a:ext>
                </a:extLst>
              </p:cNvPr>
              <p:cNvSpPr>
                <a:spLocks noChangeArrowheads="1"/>
              </p:cNvSpPr>
              <p:nvPr/>
            </p:nvSpPr>
            <p:spPr bwMode="auto">
              <a:xfrm>
                <a:off x="3038" y="1722"/>
                <a:ext cx="187" cy="76"/>
              </a:xfrm>
              <a:prstGeom prst="rect">
                <a:avLst/>
              </a:prstGeom>
              <a:solidFill>
                <a:srgbClr val="808080"/>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nvGrpSpPr>
            <p:cNvPr id="27729" name="Group 73">
              <a:extLst>
                <a:ext uri="{FF2B5EF4-FFF2-40B4-BE49-F238E27FC236}">
                  <a16:creationId xmlns:a16="http://schemas.microsoft.com/office/drawing/2014/main" id="{52FB4F05-7B9A-4D6C-A9E0-C3EDD75773D7}"/>
                </a:ext>
              </a:extLst>
            </p:cNvPr>
            <p:cNvGrpSpPr>
              <a:grpSpLocks/>
            </p:cNvGrpSpPr>
            <p:nvPr/>
          </p:nvGrpSpPr>
          <p:grpSpPr bwMode="auto">
            <a:xfrm>
              <a:off x="2715" y="1784"/>
              <a:ext cx="587" cy="105"/>
              <a:chOff x="2715" y="1784"/>
              <a:chExt cx="587" cy="105"/>
            </a:xfrm>
          </p:grpSpPr>
          <p:sp>
            <p:nvSpPr>
              <p:cNvPr id="27738" name="Freeform 74">
                <a:extLst>
                  <a:ext uri="{FF2B5EF4-FFF2-40B4-BE49-F238E27FC236}">
                    <a16:creationId xmlns:a16="http://schemas.microsoft.com/office/drawing/2014/main" id="{26E6ABBB-4C6D-4AC7-8035-5F249D67836D}"/>
                  </a:ext>
                </a:extLst>
              </p:cNvPr>
              <p:cNvSpPr>
                <a:spLocks/>
              </p:cNvSpPr>
              <p:nvPr/>
            </p:nvSpPr>
            <p:spPr bwMode="auto">
              <a:xfrm>
                <a:off x="2715" y="1784"/>
                <a:ext cx="587" cy="105"/>
              </a:xfrm>
              <a:custGeom>
                <a:avLst/>
                <a:gdLst>
                  <a:gd name="T0" fmla="*/ 0 w 1175"/>
                  <a:gd name="T1" fmla="*/ 0 h 210"/>
                  <a:gd name="T2" fmla="*/ 4 w 1175"/>
                  <a:gd name="T3" fmla="*/ 0 h 210"/>
                  <a:gd name="T4" fmla="*/ 4 w 1175"/>
                  <a:gd name="T5" fmla="*/ 1 h 210"/>
                  <a:gd name="T6" fmla="*/ 4 w 1175"/>
                  <a:gd name="T7" fmla="*/ 1 h 210"/>
                  <a:gd name="T8" fmla="*/ 4 w 1175"/>
                  <a:gd name="T9" fmla="*/ 1 h 210"/>
                  <a:gd name="T10" fmla="*/ 4 w 1175"/>
                  <a:gd name="T11" fmla="*/ 1 h 210"/>
                  <a:gd name="T12" fmla="*/ 0 w 1175"/>
                  <a:gd name="T13" fmla="*/ 1 h 210"/>
                  <a:gd name="T14" fmla="*/ 0 w 1175"/>
                  <a:gd name="T15" fmla="*/ 1 h 210"/>
                  <a:gd name="T16" fmla="*/ 0 w 1175"/>
                  <a:gd name="T17" fmla="*/ 1 h 210"/>
                  <a:gd name="T18" fmla="*/ 0 w 1175"/>
                  <a:gd name="T19" fmla="*/ 1 h 210"/>
                  <a:gd name="T20" fmla="*/ 0 w 1175"/>
                  <a:gd name="T21" fmla="*/ 0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175" h="210">
                    <a:moveTo>
                      <a:pt x="147" y="0"/>
                    </a:moveTo>
                    <a:lnTo>
                      <a:pt x="1033" y="0"/>
                    </a:lnTo>
                    <a:lnTo>
                      <a:pt x="1173" y="189"/>
                    </a:lnTo>
                    <a:lnTo>
                      <a:pt x="1175" y="198"/>
                    </a:lnTo>
                    <a:lnTo>
                      <a:pt x="1171" y="206"/>
                    </a:lnTo>
                    <a:lnTo>
                      <a:pt x="1162" y="210"/>
                    </a:lnTo>
                    <a:lnTo>
                      <a:pt x="16" y="210"/>
                    </a:lnTo>
                    <a:lnTo>
                      <a:pt x="7" y="205"/>
                    </a:lnTo>
                    <a:lnTo>
                      <a:pt x="0" y="196"/>
                    </a:lnTo>
                    <a:lnTo>
                      <a:pt x="3" y="186"/>
                    </a:lnTo>
                    <a:lnTo>
                      <a:pt x="147" y="0"/>
                    </a:lnTo>
                    <a:close/>
                  </a:path>
                </a:pathLst>
              </a:custGeom>
              <a:solidFill>
                <a:srgbClr val="FFFFFF"/>
              </a:solidFill>
              <a:ln w="7938">
                <a:solidFill>
                  <a:srgbClr val="000000"/>
                </a:solidFill>
                <a:prstDash val="solid"/>
                <a:round/>
                <a:headEnd/>
                <a:tailEnd/>
              </a:ln>
            </p:spPr>
            <p:txBody>
              <a:bodyPr/>
              <a:lstStyle/>
              <a:p>
                <a:endParaRPr lang="en-US"/>
              </a:p>
            </p:txBody>
          </p:sp>
          <p:sp>
            <p:nvSpPr>
              <p:cNvPr id="27739" name="Freeform 75">
                <a:extLst>
                  <a:ext uri="{FF2B5EF4-FFF2-40B4-BE49-F238E27FC236}">
                    <a16:creationId xmlns:a16="http://schemas.microsoft.com/office/drawing/2014/main" id="{9EBCC188-DCAD-4C29-89CC-C9337CE7F1DF}"/>
                  </a:ext>
                </a:extLst>
              </p:cNvPr>
              <p:cNvSpPr>
                <a:spLocks/>
              </p:cNvSpPr>
              <p:nvPr/>
            </p:nvSpPr>
            <p:spPr bwMode="auto">
              <a:xfrm>
                <a:off x="2747" y="1806"/>
                <a:ext cx="391" cy="67"/>
              </a:xfrm>
              <a:custGeom>
                <a:avLst/>
                <a:gdLst>
                  <a:gd name="T0" fmla="*/ 1 w 782"/>
                  <a:gd name="T1" fmla="*/ 0 h 134"/>
                  <a:gd name="T2" fmla="*/ 3 w 782"/>
                  <a:gd name="T3" fmla="*/ 0 h 134"/>
                  <a:gd name="T4" fmla="*/ 4 w 782"/>
                  <a:gd name="T5" fmla="*/ 1 h 134"/>
                  <a:gd name="T6" fmla="*/ 0 w 782"/>
                  <a:gd name="T7" fmla="*/ 1 h 134"/>
                  <a:gd name="T8" fmla="*/ 1 w 782"/>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82" h="134">
                    <a:moveTo>
                      <a:pt x="105" y="0"/>
                    </a:moveTo>
                    <a:lnTo>
                      <a:pt x="745" y="0"/>
                    </a:lnTo>
                    <a:lnTo>
                      <a:pt x="782" y="134"/>
                    </a:lnTo>
                    <a:lnTo>
                      <a:pt x="0" y="134"/>
                    </a:lnTo>
                    <a:lnTo>
                      <a:pt x="105" y="0"/>
                    </a:lnTo>
                    <a:close/>
                  </a:path>
                </a:pathLst>
              </a:custGeom>
              <a:solidFill>
                <a:srgbClr val="FFFFFF"/>
              </a:solidFill>
              <a:ln w="7938">
                <a:solidFill>
                  <a:srgbClr val="000000"/>
                </a:solidFill>
                <a:prstDash val="solid"/>
                <a:round/>
                <a:headEnd/>
                <a:tailEnd/>
              </a:ln>
            </p:spPr>
            <p:txBody>
              <a:bodyPr/>
              <a:lstStyle/>
              <a:p>
                <a:endParaRPr lang="en-US"/>
              </a:p>
            </p:txBody>
          </p:sp>
          <p:sp>
            <p:nvSpPr>
              <p:cNvPr id="27740" name="Freeform 76">
                <a:extLst>
                  <a:ext uri="{FF2B5EF4-FFF2-40B4-BE49-F238E27FC236}">
                    <a16:creationId xmlns:a16="http://schemas.microsoft.com/office/drawing/2014/main" id="{A193B3C2-24C9-43E6-B894-B59A547A9B21}"/>
                  </a:ext>
                </a:extLst>
              </p:cNvPr>
              <p:cNvSpPr>
                <a:spLocks/>
              </p:cNvSpPr>
              <p:nvPr/>
            </p:nvSpPr>
            <p:spPr bwMode="auto">
              <a:xfrm>
                <a:off x="3150" y="1806"/>
                <a:ext cx="119" cy="67"/>
              </a:xfrm>
              <a:custGeom>
                <a:avLst/>
                <a:gdLst>
                  <a:gd name="T0" fmla="*/ 0 w 238"/>
                  <a:gd name="T1" fmla="*/ 0 h 134"/>
                  <a:gd name="T2" fmla="*/ 1 w 238"/>
                  <a:gd name="T3" fmla="*/ 0 h 134"/>
                  <a:gd name="T4" fmla="*/ 1 w 238"/>
                  <a:gd name="T5" fmla="*/ 1 h 134"/>
                  <a:gd name="T6" fmla="*/ 1 w 238"/>
                  <a:gd name="T7" fmla="*/ 1 h 134"/>
                  <a:gd name="T8" fmla="*/ 0 w 238"/>
                  <a:gd name="T9" fmla="*/ 0 h 1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8" h="134">
                    <a:moveTo>
                      <a:pt x="0" y="0"/>
                    </a:moveTo>
                    <a:lnTo>
                      <a:pt x="140" y="0"/>
                    </a:lnTo>
                    <a:lnTo>
                      <a:pt x="238" y="134"/>
                    </a:lnTo>
                    <a:lnTo>
                      <a:pt x="44" y="134"/>
                    </a:lnTo>
                    <a:lnTo>
                      <a:pt x="0" y="0"/>
                    </a:lnTo>
                    <a:close/>
                  </a:path>
                </a:pathLst>
              </a:custGeom>
              <a:solidFill>
                <a:srgbClr val="FFFFFF"/>
              </a:solidFill>
              <a:ln w="7938">
                <a:solidFill>
                  <a:srgbClr val="000000"/>
                </a:solidFill>
                <a:prstDash val="solid"/>
                <a:round/>
                <a:headEnd/>
                <a:tailEnd/>
              </a:ln>
            </p:spPr>
            <p:txBody>
              <a:bodyPr/>
              <a:lstStyle/>
              <a:p>
                <a:endParaRPr lang="en-US"/>
              </a:p>
            </p:txBody>
          </p:sp>
        </p:grpSp>
        <p:grpSp>
          <p:nvGrpSpPr>
            <p:cNvPr id="27730" name="Group 77">
              <a:extLst>
                <a:ext uri="{FF2B5EF4-FFF2-40B4-BE49-F238E27FC236}">
                  <a16:creationId xmlns:a16="http://schemas.microsoft.com/office/drawing/2014/main" id="{930C372F-C07D-418D-99C3-FA9E0CA1255C}"/>
                </a:ext>
              </a:extLst>
            </p:cNvPr>
            <p:cNvGrpSpPr>
              <a:grpSpLocks/>
            </p:cNvGrpSpPr>
            <p:nvPr/>
          </p:nvGrpSpPr>
          <p:grpSpPr bwMode="auto">
            <a:xfrm>
              <a:off x="2813" y="1368"/>
              <a:ext cx="392" cy="322"/>
              <a:chOff x="2813" y="1368"/>
              <a:chExt cx="392" cy="322"/>
            </a:xfrm>
          </p:grpSpPr>
          <p:sp>
            <p:nvSpPr>
              <p:cNvPr id="27731" name="Rectangle 78">
                <a:extLst>
                  <a:ext uri="{FF2B5EF4-FFF2-40B4-BE49-F238E27FC236}">
                    <a16:creationId xmlns:a16="http://schemas.microsoft.com/office/drawing/2014/main" id="{53205D07-6042-4140-9753-D79BEF8A743F}"/>
                  </a:ext>
                </a:extLst>
              </p:cNvPr>
              <p:cNvSpPr>
                <a:spLocks noChangeArrowheads="1"/>
              </p:cNvSpPr>
              <p:nvPr/>
            </p:nvSpPr>
            <p:spPr bwMode="auto">
              <a:xfrm>
                <a:off x="2813" y="1368"/>
                <a:ext cx="392" cy="32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32" name="Rectangle 79">
                <a:extLst>
                  <a:ext uri="{FF2B5EF4-FFF2-40B4-BE49-F238E27FC236}">
                    <a16:creationId xmlns:a16="http://schemas.microsoft.com/office/drawing/2014/main" id="{83B4FC21-7FA8-4A7C-BC8A-4A422D8B32BC}"/>
                  </a:ext>
                </a:extLst>
              </p:cNvPr>
              <p:cNvSpPr>
                <a:spLocks noChangeArrowheads="1"/>
              </p:cNvSpPr>
              <p:nvPr/>
            </p:nvSpPr>
            <p:spPr bwMode="auto">
              <a:xfrm>
                <a:off x="2838" y="1395"/>
                <a:ext cx="342" cy="272"/>
              </a:xfrm>
              <a:prstGeom prst="rect">
                <a:avLst/>
              </a:prstGeom>
              <a:solidFill>
                <a:srgbClr val="114FFB"/>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33" name="Rectangle 80">
                <a:extLst>
                  <a:ext uri="{FF2B5EF4-FFF2-40B4-BE49-F238E27FC236}">
                    <a16:creationId xmlns:a16="http://schemas.microsoft.com/office/drawing/2014/main" id="{3378822A-4B93-41A1-A101-20531BD025FC}"/>
                  </a:ext>
                </a:extLst>
              </p:cNvPr>
              <p:cNvSpPr>
                <a:spLocks noChangeArrowheads="1"/>
              </p:cNvSpPr>
              <p:nvPr/>
            </p:nvSpPr>
            <p:spPr bwMode="auto">
              <a:xfrm>
                <a:off x="3130" y="1395"/>
                <a:ext cx="48" cy="272"/>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34" name="Rectangle 81">
                <a:extLst>
                  <a:ext uri="{FF2B5EF4-FFF2-40B4-BE49-F238E27FC236}">
                    <a16:creationId xmlns:a16="http://schemas.microsoft.com/office/drawing/2014/main" id="{433D4D59-905D-4C88-B5D0-D5353CACBF95}"/>
                  </a:ext>
                </a:extLst>
              </p:cNvPr>
              <p:cNvSpPr>
                <a:spLocks noChangeArrowheads="1"/>
              </p:cNvSpPr>
              <p:nvPr/>
            </p:nvSpPr>
            <p:spPr bwMode="auto">
              <a:xfrm>
                <a:off x="3141" y="1409"/>
                <a:ext cx="24" cy="19"/>
              </a:xfrm>
              <a:prstGeom prst="rect">
                <a:avLst/>
              </a:prstGeom>
              <a:solidFill>
                <a:srgbClr val="FFFFFF"/>
              </a:solidFill>
              <a:ln w="7938">
                <a:solidFill>
                  <a:srgbClr val="000000"/>
                </a:solidFill>
                <a:miter lim="800000"/>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35" name="Oval 82">
                <a:extLst>
                  <a:ext uri="{FF2B5EF4-FFF2-40B4-BE49-F238E27FC236}">
                    <a16:creationId xmlns:a16="http://schemas.microsoft.com/office/drawing/2014/main" id="{0A0E9628-7668-40D1-93A4-FE84DD91B9EF}"/>
                  </a:ext>
                </a:extLst>
              </p:cNvPr>
              <p:cNvSpPr>
                <a:spLocks noChangeArrowheads="1"/>
              </p:cNvSpPr>
              <p:nvPr/>
            </p:nvSpPr>
            <p:spPr bwMode="auto">
              <a:xfrm>
                <a:off x="3143" y="1527"/>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36" name="Oval 83">
                <a:extLst>
                  <a:ext uri="{FF2B5EF4-FFF2-40B4-BE49-F238E27FC236}">
                    <a16:creationId xmlns:a16="http://schemas.microsoft.com/office/drawing/2014/main" id="{AA450569-CF70-40B2-B1E6-B6D399C27AD9}"/>
                  </a:ext>
                </a:extLst>
              </p:cNvPr>
              <p:cNvSpPr>
                <a:spLocks noChangeArrowheads="1"/>
              </p:cNvSpPr>
              <p:nvPr/>
            </p:nvSpPr>
            <p:spPr bwMode="auto">
              <a:xfrm>
                <a:off x="3143" y="1576"/>
                <a:ext cx="19" cy="19"/>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7737" name="Oval 84">
                <a:extLst>
                  <a:ext uri="{FF2B5EF4-FFF2-40B4-BE49-F238E27FC236}">
                    <a16:creationId xmlns:a16="http://schemas.microsoft.com/office/drawing/2014/main" id="{D9889E54-34B9-4442-B8F7-2281D3FBED9C}"/>
                  </a:ext>
                </a:extLst>
              </p:cNvPr>
              <p:cNvSpPr>
                <a:spLocks noChangeArrowheads="1"/>
              </p:cNvSpPr>
              <p:nvPr/>
            </p:nvSpPr>
            <p:spPr bwMode="auto">
              <a:xfrm>
                <a:off x="3143" y="1623"/>
                <a:ext cx="19" cy="18"/>
              </a:xfrm>
              <a:prstGeom prst="ellipse">
                <a:avLst/>
              </a:prstGeom>
              <a:solidFill>
                <a:srgbClr val="FFFFFF"/>
              </a:solidFill>
              <a:ln w="7938">
                <a:solidFill>
                  <a:srgbClr val="000000"/>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grpSp>
      <p:sp>
        <p:nvSpPr>
          <p:cNvPr id="27685" name="Line 85">
            <a:extLst>
              <a:ext uri="{FF2B5EF4-FFF2-40B4-BE49-F238E27FC236}">
                <a16:creationId xmlns:a16="http://schemas.microsoft.com/office/drawing/2014/main" id="{D47BA37B-305C-43CD-9339-A01EC2A4E744}"/>
              </a:ext>
            </a:extLst>
          </p:cNvPr>
          <p:cNvSpPr>
            <a:spLocks noChangeShapeType="1"/>
          </p:cNvSpPr>
          <p:nvPr/>
        </p:nvSpPr>
        <p:spPr bwMode="auto">
          <a:xfrm>
            <a:off x="4038600" y="1330325"/>
            <a:ext cx="2895600" cy="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686" name="Text Box 86">
            <a:extLst>
              <a:ext uri="{FF2B5EF4-FFF2-40B4-BE49-F238E27FC236}">
                <a16:creationId xmlns:a16="http://schemas.microsoft.com/office/drawing/2014/main" id="{48E56478-58CE-4AA2-B916-AAB0C172DF84}"/>
              </a:ext>
            </a:extLst>
          </p:cNvPr>
          <p:cNvSpPr txBox="1">
            <a:spLocks noChangeArrowheads="1"/>
          </p:cNvSpPr>
          <p:nvPr/>
        </p:nvSpPr>
        <p:spPr bwMode="auto">
          <a:xfrm>
            <a:off x="1660525" y="4286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(1,1)</a:t>
            </a:r>
          </a:p>
        </p:txBody>
      </p:sp>
      <p:sp>
        <p:nvSpPr>
          <p:cNvPr id="27687" name="Text Box 87">
            <a:extLst>
              <a:ext uri="{FF2B5EF4-FFF2-40B4-BE49-F238E27FC236}">
                <a16:creationId xmlns:a16="http://schemas.microsoft.com/office/drawing/2014/main" id="{80F3B026-423F-4A90-8D03-4D6DE2BA2B5C}"/>
              </a:ext>
            </a:extLst>
          </p:cNvPr>
          <p:cNvSpPr txBox="1">
            <a:spLocks noChangeArrowheads="1"/>
          </p:cNvSpPr>
          <p:nvPr/>
        </p:nvSpPr>
        <p:spPr bwMode="auto">
          <a:xfrm>
            <a:off x="2193925" y="1343025"/>
            <a:ext cx="3111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i="1">
                <a:latin typeface="Times New Roman" panose="02020603050405020304" pitchFamily="18" charset="0"/>
              </a:rPr>
              <a:t>s</a:t>
            </a:r>
            <a:endParaRPr lang="en-US" altLang="en-US" sz="2000">
              <a:latin typeface="Times New Roman" panose="02020603050405020304" pitchFamily="18" charset="0"/>
            </a:endParaRPr>
          </a:p>
        </p:txBody>
      </p:sp>
      <p:sp>
        <p:nvSpPr>
          <p:cNvPr id="27688" name="Text Box 88">
            <a:extLst>
              <a:ext uri="{FF2B5EF4-FFF2-40B4-BE49-F238E27FC236}">
                <a16:creationId xmlns:a16="http://schemas.microsoft.com/office/drawing/2014/main" id="{562A3D99-22C6-422E-9AD4-E827B7203323}"/>
              </a:ext>
            </a:extLst>
          </p:cNvPr>
          <p:cNvSpPr txBox="1">
            <a:spLocks noChangeArrowheads="1"/>
          </p:cNvSpPr>
          <p:nvPr/>
        </p:nvSpPr>
        <p:spPr bwMode="auto">
          <a:xfrm>
            <a:off x="2743200" y="2901950"/>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(1,2)</a:t>
            </a:r>
          </a:p>
        </p:txBody>
      </p:sp>
      <p:sp>
        <p:nvSpPr>
          <p:cNvPr id="27689" name="Text Box 89">
            <a:extLst>
              <a:ext uri="{FF2B5EF4-FFF2-40B4-BE49-F238E27FC236}">
                <a16:creationId xmlns:a16="http://schemas.microsoft.com/office/drawing/2014/main" id="{83852D7B-8161-46D9-929D-06E8726FF97B}"/>
              </a:ext>
            </a:extLst>
          </p:cNvPr>
          <p:cNvSpPr txBox="1">
            <a:spLocks noChangeArrowheads="1"/>
          </p:cNvSpPr>
          <p:nvPr/>
        </p:nvSpPr>
        <p:spPr bwMode="auto">
          <a:xfrm>
            <a:off x="2590800" y="1911350"/>
            <a:ext cx="3683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i="1">
                <a:latin typeface="Times New Roman" panose="02020603050405020304" pitchFamily="18" charset="0"/>
              </a:rPr>
              <a:t>w</a:t>
            </a:r>
            <a:endParaRPr lang="en-US" altLang="en-US" sz="2000">
              <a:latin typeface="Times New Roman" panose="02020603050405020304" pitchFamily="18" charset="0"/>
            </a:endParaRPr>
          </a:p>
        </p:txBody>
      </p:sp>
      <p:sp>
        <p:nvSpPr>
          <p:cNvPr id="27690" name="Text Box 90">
            <a:extLst>
              <a:ext uri="{FF2B5EF4-FFF2-40B4-BE49-F238E27FC236}">
                <a16:creationId xmlns:a16="http://schemas.microsoft.com/office/drawing/2014/main" id="{10D325F6-29E5-46B0-AA36-54738469D1CC}"/>
              </a:ext>
            </a:extLst>
          </p:cNvPr>
          <p:cNvSpPr txBox="1">
            <a:spLocks noChangeArrowheads="1"/>
          </p:cNvSpPr>
          <p:nvPr/>
        </p:nvSpPr>
        <p:spPr bwMode="auto">
          <a:xfrm>
            <a:off x="3413125" y="6572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(2,1)</a:t>
            </a:r>
          </a:p>
        </p:txBody>
      </p:sp>
      <p:sp>
        <p:nvSpPr>
          <p:cNvPr id="27691" name="Text Box 91">
            <a:extLst>
              <a:ext uri="{FF2B5EF4-FFF2-40B4-BE49-F238E27FC236}">
                <a16:creationId xmlns:a16="http://schemas.microsoft.com/office/drawing/2014/main" id="{5822FE4C-B8FF-4F0A-AAAC-E3C520339315}"/>
              </a:ext>
            </a:extLst>
          </p:cNvPr>
          <p:cNvSpPr txBox="1">
            <a:spLocks noChangeArrowheads="1"/>
          </p:cNvSpPr>
          <p:nvPr/>
        </p:nvSpPr>
        <p:spPr bwMode="auto">
          <a:xfrm>
            <a:off x="2968625" y="1457325"/>
            <a:ext cx="9985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(1,3)   </a:t>
            </a:r>
            <a:r>
              <a:rPr lang="en-US" altLang="en-US" sz="2000" i="1">
                <a:latin typeface="Times New Roman" panose="02020603050405020304" pitchFamily="18" charset="0"/>
              </a:rPr>
              <a:t>r</a:t>
            </a:r>
            <a:endParaRPr lang="en-US" altLang="en-US" sz="2000">
              <a:latin typeface="Times New Roman" panose="02020603050405020304" pitchFamily="18" charset="0"/>
            </a:endParaRPr>
          </a:p>
        </p:txBody>
      </p:sp>
      <p:sp>
        <p:nvSpPr>
          <p:cNvPr id="27692" name="Text Box 92">
            <a:extLst>
              <a:ext uri="{FF2B5EF4-FFF2-40B4-BE49-F238E27FC236}">
                <a16:creationId xmlns:a16="http://schemas.microsoft.com/office/drawing/2014/main" id="{D3303DD3-E551-4715-A27C-A631BA831C6D}"/>
              </a:ext>
            </a:extLst>
          </p:cNvPr>
          <p:cNvSpPr txBox="1">
            <a:spLocks noChangeArrowheads="1"/>
          </p:cNvSpPr>
          <p:nvPr/>
        </p:nvSpPr>
        <p:spPr bwMode="auto">
          <a:xfrm>
            <a:off x="7832725" y="1038225"/>
            <a:ext cx="70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(2,2)</a:t>
            </a:r>
          </a:p>
        </p:txBody>
      </p:sp>
      <p:sp>
        <p:nvSpPr>
          <p:cNvPr id="27693" name="Text Box 93">
            <a:extLst>
              <a:ext uri="{FF2B5EF4-FFF2-40B4-BE49-F238E27FC236}">
                <a16:creationId xmlns:a16="http://schemas.microsoft.com/office/drawing/2014/main" id="{B347FE53-A4C5-4FA7-9B61-02D2553ECE35}"/>
              </a:ext>
            </a:extLst>
          </p:cNvPr>
          <p:cNvSpPr txBox="1">
            <a:spLocks noChangeArrowheads="1"/>
          </p:cNvSpPr>
          <p:nvPr/>
        </p:nvSpPr>
        <p:spPr bwMode="auto">
          <a:xfrm>
            <a:off x="4860925" y="1419225"/>
            <a:ext cx="693738"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PPP</a:t>
            </a:r>
          </a:p>
        </p:txBody>
      </p:sp>
      <p:sp>
        <p:nvSpPr>
          <p:cNvPr id="27694" name="Text Box 94">
            <a:extLst>
              <a:ext uri="{FF2B5EF4-FFF2-40B4-BE49-F238E27FC236}">
                <a16:creationId xmlns:a16="http://schemas.microsoft.com/office/drawing/2014/main" id="{CA2BD191-6AE7-4027-82A6-7B0C6E309595}"/>
              </a:ext>
            </a:extLst>
          </p:cNvPr>
          <p:cNvSpPr txBox="1">
            <a:spLocks noChangeArrowheads="1"/>
          </p:cNvSpPr>
          <p:nvPr/>
        </p:nvSpPr>
        <p:spPr bwMode="auto">
          <a:xfrm>
            <a:off x="1143000" y="2016125"/>
            <a:ext cx="13716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Ethernet</a:t>
            </a:r>
          </a:p>
        </p:txBody>
      </p:sp>
      <p:sp>
        <p:nvSpPr>
          <p:cNvPr id="27695" name="Text Box 95">
            <a:extLst>
              <a:ext uri="{FF2B5EF4-FFF2-40B4-BE49-F238E27FC236}">
                <a16:creationId xmlns:a16="http://schemas.microsoft.com/office/drawing/2014/main" id="{1FFF2253-DE71-418B-8374-C3B39CEB6564}"/>
              </a:ext>
            </a:extLst>
          </p:cNvPr>
          <p:cNvSpPr txBox="1">
            <a:spLocks noChangeArrowheads="1"/>
          </p:cNvSpPr>
          <p:nvPr/>
        </p:nvSpPr>
        <p:spPr bwMode="auto">
          <a:xfrm>
            <a:off x="304800" y="533400"/>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(a)</a:t>
            </a:r>
          </a:p>
        </p:txBody>
      </p:sp>
      <p:sp>
        <p:nvSpPr>
          <p:cNvPr id="27696" name="Text Box 96">
            <a:extLst>
              <a:ext uri="{FF2B5EF4-FFF2-40B4-BE49-F238E27FC236}">
                <a16:creationId xmlns:a16="http://schemas.microsoft.com/office/drawing/2014/main" id="{0F02EC4E-16DE-4528-81F2-1E3D2958D3A6}"/>
              </a:ext>
            </a:extLst>
          </p:cNvPr>
          <p:cNvSpPr txBox="1">
            <a:spLocks noChangeArrowheads="1"/>
          </p:cNvSpPr>
          <p:nvPr/>
        </p:nvSpPr>
        <p:spPr bwMode="auto">
          <a:xfrm>
            <a:off x="304800" y="3200400"/>
            <a:ext cx="68580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2000">
                <a:latin typeface="Times New Roman" panose="02020603050405020304" pitchFamily="18" charset="0"/>
              </a:rPr>
              <a:t>(b)</a:t>
            </a:r>
          </a:p>
        </p:txBody>
      </p:sp>
      <p:sp>
        <p:nvSpPr>
          <p:cNvPr id="27697" name="Text Box 97">
            <a:extLst>
              <a:ext uri="{FF2B5EF4-FFF2-40B4-BE49-F238E27FC236}">
                <a16:creationId xmlns:a16="http://schemas.microsoft.com/office/drawing/2014/main" id="{E507CD30-CA1E-427B-9F9A-700D3D87CCEB}"/>
              </a:ext>
            </a:extLst>
          </p:cNvPr>
          <p:cNvSpPr txBox="1">
            <a:spLocks noChangeArrowheads="1"/>
          </p:cNvSpPr>
          <p:nvPr/>
        </p:nvSpPr>
        <p:spPr bwMode="auto">
          <a:xfrm>
            <a:off x="123825" y="3740150"/>
            <a:ext cx="8953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Times New Roman" panose="02020603050405020304" pitchFamily="18" charset="0"/>
              </a:rPr>
              <a:t>Server</a:t>
            </a:r>
          </a:p>
        </p:txBody>
      </p:sp>
      <p:sp>
        <p:nvSpPr>
          <p:cNvPr id="27698" name="Text Box 98">
            <a:extLst>
              <a:ext uri="{FF2B5EF4-FFF2-40B4-BE49-F238E27FC236}">
                <a16:creationId xmlns:a16="http://schemas.microsoft.com/office/drawing/2014/main" id="{C9E01567-50E0-4CC1-963A-7022E714A35C}"/>
              </a:ext>
            </a:extLst>
          </p:cNvPr>
          <p:cNvSpPr txBox="1">
            <a:spLocks noChangeArrowheads="1"/>
          </p:cNvSpPr>
          <p:nvPr/>
        </p:nvSpPr>
        <p:spPr bwMode="auto">
          <a:xfrm>
            <a:off x="8445500" y="3778250"/>
            <a:ext cx="5016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800" b="1">
                <a:latin typeface="Times New Roman" panose="02020603050405020304" pitchFamily="18" charset="0"/>
              </a:rPr>
              <a:t>PC</a:t>
            </a:r>
          </a:p>
        </p:txBody>
      </p:sp>
      <p:sp>
        <p:nvSpPr>
          <p:cNvPr id="27699" name="Text Box 99">
            <a:extLst>
              <a:ext uri="{FF2B5EF4-FFF2-40B4-BE49-F238E27FC236}">
                <a16:creationId xmlns:a16="http://schemas.microsoft.com/office/drawing/2014/main" id="{49E0BFEA-E765-4AB6-BBF5-0D60BDE4E451}"/>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2.13</a:t>
            </a:r>
          </a:p>
        </p:txBody>
      </p:sp>
      <p:sp>
        <p:nvSpPr>
          <p:cNvPr id="27700" name="Text Box 100">
            <a:extLst>
              <a:ext uri="{FF2B5EF4-FFF2-40B4-BE49-F238E27FC236}">
                <a16:creationId xmlns:a16="http://schemas.microsoft.com/office/drawing/2014/main" id="{EBB01F57-9668-46BF-8730-E8A58D09036B}"/>
              </a:ext>
            </a:extLst>
          </p:cNvPr>
          <p:cNvSpPr txBox="1">
            <a:spLocks noChangeArrowheads="1"/>
          </p:cNvSpPr>
          <p:nvPr/>
        </p:nvSpPr>
        <p:spPr bwMode="auto">
          <a:xfrm>
            <a:off x="2057400" y="0"/>
            <a:ext cx="6186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 </a:t>
            </a:r>
            <a:r>
              <a:rPr lang="en-US" altLang="en-US" sz="2400" b="1">
                <a:latin typeface="Times New Roman" panose="02020603050405020304" pitchFamily="18" charset="0"/>
              </a:rPr>
              <a:t>Example 2: server sends a IP datagram to PC</a:t>
            </a:r>
          </a:p>
        </p:txBody>
      </p:sp>
      <p:sp>
        <p:nvSpPr>
          <p:cNvPr id="27701" name="Line 102">
            <a:extLst>
              <a:ext uri="{FF2B5EF4-FFF2-40B4-BE49-F238E27FC236}">
                <a16:creationId xmlns:a16="http://schemas.microsoft.com/office/drawing/2014/main" id="{D16280FE-2D15-4083-A9CE-2F62271E8A35}"/>
              </a:ext>
            </a:extLst>
          </p:cNvPr>
          <p:cNvSpPr>
            <a:spLocks noChangeShapeType="1"/>
          </p:cNvSpPr>
          <p:nvPr/>
        </p:nvSpPr>
        <p:spPr bwMode="auto">
          <a:xfrm>
            <a:off x="2514600" y="5562600"/>
            <a:ext cx="381000" cy="381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2" name="Rectangle 103">
            <a:extLst>
              <a:ext uri="{FF2B5EF4-FFF2-40B4-BE49-F238E27FC236}">
                <a16:creationId xmlns:a16="http://schemas.microsoft.com/office/drawing/2014/main" id="{F7265F76-2FF7-4251-83B8-E9F868F76AE5}"/>
              </a:ext>
            </a:extLst>
          </p:cNvPr>
          <p:cNvSpPr>
            <a:spLocks noChangeArrowheads="1"/>
          </p:cNvSpPr>
          <p:nvPr/>
        </p:nvSpPr>
        <p:spPr bwMode="auto">
          <a:xfrm>
            <a:off x="0" y="5029200"/>
            <a:ext cx="15240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Times New Roman" panose="02020603050405020304" pitchFamily="18" charset="0"/>
              </a:rPr>
              <a:t>(1,1)(2,2)  data</a:t>
            </a:r>
          </a:p>
        </p:txBody>
      </p:sp>
      <p:sp>
        <p:nvSpPr>
          <p:cNvPr id="27703" name="Line 106">
            <a:extLst>
              <a:ext uri="{FF2B5EF4-FFF2-40B4-BE49-F238E27FC236}">
                <a16:creationId xmlns:a16="http://schemas.microsoft.com/office/drawing/2014/main" id="{7504D199-61CA-4221-AC75-F4BC6AE90F07}"/>
              </a:ext>
            </a:extLst>
          </p:cNvPr>
          <p:cNvSpPr>
            <a:spLocks noChangeShapeType="1"/>
          </p:cNvSpPr>
          <p:nvPr/>
        </p:nvSpPr>
        <p:spPr bwMode="auto">
          <a:xfrm>
            <a:off x="990600" y="5029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4" name="Rectangle 107">
            <a:extLst>
              <a:ext uri="{FF2B5EF4-FFF2-40B4-BE49-F238E27FC236}">
                <a16:creationId xmlns:a16="http://schemas.microsoft.com/office/drawing/2014/main" id="{1FD1367B-5AD3-47DD-AA4A-0A8603E7BECB}"/>
              </a:ext>
            </a:extLst>
          </p:cNvPr>
          <p:cNvSpPr>
            <a:spLocks noChangeArrowheads="1"/>
          </p:cNvSpPr>
          <p:nvPr/>
        </p:nvSpPr>
        <p:spPr bwMode="auto">
          <a:xfrm>
            <a:off x="0" y="5715000"/>
            <a:ext cx="2133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Times New Roman" panose="02020603050405020304" pitchFamily="18" charset="0"/>
              </a:rPr>
              <a:t>s,r,IP  (1,1)(2,2)  data</a:t>
            </a:r>
          </a:p>
        </p:txBody>
      </p:sp>
      <p:sp>
        <p:nvSpPr>
          <p:cNvPr id="27705" name="Line 110">
            <a:extLst>
              <a:ext uri="{FF2B5EF4-FFF2-40B4-BE49-F238E27FC236}">
                <a16:creationId xmlns:a16="http://schemas.microsoft.com/office/drawing/2014/main" id="{1F2D09C0-C23C-4CA4-8B3B-41DB4C6D0CEC}"/>
              </a:ext>
            </a:extLst>
          </p:cNvPr>
          <p:cNvSpPr>
            <a:spLocks noChangeShapeType="1"/>
          </p:cNvSpPr>
          <p:nvPr/>
        </p:nvSpPr>
        <p:spPr bwMode="auto">
          <a:xfrm>
            <a:off x="1600200" y="5715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6" name="Line 112">
            <a:extLst>
              <a:ext uri="{FF2B5EF4-FFF2-40B4-BE49-F238E27FC236}">
                <a16:creationId xmlns:a16="http://schemas.microsoft.com/office/drawing/2014/main" id="{5BFA8B99-08D0-45D9-AE15-725FB71AF171}"/>
              </a:ext>
            </a:extLst>
          </p:cNvPr>
          <p:cNvSpPr>
            <a:spLocks noChangeShapeType="1"/>
          </p:cNvSpPr>
          <p:nvPr/>
        </p:nvSpPr>
        <p:spPr bwMode="auto">
          <a:xfrm>
            <a:off x="609600" y="57150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07" name="Rectangle 113">
            <a:extLst>
              <a:ext uri="{FF2B5EF4-FFF2-40B4-BE49-F238E27FC236}">
                <a16:creationId xmlns:a16="http://schemas.microsoft.com/office/drawing/2014/main" id="{298807CE-738A-4C31-8834-80D594AE800C}"/>
              </a:ext>
            </a:extLst>
          </p:cNvPr>
          <p:cNvSpPr>
            <a:spLocks noChangeArrowheads="1"/>
          </p:cNvSpPr>
          <p:nvPr/>
        </p:nvSpPr>
        <p:spPr bwMode="auto">
          <a:xfrm>
            <a:off x="5410200" y="5105400"/>
            <a:ext cx="1447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Times New Roman" panose="02020603050405020304" pitchFamily="18" charset="0"/>
              </a:rPr>
              <a:t>(1,1)(2,2)  data</a:t>
            </a:r>
          </a:p>
        </p:txBody>
      </p:sp>
      <p:sp>
        <p:nvSpPr>
          <p:cNvPr id="27708" name="Rectangle 114">
            <a:extLst>
              <a:ext uri="{FF2B5EF4-FFF2-40B4-BE49-F238E27FC236}">
                <a16:creationId xmlns:a16="http://schemas.microsoft.com/office/drawing/2014/main" id="{6D923A4A-1A11-45EB-8A29-325D93958E06}"/>
              </a:ext>
            </a:extLst>
          </p:cNvPr>
          <p:cNvSpPr>
            <a:spLocks noChangeArrowheads="1"/>
          </p:cNvSpPr>
          <p:nvPr/>
        </p:nvSpPr>
        <p:spPr bwMode="auto">
          <a:xfrm>
            <a:off x="4953000" y="5791200"/>
            <a:ext cx="21336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Times New Roman" panose="02020603050405020304" pitchFamily="18" charset="0"/>
              </a:rPr>
              <a:t>r,pc,IP  (1,1)(2,2)  data</a:t>
            </a:r>
          </a:p>
        </p:txBody>
      </p:sp>
      <p:sp>
        <p:nvSpPr>
          <p:cNvPr id="27709" name="Line 115">
            <a:extLst>
              <a:ext uri="{FF2B5EF4-FFF2-40B4-BE49-F238E27FC236}">
                <a16:creationId xmlns:a16="http://schemas.microsoft.com/office/drawing/2014/main" id="{014B740B-02DA-4D49-B034-D126709EB0D5}"/>
              </a:ext>
            </a:extLst>
          </p:cNvPr>
          <p:cNvSpPr>
            <a:spLocks noChangeShapeType="1"/>
          </p:cNvSpPr>
          <p:nvPr/>
        </p:nvSpPr>
        <p:spPr bwMode="auto">
          <a:xfrm>
            <a:off x="4267200" y="57150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0" name="Line 117">
            <a:extLst>
              <a:ext uri="{FF2B5EF4-FFF2-40B4-BE49-F238E27FC236}">
                <a16:creationId xmlns:a16="http://schemas.microsoft.com/office/drawing/2014/main" id="{96C0DBB1-BF70-4F3D-BB5D-1A5F860F4CEE}"/>
              </a:ext>
            </a:extLst>
          </p:cNvPr>
          <p:cNvSpPr>
            <a:spLocks noChangeShapeType="1"/>
          </p:cNvSpPr>
          <p:nvPr/>
        </p:nvSpPr>
        <p:spPr bwMode="auto">
          <a:xfrm flipV="1">
            <a:off x="6705600" y="5791200"/>
            <a:ext cx="1219200" cy="609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1" name="Line 119">
            <a:extLst>
              <a:ext uri="{FF2B5EF4-FFF2-40B4-BE49-F238E27FC236}">
                <a16:creationId xmlns:a16="http://schemas.microsoft.com/office/drawing/2014/main" id="{BEC2DDF4-6EED-4016-B150-3B32A55B34D4}"/>
              </a:ext>
            </a:extLst>
          </p:cNvPr>
          <p:cNvSpPr>
            <a:spLocks noChangeShapeType="1"/>
          </p:cNvSpPr>
          <p:nvPr/>
        </p:nvSpPr>
        <p:spPr bwMode="auto">
          <a:xfrm>
            <a:off x="4114800" y="5715000"/>
            <a:ext cx="1524000" cy="838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2" name="Line 121">
            <a:extLst>
              <a:ext uri="{FF2B5EF4-FFF2-40B4-BE49-F238E27FC236}">
                <a16:creationId xmlns:a16="http://schemas.microsoft.com/office/drawing/2014/main" id="{15A13F87-2543-4636-A9D7-F3053CF51192}"/>
              </a:ext>
            </a:extLst>
          </p:cNvPr>
          <p:cNvSpPr>
            <a:spLocks noChangeShapeType="1"/>
          </p:cNvSpPr>
          <p:nvPr/>
        </p:nvSpPr>
        <p:spPr bwMode="auto">
          <a:xfrm>
            <a:off x="5638800" y="5791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3" name="Line 124">
            <a:extLst>
              <a:ext uri="{FF2B5EF4-FFF2-40B4-BE49-F238E27FC236}">
                <a16:creationId xmlns:a16="http://schemas.microsoft.com/office/drawing/2014/main" id="{8F6EE913-EF47-4A0D-A020-7A182CEE38EE}"/>
              </a:ext>
            </a:extLst>
          </p:cNvPr>
          <p:cNvSpPr>
            <a:spLocks noChangeShapeType="1"/>
          </p:cNvSpPr>
          <p:nvPr/>
        </p:nvSpPr>
        <p:spPr bwMode="auto">
          <a:xfrm>
            <a:off x="6629400" y="5715000"/>
            <a:ext cx="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4" name="Line 125">
            <a:extLst>
              <a:ext uri="{FF2B5EF4-FFF2-40B4-BE49-F238E27FC236}">
                <a16:creationId xmlns:a16="http://schemas.microsoft.com/office/drawing/2014/main" id="{D4DCC230-2516-440C-9D4F-50FD6F4583DA}"/>
              </a:ext>
            </a:extLst>
          </p:cNvPr>
          <p:cNvSpPr>
            <a:spLocks noChangeShapeType="1"/>
          </p:cNvSpPr>
          <p:nvPr/>
        </p:nvSpPr>
        <p:spPr bwMode="auto">
          <a:xfrm>
            <a:off x="6629400" y="57912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5" name="Line 126">
            <a:extLst>
              <a:ext uri="{FF2B5EF4-FFF2-40B4-BE49-F238E27FC236}">
                <a16:creationId xmlns:a16="http://schemas.microsoft.com/office/drawing/2014/main" id="{75D33779-753B-45FB-A9E0-ABFA27208DF5}"/>
              </a:ext>
            </a:extLst>
          </p:cNvPr>
          <p:cNvSpPr>
            <a:spLocks noChangeShapeType="1"/>
          </p:cNvSpPr>
          <p:nvPr/>
        </p:nvSpPr>
        <p:spPr bwMode="auto">
          <a:xfrm>
            <a:off x="6400800" y="5105400"/>
            <a:ext cx="0" cy="304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6" name="Line 127">
            <a:extLst>
              <a:ext uri="{FF2B5EF4-FFF2-40B4-BE49-F238E27FC236}">
                <a16:creationId xmlns:a16="http://schemas.microsoft.com/office/drawing/2014/main" id="{5795EE76-7A18-48A9-820F-AA59155C8FE8}"/>
              </a:ext>
            </a:extLst>
          </p:cNvPr>
          <p:cNvSpPr>
            <a:spLocks noChangeShapeType="1"/>
          </p:cNvSpPr>
          <p:nvPr/>
        </p:nvSpPr>
        <p:spPr bwMode="auto">
          <a:xfrm>
            <a:off x="1600200" y="49530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7" name="Line 128">
            <a:extLst>
              <a:ext uri="{FF2B5EF4-FFF2-40B4-BE49-F238E27FC236}">
                <a16:creationId xmlns:a16="http://schemas.microsoft.com/office/drawing/2014/main" id="{78559FEE-4F02-449F-8EB7-C4EFEF90109F}"/>
              </a:ext>
            </a:extLst>
          </p:cNvPr>
          <p:cNvSpPr>
            <a:spLocks noChangeShapeType="1"/>
          </p:cNvSpPr>
          <p:nvPr/>
        </p:nvSpPr>
        <p:spPr bwMode="auto">
          <a:xfrm>
            <a:off x="2133600" y="5638800"/>
            <a:ext cx="3810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8" name="Line 129">
            <a:extLst>
              <a:ext uri="{FF2B5EF4-FFF2-40B4-BE49-F238E27FC236}">
                <a16:creationId xmlns:a16="http://schemas.microsoft.com/office/drawing/2014/main" id="{6ED17592-6A85-4DEC-9EDA-397DB24EA751}"/>
              </a:ext>
            </a:extLst>
          </p:cNvPr>
          <p:cNvSpPr>
            <a:spLocks noChangeShapeType="1"/>
          </p:cNvSpPr>
          <p:nvPr/>
        </p:nvSpPr>
        <p:spPr bwMode="auto">
          <a:xfrm flipV="1">
            <a:off x="3581400" y="5791200"/>
            <a:ext cx="228600" cy="152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19" name="Line 130">
            <a:extLst>
              <a:ext uri="{FF2B5EF4-FFF2-40B4-BE49-F238E27FC236}">
                <a16:creationId xmlns:a16="http://schemas.microsoft.com/office/drawing/2014/main" id="{8EF54C39-9549-4F24-8BAA-3F271DAC1266}"/>
              </a:ext>
            </a:extLst>
          </p:cNvPr>
          <p:cNvSpPr>
            <a:spLocks noChangeShapeType="1"/>
          </p:cNvSpPr>
          <p:nvPr/>
        </p:nvSpPr>
        <p:spPr bwMode="auto">
          <a:xfrm flipV="1">
            <a:off x="3733800" y="5105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0" name="Line 132">
            <a:extLst>
              <a:ext uri="{FF2B5EF4-FFF2-40B4-BE49-F238E27FC236}">
                <a16:creationId xmlns:a16="http://schemas.microsoft.com/office/drawing/2014/main" id="{5D97F979-E4CB-497F-94C5-518A371BBC56}"/>
              </a:ext>
            </a:extLst>
          </p:cNvPr>
          <p:cNvSpPr>
            <a:spLocks noChangeShapeType="1"/>
          </p:cNvSpPr>
          <p:nvPr/>
        </p:nvSpPr>
        <p:spPr bwMode="auto">
          <a:xfrm>
            <a:off x="5334000" y="50292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1" name="Line 133">
            <a:extLst>
              <a:ext uri="{FF2B5EF4-FFF2-40B4-BE49-F238E27FC236}">
                <a16:creationId xmlns:a16="http://schemas.microsoft.com/office/drawing/2014/main" id="{E2D1BFFF-C44B-47D9-9AAF-ECD35A0FDAF3}"/>
              </a:ext>
            </a:extLst>
          </p:cNvPr>
          <p:cNvSpPr>
            <a:spLocks noChangeShapeType="1"/>
          </p:cNvSpPr>
          <p:nvPr/>
        </p:nvSpPr>
        <p:spPr bwMode="auto">
          <a:xfrm>
            <a:off x="4724400" y="5867400"/>
            <a:ext cx="5334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2" name="Line 134">
            <a:extLst>
              <a:ext uri="{FF2B5EF4-FFF2-40B4-BE49-F238E27FC236}">
                <a16:creationId xmlns:a16="http://schemas.microsoft.com/office/drawing/2014/main" id="{7BAB1A93-BBC3-44DB-8F85-8C45DFD12CA2}"/>
              </a:ext>
            </a:extLst>
          </p:cNvPr>
          <p:cNvSpPr>
            <a:spLocks noChangeShapeType="1"/>
          </p:cNvSpPr>
          <p:nvPr/>
        </p:nvSpPr>
        <p:spPr bwMode="auto">
          <a:xfrm flipV="1">
            <a:off x="7239000" y="5943600"/>
            <a:ext cx="68580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3" name="Line 135">
            <a:extLst>
              <a:ext uri="{FF2B5EF4-FFF2-40B4-BE49-F238E27FC236}">
                <a16:creationId xmlns:a16="http://schemas.microsoft.com/office/drawing/2014/main" id="{8040DB5E-1EBF-4B98-8EC4-4A8C02041065}"/>
              </a:ext>
            </a:extLst>
          </p:cNvPr>
          <p:cNvSpPr>
            <a:spLocks noChangeShapeType="1"/>
          </p:cNvSpPr>
          <p:nvPr/>
        </p:nvSpPr>
        <p:spPr bwMode="auto">
          <a:xfrm flipV="1">
            <a:off x="8305800" y="5105400"/>
            <a:ext cx="0" cy="457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4" name="Rectangle 136">
            <a:extLst>
              <a:ext uri="{FF2B5EF4-FFF2-40B4-BE49-F238E27FC236}">
                <a16:creationId xmlns:a16="http://schemas.microsoft.com/office/drawing/2014/main" id="{0E71760A-00B2-4EC2-8A7C-BCA7B70C85CF}"/>
              </a:ext>
            </a:extLst>
          </p:cNvPr>
          <p:cNvSpPr>
            <a:spLocks noChangeArrowheads="1"/>
          </p:cNvSpPr>
          <p:nvPr/>
        </p:nvSpPr>
        <p:spPr bwMode="auto">
          <a:xfrm>
            <a:off x="8420100" y="5105400"/>
            <a:ext cx="1447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eaLnBrk="1" hangingPunct="1">
              <a:spcBef>
                <a:spcPct val="0"/>
              </a:spcBef>
              <a:buClrTx/>
              <a:buSzTx/>
              <a:buFontTx/>
              <a:buNone/>
            </a:pPr>
            <a:r>
              <a:rPr lang="en-US" altLang="en-US" sz="1800">
                <a:latin typeface="Times New Roman" panose="02020603050405020304" pitchFamily="18" charset="0"/>
              </a:rPr>
              <a:t>(1,1)(2,2)  data</a:t>
            </a:r>
          </a:p>
        </p:txBody>
      </p:sp>
      <p:sp>
        <p:nvSpPr>
          <p:cNvPr id="15497" name="Text Box 137">
            <a:extLst>
              <a:ext uri="{FF2B5EF4-FFF2-40B4-BE49-F238E27FC236}">
                <a16:creationId xmlns:a16="http://schemas.microsoft.com/office/drawing/2014/main" id="{7C4729AF-F1F4-4C62-BAF0-76F01E5438E7}"/>
              </a:ext>
            </a:extLst>
          </p:cNvPr>
          <p:cNvSpPr txBox="1">
            <a:spLocks noChangeArrowheads="1"/>
          </p:cNvSpPr>
          <p:nvPr/>
        </p:nvSpPr>
        <p:spPr bwMode="auto">
          <a:xfrm>
            <a:off x="3587750" y="1905000"/>
            <a:ext cx="5556250" cy="2014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914400" indent="-45720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371600" indent="-457200">
              <a:spcBef>
                <a:spcPct val="20000"/>
              </a:spcBef>
              <a:buChar char="•"/>
              <a:defRPr sz="2000">
                <a:solidFill>
                  <a:schemeClr val="tx1"/>
                </a:solidFill>
                <a:latin typeface="Comic Sans MS" panose="030F0702030302020204" pitchFamily="66"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Times New Roman" panose="02020603050405020304" pitchFamily="18" charset="0"/>
              </a:rPr>
              <a:t>1. Server forms IP packet with PC as destination </a:t>
            </a:r>
          </a:p>
          <a:p>
            <a:pPr eaLnBrk="1" hangingPunct="1">
              <a:spcBef>
                <a:spcPct val="0"/>
              </a:spcBef>
              <a:buClrTx/>
              <a:buSzTx/>
              <a:buFontTx/>
              <a:buNone/>
            </a:pPr>
            <a:r>
              <a:rPr lang="en-US" altLang="en-US" sz="1800">
                <a:latin typeface="Times New Roman" panose="02020603050405020304" pitchFamily="18" charset="0"/>
              </a:rPr>
              <a:t>2. Server sends packet to router first by broadcast</a:t>
            </a:r>
          </a:p>
          <a:p>
            <a:pPr eaLnBrk="1" hangingPunct="1">
              <a:spcBef>
                <a:spcPct val="0"/>
              </a:spcBef>
              <a:buClrTx/>
              <a:buSzTx/>
              <a:buFontTx/>
              <a:buNone/>
            </a:pPr>
            <a:r>
              <a:rPr lang="en-US" altLang="en-US" sz="1800">
                <a:latin typeface="Times New Roman" panose="02020603050405020304" pitchFamily="18" charset="0"/>
              </a:rPr>
              <a:t>3. Router finds the packet is not for itself, so sends to PC</a:t>
            </a:r>
          </a:p>
          <a:p>
            <a:pPr eaLnBrk="1" hangingPunct="1">
              <a:spcBef>
                <a:spcPct val="0"/>
              </a:spcBef>
              <a:buClrTx/>
              <a:buSzTx/>
              <a:buFontTx/>
              <a:buNone/>
            </a:pPr>
            <a:r>
              <a:rPr lang="en-US" altLang="en-US" sz="1800">
                <a:latin typeface="Times New Roman" panose="02020603050405020304" pitchFamily="18" charset="0"/>
              </a:rPr>
              <a:t>4. PC finds the IP packet is for it,so pass on to upper layer </a:t>
            </a:r>
          </a:p>
          <a:p>
            <a:pPr eaLnBrk="1" hangingPunct="1">
              <a:spcBef>
                <a:spcPct val="0"/>
              </a:spcBef>
              <a:buClrTx/>
              <a:buSzTx/>
              <a:buFontTx/>
              <a:buNone/>
            </a:pPr>
            <a:r>
              <a:rPr lang="en-US" altLang="en-US" sz="1800">
                <a:latin typeface="Times New Roman" panose="02020603050405020304" pitchFamily="18" charset="0"/>
              </a:rPr>
              <a:t>(1) IP packet is the same all the way, but frames are not</a:t>
            </a:r>
          </a:p>
          <a:p>
            <a:pPr eaLnBrk="1" hangingPunct="1">
              <a:spcBef>
                <a:spcPct val="0"/>
              </a:spcBef>
              <a:buClrTx/>
              <a:buSzTx/>
              <a:buFontTx/>
              <a:buNone/>
            </a:pPr>
            <a:r>
              <a:rPr lang="en-US" altLang="en-US" sz="1800">
                <a:latin typeface="Times New Roman" panose="02020603050405020304" pitchFamily="18" charset="0"/>
              </a:rPr>
              <a:t>(2) Addresses in frame is different from  ones in IP packet</a:t>
            </a:r>
          </a:p>
          <a:p>
            <a:pPr eaLnBrk="1" hangingPunct="1">
              <a:spcBef>
                <a:spcPct val="0"/>
              </a:spcBef>
              <a:buClrTx/>
              <a:buSzTx/>
              <a:buFontTx/>
              <a:buNone/>
            </a:pPr>
            <a:r>
              <a:rPr lang="en-US" altLang="en-US" sz="1800">
                <a:latin typeface="Times New Roman" panose="02020603050405020304" pitchFamily="18" charset="0"/>
              </a:rPr>
              <a:t>(2) Router  has two network interfaces</a:t>
            </a:r>
          </a:p>
        </p:txBody>
      </p:sp>
      <p:sp>
        <p:nvSpPr>
          <p:cNvPr id="27726" name="Freeform 138">
            <a:extLst>
              <a:ext uri="{FF2B5EF4-FFF2-40B4-BE49-F238E27FC236}">
                <a16:creationId xmlns:a16="http://schemas.microsoft.com/office/drawing/2014/main" id="{F127773E-0BB5-4362-9B90-D60CF7CEA5EE}"/>
              </a:ext>
            </a:extLst>
          </p:cNvPr>
          <p:cNvSpPr>
            <a:spLocks/>
          </p:cNvSpPr>
          <p:nvPr/>
        </p:nvSpPr>
        <p:spPr bwMode="auto">
          <a:xfrm>
            <a:off x="1993900" y="1524000"/>
            <a:ext cx="4711700" cy="520700"/>
          </a:xfrm>
          <a:custGeom>
            <a:avLst/>
            <a:gdLst>
              <a:gd name="T0" fmla="*/ 2147483646 w 2968"/>
              <a:gd name="T1" fmla="*/ 2147483646 h 328"/>
              <a:gd name="T2" fmla="*/ 2147483646 w 2968"/>
              <a:gd name="T3" fmla="*/ 2147483646 h 328"/>
              <a:gd name="T4" fmla="*/ 2147483646 w 2968"/>
              <a:gd name="T5" fmla="*/ 2147483646 h 328"/>
              <a:gd name="T6" fmla="*/ 2147483646 w 2968"/>
              <a:gd name="T7" fmla="*/ 2147483646 h 328"/>
              <a:gd name="T8" fmla="*/ 2147483646 w 2968"/>
              <a:gd name="T9" fmla="*/ 0 h 32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8" h="328">
                <a:moveTo>
                  <a:pt x="136" y="48"/>
                </a:moveTo>
                <a:cubicBezTo>
                  <a:pt x="68" y="148"/>
                  <a:pt x="0" y="248"/>
                  <a:pt x="184" y="288"/>
                </a:cubicBezTo>
                <a:cubicBezTo>
                  <a:pt x="368" y="328"/>
                  <a:pt x="1056" y="320"/>
                  <a:pt x="1240" y="288"/>
                </a:cubicBezTo>
                <a:cubicBezTo>
                  <a:pt x="1424" y="256"/>
                  <a:pt x="1000" y="144"/>
                  <a:pt x="1288" y="96"/>
                </a:cubicBezTo>
                <a:cubicBezTo>
                  <a:pt x="1576" y="48"/>
                  <a:pt x="2272" y="24"/>
                  <a:pt x="2968" y="0"/>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727" name="Line 139">
            <a:extLst>
              <a:ext uri="{FF2B5EF4-FFF2-40B4-BE49-F238E27FC236}">
                <a16:creationId xmlns:a16="http://schemas.microsoft.com/office/drawing/2014/main" id="{2934F9B5-AE5A-4D06-B081-502A6F0696DE}"/>
              </a:ext>
            </a:extLst>
          </p:cNvPr>
          <p:cNvSpPr>
            <a:spLocks noChangeShapeType="1"/>
          </p:cNvSpPr>
          <p:nvPr/>
        </p:nvSpPr>
        <p:spPr bwMode="auto">
          <a:xfrm>
            <a:off x="6629400" y="1524000"/>
            <a:ext cx="152400"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497"/>
                                        </p:tgtEl>
                                        <p:attrNameLst>
                                          <p:attrName>style.visibility</p:attrName>
                                        </p:attrNameLst>
                                      </p:cBhvr>
                                      <p:to>
                                        <p:strVal val="visible"/>
                                      </p:to>
                                    </p:set>
                                    <p:animEffect transition="in" filter="blinds(horizontal)">
                                      <p:cBhvr>
                                        <p:cTn id="7" dur="500"/>
                                        <p:tgtEl>
                                          <p:spTgt spid="154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497"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a:extLst>
              <a:ext uri="{FF2B5EF4-FFF2-40B4-BE49-F238E27FC236}">
                <a16:creationId xmlns:a16="http://schemas.microsoft.com/office/drawing/2014/main" id="{DD1BCA36-5162-40BC-B813-7BD913A7959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AFF6F77C-392E-46FB-8283-756ED5FEE030}" type="slidenum">
              <a:rPr lang="en-US" altLang="en-US" sz="1400">
                <a:latin typeface="Times New Roman" panose="02020603050405020304" pitchFamily="18" charset="0"/>
              </a:rPr>
              <a:pPr eaLnBrk="1" hangingPunct="1">
                <a:spcBef>
                  <a:spcPct val="0"/>
                </a:spcBef>
                <a:buClrTx/>
                <a:buSzTx/>
                <a:buFontTx/>
                <a:buNone/>
              </a:pPr>
              <a:t>18</a:t>
            </a:fld>
            <a:endParaRPr lang="en-US" altLang="en-US" sz="1400">
              <a:latin typeface="Times New Roman" panose="02020603050405020304" pitchFamily="18" charset="0"/>
            </a:endParaRPr>
          </a:p>
        </p:txBody>
      </p:sp>
      <p:sp>
        <p:nvSpPr>
          <p:cNvPr id="28675" name="Rectangle 2">
            <a:extLst>
              <a:ext uri="{FF2B5EF4-FFF2-40B4-BE49-F238E27FC236}">
                <a16:creationId xmlns:a16="http://schemas.microsoft.com/office/drawing/2014/main" id="{AE22B889-0F86-4EE8-B1E7-2E242F203789}"/>
              </a:ext>
            </a:extLst>
          </p:cNvPr>
          <p:cNvSpPr>
            <a:spLocks noGrp="1" noChangeArrowheads="1"/>
          </p:cNvSpPr>
          <p:nvPr>
            <p:ph type="title"/>
          </p:nvPr>
        </p:nvSpPr>
        <p:spPr/>
        <p:txBody>
          <a:bodyPr/>
          <a:lstStyle/>
          <a:p>
            <a:pPr eaLnBrk="1" hangingPunct="1"/>
            <a:r>
              <a:rPr lang="en-US" altLang="en-US" sz="2800"/>
              <a:t>Example2: server sends IP datagram to PC (cont.)</a:t>
            </a:r>
          </a:p>
        </p:txBody>
      </p:sp>
      <p:sp>
        <p:nvSpPr>
          <p:cNvPr id="28676" name="Rectangle 3">
            <a:extLst>
              <a:ext uri="{FF2B5EF4-FFF2-40B4-BE49-F238E27FC236}">
                <a16:creationId xmlns:a16="http://schemas.microsoft.com/office/drawing/2014/main" id="{16523BFE-A23F-4C7A-B461-E4D9A7575631}"/>
              </a:ext>
            </a:extLst>
          </p:cNvPr>
          <p:cNvSpPr>
            <a:spLocks noGrp="1" noChangeArrowheads="1"/>
          </p:cNvSpPr>
          <p:nvPr>
            <p:ph type="body" idx="1"/>
          </p:nvPr>
        </p:nvSpPr>
        <p:spPr>
          <a:xfrm>
            <a:off x="609600" y="1524000"/>
            <a:ext cx="7848600" cy="4648200"/>
          </a:xfrm>
        </p:spPr>
        <p:txBody>
          <a:bodyPr/>
          <a:lstStyle/>
          <a:p>
            <a:pPr eaLnBrk="1" hangingPunct="1">
              <a:lnSpc>
                <a:spcPct val="90000"/>
              </a:lnSpc>
            </a:pPr>
            <a:r>
              <a:rPr lang="en-US" altLang="en-US" sz="2400" i="1"/>
              <a:t>How to routing, i e., why server knows to send the IP packet to the router first ?</a:t>
            </a:r>
            <a:r>
              <a:rPr lang="en-US" altLang="en-US"/>
              <a:t> </a:t>
            </a:r>
          </a:p>
          <a:p>
            <a:pPr lvl="1" eaLnBrk="1" hangingPunct="1">
              <a:lnSpc>
                <a:spcPct val="90000"/>
              </a:lnSpc>
            </a:pPr>
            <a:r>
              <a:rPr lang="en-US" altLang="en-US"/>
              <a:t>Look up routing table, in detail,</a:t>
            </a:r>
          </a:p>
          <a:p>
            <a:pPr lvl="2" eaLnBrk="1" hangingPunct="1">
              <a:lnSpc>
                <a:spcPct val="90000"/>
              </a:lnSpc>
            </a:pPr>
            <a:r>
              <a:rPr lang="en-US" altLang="en-US"/>
              <a:t>by complete destination IP address, if not found</a:t>
            </a:r>
          </a:p>
          <a:p>
            <a:pPr lvl="2" eaLnBrk="1" hangingPunct="1">
              <a:lnSpc>
                <a:spcPct val="90000"/>
              </a:lnSpc>
            </a:pPr>
            <a:r>
              <a:rPr lang="en-US" altLang="en-US"/>
              <a:t>by network ID of destination IP address, if not found</a:t>
            </a:r>
          </a:p>
          <a:p>
            <a:pPr lvl="2" eaLnBrk="1" hangingPunct="1">
              <a:lnSpc>
                <a:spcPct val="90000"/>
              </a:lnSpc>
            </a:pPr>
            <a:r>
              <a:rPr lang="en-US" altLang="en-US"/>
              <a:t>the default router is selected. (In this example, we assume the router r is the default router).</a:t>
            </a:r>
          </a:p>
          <a:p>
            <a:pPr eaLnBrk="1" hangingPunct="1">
              <a:lnSpc>
                <a:spcPct val="90000"/>
              </a:lnSpc>
            </a:pPr>
            <a:r>
              <a:rPr lang="en-US" altLang="en-US"/>
              <a:t>For a PPP frame, there is no need for physical address in the other end.</a:t>
            </a:r>
          </a:p>
          <a:p>
            <a:pPr eaLnBrk="1" hangingPunct="1">
              <a:lnSpc>
                <a:spcPct val="90000"/>
              </a:lnSpc>
            </a:pPr>
            <a:r>
              <a:rPr lang="en-US" altLang="en-US"/>
              <a:t>The IP address of  a home computer connected to the Internet through modem is dynamically assigned (DHCP)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3">
            <a:extLst>
              <a:ext uri="{FF2B5EF4-FFF2-40B4-BE49-F238E27FC236}">
                <a16:creationId xmlns:a16="http://schemas.microsoft.com/office/drawing/2014/main" id="{4A52CDD7-E06D-404F-98B1-934ED2F41D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57C7EAD3-3E93-49C8-AFFA-B511A47C2E2D}" type="slidenum">
              <a:rPr lang="en-US" altLang="en-US" sz="1400">
                <a:latin typeface="Times New Roman" panose="02020603050405020304" pitchFamily="18" charset="0"/>
              </a:rPr>
              <a:pPr eaLnBrk="1" hangingPunct="1">
                <a:spcBef>
                  <a:spcPct val="0"/>
                </a:spcBef>
                <a:buClrTx/>
                <a:buSzTx/>
                <a:buFontTx/>
                <a:buNone/>
              </a:pPr>
              <a:t>19</a:t>
            </a:fld>
            <a:endParaRPr lang="en-US" altLang="en-US" sz="1400">
              <a:latin typeface="Times New Roman" panose="02020603050405020304" pitchFamily="18" charset="0"/>
            </a:endParaRPr>
          </a:p>
        </p:txBody>
      </p:sp>
      <p:sp>
        <p:nvSpPr>
          <p:cNvPr id="29699" name="Rectangle 2">
            <a:extLst>
              <a:ext uri="{FF2B5EF4-FFF2-40B4-BE49-F238E27FC236}">
                <a16:creationId xmlns:a16="http://schemas.microsoft.com/office/drawing/2014/main" id="{FD80FE30-0512-4C2A-8B25-651E2C9A25AC}"/>
              </a:ext>
            </a:extLst>
          </p:cNvPr>
          <p:cNvSpPr>
            <a:spLocks noChangeArrowheads="1"/>
          </p:cNvSpPr>
          <p:nvPr/>
        </p:nvSpPr>
        <p:spPr bwMode="auto">
          <a:xfrm>
            <a:off x="2616200" y="1485900"/>
            <a:ext cx="1920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9700" name="Rectangle 3">
            <a:extLst>
              <a:ext uri="{FF2B5EF4-FFF2-40B4-BE49-F238E27FC236}">
                <a16:creationId xmlns:a16="http://schemas.microsoft.com/office/drawing/2014/main" id="{8E51864A-2F1A-4C0A-9EA4-7A751E381002}"/>
              </a:ext>
            </a:extLst>
          </p:cNvPr>
          <p:cNvSpPr>
            <a:spLocks noChangeArrowheads="1"/>
          </p:cNvSpPr>
          <p:nvPr/>
        </p:nvSpPr>
        <p:spPr bwMode="auto">
          <a:xfrm>
            <a:off x="2498725" y="3117850"/>
            <a:ext cx="1905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9701" name="Rectangle 4">
            <a:extLst>
              <a:ext uri="{FF2B5EF4-FFF2-40B4-BE49-F238E27FC236}">
                <a16:creationId xmlns:a16="http://schemas.microsoft.com/office/drawing/2014/main" id="{1A1C3059-5D69-4D33-A74B-D1085B0548BD}"/>
              </a:ext>
            </a:extLst>
          </p:cNvPr>
          <p:cNvSpPr>
            <a:spLocks noChangeArrowheads="1"/>
          </p:cNvSpPr>
          <p:nvPr/>
        </p:nvSpPr>
        <p:spPr bwMode="auto">
          <a:xfrm>
            <a:off x="2895600" y="1833563"/>
            <a:ext cx="4056063" cy="539750"/>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9702" name="Line 5">
            <a:extLst>
              <a:ext uri="{FF2B5EF4-FFF2-40B4-BE49-F238E27FC236}">
                <a16:creationId xmlns:a16="http://schemas.microsoft.com/office/drawing/2014/main" id="{58898BB4-3D7B-45A2-812E-D668FD922791}"/>
              </a:ext>
            </a:extLst>
          </p:cNvPr>
          <p:cNvSpPr>
            <a:spLocks noChangeShapeType="1"/>
          </p:cNvSpPr>
          <p:nvPr/>
        </p:nvSpPr>
        <p:spPr bwMode="auto">
          <a:xfrm>
            <a:off x="3468688" y="1844675"/>
            <a:ext cx="1587" cy="53975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03" name="Rectangle 6">
            <a:extLst>
              <a:ext uri="{FF2B5EF4-FFF2-40B4-BE49-F238E27FC236}">
                <a16:creationId xmlns:a16="http://schemas.microsoft.com/office/drawing/2014/main" id="{A4FB8353-0F55-4874-951F-55D9CD03C7D6}"/>
              </a:ext>
            </a:extLst>
          </p:cNvPr>
          <p:cNvSpPr>
            <a:spLocks noChangeArrowheads="1"/>
          </p:cNvSpPr>
          <p:nvPr/>
        </p:nvSpPr>
        <p:spPr bwMode="auto">
          <a:xfrm>
            <a:off x="2916238" y="1927225"/>
            <a:ext cx="51435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400">
                <a:solidFill>
                  <a:srgbClr val="000000"/>
                </a:solidFill>
                <a:latin typeface="Times New Roman" panose="02020603050405020304" pitchFamily="18" charset="0"/>
              </a:rPr>
              <a:t>IP </a:t>
            </a:r>
          </a:p>
          <a:p>
            <a:pPr algn="ctr">
              <a:spcBef>
                <a:spcPct val="0"/>
              </a:spcBef>
              <a:buClrTx/>
              <a:buSzTx/>
              <a:buFontTx/>
              <a:buNone/>
            </a:pPr>
            <a:r>
              <a:rPr lang="en-US" altLang="en-US" sz="1400">
                <a:solidFill>
                  <a:srgbClr val="000000"/>
                </a:solidFill>
                <a:latin typeface="Times New Roman" panose="02020603050405020304" pitchFamily="18" charset="0"/>
              </a:rPr>
              <a:t>Header</a:t>
            </a:r>
            <a:endParaRPr lang="en-US" altLang="en-US" sz="2400" b="1">
              <a:latin typeface="Times New Roman" panose="02020603050405020304" pitchFamily="18" charset="0"/>
            </a:endParaRPr>
          </a:p>
        </p:txBody>
      </p:sp>
      <p:sp>
        <p:nvSpPr>
          <p:cNvPr id="29704" name="Freeform 7">
            <a:extLst>
              <a:ext uri="{FF2B5EF4-FFF2-40B4-BE49-F238E27FC236}">
                <a16:creationId xmlns:a16="http://schemas.microsoft.com/office/drawing/2014/main" id="{EDB85D28-CAA8-406C-81C4-1891EB02F73D}"/>
              </a:ext>
            </a:extLst>
          </p:cNvPr>
          <p:cNvSpPr>
            <a:spLocks/>
          </p:cNvSpPr>
          <p:nvPr/>
        </p:nvSpPr>
        <p:spPr bwMode="auto">
          <a:xfrm>
            <a:off x="2954338" y="2533650"/>
            <a:ext cx="3938587" cy="179388"/>
          </a:xfrm>
          <a:custGeom>
            <a:avLst/>
            <a:gdLst>
              <a:gd name="T0" fmla="*/ 0 w 268"/>
              <a:gd name="T1" fmla="*/ 0 h 16"/>
              <a:gd name="T2" fmla="*/ 2147483646 w 268"/>
              <a:gd name="T3" fmla="*/ 2147483646 h 16"/>
              <a:gd name="T4" fmla="*/ 2147483646 w 268"/>
              <a:gd name="T5" fmla="*/ 2147483646 h 16"/>
              <a:gd name="T6" fmla="*/ 2147483646 w 268"/>
              <a:gd name="T7" fmla="*/ 2147483646 h 16"/>
              <a:gd name="T8" fmla="*/ 2147483646 w 268"/>
              <a:gd name="T9" fmla="*/ 2147483646 h 16"/>
              <a:gd name="T10" fmla="*/ 2147483646 w 268"/>
              <a:gd name="T11" fmla="*/ 2147483646 h 16"/>
              <a:gd name="T12" fmla="*/ 2147483646 w 268"/>
              <a:gd name="T13" fmla="*/ 0 h 1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8" h="16">
                <a:moveTo>
                  <a:pt x="0" y="0"/>
                </a:moveTo>
                <a:cubicBezTo>
                  <a:pt x="0" y="4"/>
                  <a:pt x="10" y="8"/>
                  <a:pt x="22" y="8"/>
                </a:cubicBezTo>
                <a:lnTo>
                  <a:pt x="111" y="8"/>
                </a:lnTo>
                <a:cubicBezTo>
                  <a:pt x="124" y="8"/>
                  <a:pt x="134" y="11"/>
                  <a:pt x="134" y="16"/>
                </a:cubicBezTo>
                <a:cubicBezTo>
                  <a:pt x="134" y="11"/>
                  <a:pt x="144" y="8"/>
                  <a:pt x="156" y="8"/>
                </a:cubicBezTo>
                <a:lnTo>
                  <a:pt x="245" y="8"/>
                </a:lnTo>
                <a:cubicBezTo>
                  <a:pt x="258" y="8"/>
                  <a:pt x="268" y="4"/>
                  <a:pt x="268" y="0"/>
                </a:cubicBezTo>
              </a:path>
            </a:pathLst>
          </a:custGeom>
          <a:noFill/>
          <a:ln w="1428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9705" name="Freeform 8">
            <a:extLst>
              <a:ext uri="{FF2B5EF4-FFF2-40B4-BE49-F238E27FC236}">
                <a16:creationId xmlns:a16="http://schemas.microsoft.com/office/drawing/2014/main" id="{A0534811-AE9E-4524-9084-9B84DEE86C18}"/>
              </a:ext>
            </a:extLst>
          </p:cNvPr>
          <p:cNvSpPr>
            <a:spLocks/>
          </p:cNvSpPr>
          <p:nvPr/>
        </p:nvSpPr>
        <p:spPr bwMode="auto">
          <a:xfrm>
            <a:off x="4835525" y="2836863"/>
            <a:ext cx="147638" cy="381000"/>
          </a:xfrm>
          <a:custGeom>
            <a:avLst/>
            <a:gdLst>
              <a:gd name="T0" fmla="*/ 0 w 10"/>
              <a:gd name="T1" fmla="*/ 2147483646 h 34"/>
              <a:gd name="T2" fmla="*/ 2147483646 w 10"/>
              <a:gd name="T3" fmla="*/ 2147483646 h 34"/>
              <a:gd name="T4" fmla="*/ 2147483646 w 10"/>
              <a:gd name="T5" fmla="*/ 0 h 34"/>
              <a:gd name="T6" fmla="*/ 2147483646 w 10"/>
              <a:gd name="T7" fmla="*/ 0 h 34"/>
              <a:gd name="T8" fmla="*/ 2147483646 w 10"/>
              <a:gd name="T9" fmla="*/ 2147483646 h 34"/>
              <a:gd name="T10" fmla="*/ 2147483646 w 10"/>
              <a:gd name="T11" fmla="*/ 2147483646 h 34"/>
              <a:gd name="T12" fmla="*/ 2147483646 w 10"/>
              <a:gd name="T13" fmla="*/ 2147483646 h 34"/>
              <a:gd name="T14" fmla="*/ 0 w 10"/>
              <a:gd name="T15" fmla="*/ 2147483646 h 3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0" h="34">
                <a:moveTo>
                  <a:pt x="0" y="26"/>
                </a:moveTo>
                <a:lnTo>
                  <a:pt x="2" y="26"/>
                </a:lnTo>
                <a:lnTo>
                  <a:pt x="2" y="0"/>
                </a:lnTo>
                <a:lnTo>
                  <a:pt x="8" y="0"/>
                </a:lnTo>
                <a:lnTo>
                  <a:pt x="8" y="26"/>
                </a:lnTo>
                <a:lnTo>
                  <a:pt x="10" y="26"/>
                </a:lnTo>
                <a:lnTo>
                  <a:pt x="5" y="34"/>
                </a:lnTo>
                <a:lnTo>
                  <a:pt x="0" y="26"/>
                </a:lnTo>
                <a:close/>
              </a:path>
            </a:pathLst>
          </a:custGeom>
          <a:noFill/>
          <a:ln w="12700" cap="flat" cmpd="sng">
            <a:solidFill>
              <a:schemeClr val="tx1"/>
            </a:solidFill>
            <a:prstDash val="solid"/>
            <a:round/>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6" name="Rectangle 9">
            <a:extLst>
              <a:ext uri="{FF2B5EF4-FFF2-40B4-BE49-F238E27FC236}">
                <a16:creationId xmlns:a16="http://schemas.microsoft.com/office/drawing/2014/main" id="{0ABF897A-F5B5-4F18-8451-B271C395299B}"/>
              </a:ext>
            </a:extLst>
          </p:cNvPr>
          <p:cNvSpPr>
            <a:spLocks noChangeArrowheads="1"/>
          </p:cNvSpPr>
          <p:nvPr/>
        </p:nvSpPr>
        <p:spPr bwMode="auto">
          <a:xfrm>
            <a:off x="1073150" y="3186113"/>
            <a:ext cx="1087438" cy="1052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9707" name="Rectangle 10">
            <a:extLst>
              <a:ext uri="{FF2B5EF4-FFF2-40B4-BE49-F238E27FC236}">
                <a16:creationId xmlns:a16="http://schemas.microsoft.com/office/drawing/2014/main" id="{9ECC558B-D671-412F-A1F8-D9EA3423E5EB}"/>
              </a:ext>
            </a:extLst>
          </p:cNvPr>
          <p:cNvSpPr>
            <a:spLocks noChangeArrowheads="1"/>
          </p:cNvSpPr>
          <p:nvPr/>
        </p:nvSpPr>
        <p:spPr bwMode="auto">
          <a:xfrm>
            <a:off x="190500" y="3213100"/>
            <a:ext cx="2005013" cy="91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Times New Roman" panose="02020603050405020304" pitchFamily="18" charset="0"/>
              </a:rPr>
              <a:t>Header contains source and destination physical addresses; </a:t>
            </a:r>
          </a:p>
          <a:p>
            <a:pPr>
              <a:spcBef>
                <a:spcPct val="0"/>
              </a:spcBef>
              <a:buClrTx/>
              <a:buSzTx/>
              <a:buFontTx/>
              <a:buNone/>
            </a:pPr>
            <a:r>
              <a:rPr lang="en-US" altLang="en-US" sz="1200">
                <a:solidFill>
                  <a:srgbClr val="000000"/>
                </a:solidFill>
                <a:latin typeface="Times New Roman" panose="02020603050405020304" pitchFamily="18" charset="0"/>
              </a:rPr>
              <a:t>Upper level (i.e. network) protocol type</a:t>
            </a:r>
            <a:endParaRPr lang="en-US" altLang="en-US" sz="1200" b="1">
              <a:latin typeface="Times New Roman" panose="02020603050405020304" pitchFamily="18" charset="0"/>
            </a:endParaRPr>
          </a:p>
          <a:p>
            <a:pPr>
              <a:spcBef>
                <a:spcPct val="0"/>
              </a:spcBef>
              <a:buClrTx/>
              <a:buSzTx/>
              <a:buFontTx/>
              <a:buNone/>
            </a:pPr>
            <a:endParaRPr lang="en-US" altLang="en-US" sz="1200">
              <a:solidFill>
                <a:srgbClr val="000000"/>
              </a:solidFill>
              <a:latin typeface="Times New Roman" panose="02020603050405020304" pitchFamily="18" charset="0"/>
            </a:endParaRPr>
          </a:p>
        </p:txBody>
      </p:sp>
      <p:sp>
        <p:nvSpPr>
          <p:cNvPr id="29708" name="Rectangle 11">
            <a:extLst>
              <a:ext uri="{FF2B5EF4-FFF2-40B4-BE49-F238E27FC236}">
                <a16:creationId xmlns:a16="http://schemas.microsoft.com/office/drawing/2014/main" id="{542116BD-31BF-498E-B0DD-30D7A5F97274}"/>
              </a:ext>
            </a:extLst>
          </p:cNvPr>
          <p:cNvSpPr>
            <a:spLocks noChangeArrowheads="1"/>
          </p:cNvSpPr>
          <p:nvPr/>
        </p:nvSpPr>
        <p:spPr bwMode="auto">
          <a:xfrm>
            <a:off x="2132013" y="3465513"/>
            <a:ext cx="5629275" cy="592137"/>
          </a:xfrm>
          <a:prstGeom prst="rect">
            <a:avLst/>
          </a:prstGeom>
          <a:noFill/>
          <a:ln w="14288">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9709" name="Line 12">
            <a:extLst>
              <a:ext uri="{FF2B5EF4-FFF2-40B4-BE49-F238E27FC236}">
                <a16:creationId xmlns:a16="http://schemas.microsoft.com/office/drawing/2014/main" id="{34284B34-BCD7-4BEA-8035-E7B84453B05C}"/>
              </a:ext>
            </a:extLst>
          </p:cNvPr>
          <p:cNvSpPr>
            <a:spLocks noChangeShapeType="1"/>
          </p:cNvSpPr>
          <p:nvPr/>
        </p:nvSpPr>
        <p:spPr bwMode="auto">
          <a:xfrm>
            <a:off x="2909888" y="3476625"/>
            <a:ext cx="1587" cy="592138"/>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0" name="Line 13">
            <a:extLst>
              <a:ext uri="{FF2B5EF4-FFF2-40B4-BE49-F238E27FC236}">
                <a16:creationId xmlns:a16="http://schemas.microsoft.com/office/drawing/2014/main" id="{D394F6D2-3BC6-469A-9937-57B8CB2531AF}"/>
              </a:ext>
            </a:extLst>
          </p:cNvPr>
          <p:cNvSpPr>
            <a:spLocks noChangeShapeType="1"/>
          </p:cNvSpPr>
          <p:nvPr/>
        </p:nvSpPr>
        <p:spPr bwMode="auto">
          <a:xfrm>
            <a:off x="7010400" y="3476625"/>
            <a:ext cx="1588" cy="584200"/>
          </a:xfrm>
          <a:prstGeom prst="line">
            <a:avLst/>
          </a:prstGeom>
          <a:noFill/>
          <a:ln w="14288">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711" name="Rectangle 14">
            <a:extLst>
              <a:ext uri="{FF2B5EF4-FFF2-40B4-BE49-F238E27FC236}">
                <a16:creationId xmlns:a16="http://schemas.microsoft.com/office/drawing/2014/main" id="{B035BDAB-3E62-4532-8C84-8469E50A4C6A}"/>
              </a:ext>
            </a:extLst>
          </p:cNvPr>
          <p:cNvSpPr>
            <a:spLocks noChangeArrowheads="1"/>
          </p:cNvSpPr>
          <p:nvPr/>
        </p:nvSpPr>
        <p:spPr bwMode="auto">
          <a:xfrm>
            <a:off x="6996113" y="3532188"/>
            <a:ext cx="455612" cy="15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9712" name="Rectangle 15">
            <a:extLst>
              <a:ext uri="{FF2B5EF4-FFF2-40B4-BE49-F238E27FC236}">
                <a16:creationId xmlns:a16="http://schemas.microsoft.com/office/drawing/2014/main" id="{D1BD0975-14CD-4825-A111-7F29166FAA92}"/>
              </a:ext>
            </a:extLst>
          </p:cNvPr>
          <p:cNvSpPr>
            <a:spLocks noChangeArrowheads="1"/>
          </p:cNvSpPr>
          <p:nvPr/>
        </p:nvSpPr>
        <p:spPr bwMode="auto">
          <a:xfrm>
            <a:off x="7069138" y="3454400"/>
            <a:ext cx="709612" cy="59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300">
                <a:solidFill>
                  <a:srgbClr val="000000"/>
                </a:solidFill>
                <a:latin typeface="Times New Roman" panose="02020603050405020304" pitchFamily="18" charset="0"/>
              </a:rPr>
              <a:t>Frame Check Sequence</a:t>
            </a:r>
            <a:endParaRPr lang="en-US" altLang="en-US" sz="2000" b="1">
              <a:latin typeface="Times New Roman" panose="02020603050405020304" pitchFamily="18" charset="0"/>
            </a:endParaRPr>
          </a:p>
        </p:txBody>
      </p:sp>
      <p:sp>
        <p:nvSpPr>
          <p:cNvPr id="29713" name="Rectangle 16">
            <a:extLst>
              <a:ext uri="{FF2B5EF4-FFF2-40B4-BE49-F238E27FC236}">
                <a16:creationId xmlns:a16="http://schemas.microsoft.com/office/drawing/2014/main" id="{B412F513-D6B0-47BC-962C-083798ECA69D}"/>
              </a:ext>
            </a:extLst>
          </p:cNvPr>
          <p:cNvSpPr>
            <a:spLocks noChangeArrowheads="1"/>
          </p:cNvSpPr>
          <p:nvPr/>
        </p:nvSpPr>
        <p:spPr bwMode="auto">
          <a:xfrm>
            <a:off x="2132013" y="3622675"/>
            <a:ext cx="822325"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9714" name="Rectangle 17">
            <a:extLst>
              <a:ext uri="{FF2B5EF4-FFF2-40B4-BE49-F238E27FC236}">
                <a16:creationId xmlns:a16="http://schemas.microsoft.com/office/drawing/2014/main" id="{5484AB31-DD2A-4E9B-B0D1-F8B8205E73B2}"/>
              </a:ext>
            </a:extLst>
          </p:cNvPr>
          <p:cNvSpPr>
            <a:spLocks noChangeArrowheads="1"/>
          </p:cNvSpPr>
          <p:nvPr/>
        </p:nvSpPr>
        <p:spPr bwMode="auto">
          <a:xfrm>
            <a:off x="2225675" y="3554413"/>
            <a:ext cx="639763"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Times New Roman" panose="02020603050405020304" pitchFamily="18" charset="0"/>
              </a:rPr>
              <a:t>Ethernet Header</a:t>
            </a:r>
            <a:endParaRPr lang="en-US" altLang="en-US" sz="2400" b="1">
              <a:latin typeface="Times New Roman" panose="02020603050405020304" pitchFamily="18" charset="0"/>
            </a:endParaRPr>
          </a:p>
        </p:txBody>
      </p:sp>
      <p:sp>
        <p:nvSpPr>
          <p:cNvPr id="29715" name="Text Box 18">
            <a:extLst>
              <a:ext uri="{FF2B5EF4-FFF2-40B4-BE49-F238E27FC236}">
                <a16:creationId xmlns:a16="http://schemas.microsoft.com/office/drawing/2014/main" id="{68CEC59C-6EDD-41DC-AB11-CD91132DD3F4}"/>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2.14</a:t>
            </a:r>
          </a:p>
        </p:txBody>
      </p:sp>
      <p:sp>
        <p:nvSpPr>
          <p:cNvPr id="29716" name="Text Box 19">
            <a:extLst>
              <a:ext uri="{FF2B5EF4-FFF2-40B4-BE49-F238E27FC236}">
                <a16:creationId xmlns:a16="http://schemas.microsoft.com/office/drawing/2014/main" id="{1A4E54E6-2BFF-455F-8DC1-9B971E39CE27}"/>
              </a:ext>
            </a:extLst>
          </p:cNvPr>
          <p:cNvSpPr txBox="1">
            <a:spLocks noChangeArrowheads="1"/>
          </p:cNvSpPr>
          <p:nvPr/>
        </p:nvSpPr>
        <p:spPr bwMode="auto">
          <a:xfrm>
            <a:off x="1143000" y="4953000"/>
            <a:ext cx="6694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Times New Roman" panose="02020603050405020304" pitchFamily="18" charset="0"/>
              </a:rPr>
              <a:t>IP datagram is encapsulated in an Ethernet frame</a:t>
            </a:r>
          </a:p>
        </p:txBody>
      </p:sp>
      <p:sp>
        <p:nvSpPr>
          <p:cNvPr id="29717" name="Text Box 20">
            <a:extLst>
              <a:ext uri="{FF2B5EF4-FFF2-40B4-BE49-F238E27FC236}">
                <a16:creationId xmlns:a16="http://schemas.microsoft.com/office/drawing/2014/main" id="{DEE9E1C6-552D-4ED6-8372-CA2348354EE7}"/>
              </a:ext>
            </a:extLst>
          </p:cNvPr>
          <p:cNvSpPr txBox="1">
            <a:spLocks noChangeArrowheads="1"/>
          </p:cNvSpPr>
          <p:nvPr/>
        </p:nvSpPr>
        <p:spPr bwMode="auto">
          <a:xfrm>
            <a:off x="746125" y="1789113"/>
            <a:ext cx="18684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200">
                <a:latin typeface="Times New Roman" panose="02020603050405020304" pitchFamily="18" charset="0"/>
              </a:rPr>
              <a:t>Header contains source and</a:t>
            </a:r>
          </a:p>
          <a:p>
            <a:pPr eaLnBrk="1" hangingPunct="1">
              <a:spcBef>
                <a:spcPct val="0"/>
              </a:spcBef>
              <a:buClrTx/>
              <a:buSzTx/>
              <a:buFontTx/>
              <a:buNone/>
            </a:pPr>
            <a:r>
              <a:rPr lang="en-US" altLang="en-US" sz="1200">
                <a:latin typeface="Times New Roman" panose="02020603050405020304" pitchFamily="18" charset="0"/>
              </a:rPr>
              <a:t>destination IP addresses;</a:t>
            </a:r>
          </a:p>
          <a:p>
            <a:pPr eaLnBrk="1" hangingPunct="1">
              <a:spcBef>
                <a:spcPct val="0"/>
              </a:spcBef>
              <a:buClrTx/>
              <a:buSzTx/>
              <a:buFontTx/>
              <a:buNone/>
            </a:pPr>
            <a:r>
              <a:rPr lang="en-US" altLang="en-US" sz="1200">
                <a:latin typeface="Times New Roman" panose="02020603050405020304" pitchFamily="18" charset="0"/>
              </a:rPr>
              <a:t>Upper level (i.e. transport)</a:t>
            </a:r>
          </a:p>
          <a:p>
            <a:pPr eaLnBrk="1" hangingPunct="1">
              <a:spcBef>
                <a:spcPct val="0"/>
              </a:spcBef>
              <a:buClrTx/>
              <a:buSzTx/>
              <a:buFontTx/>
              <a:buNone/>
            </a:pPr>
            <a:r>
              <a:rPr lang="en-US" altLang="en-US" sz="1200">
                <a:latin typeface="Times New Roman" panose="02020603050405020304" pitchFamily="18" charset="0"/>
              </a:rPr>
              <a:t> protocol type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a:extLst>
              <a:ext uri="{FF2B5EF4-FFF2-40B4-BE49-F238E27FC236}">
                <a16:creationId xmlns:a16="http://schemas.microsoft.com/office/drawing/2014/main" id="{ABA66E16-7A65-447B-BD8D-6BF856CABA4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B182F372-3691-407F-B59E-3D9579A38553}" type="slidenum">
              <a:rPr lang="en-US" altLang="en-US" sz="1400">
                <a:latin typeface="Times New Roman" panose="02020603050405020304" pitchFamily="18" charset="0"/>
              </a:rPr>
              <a:pPr eaLnBrk="1" hangingPunct="1">
                <a:spcBef>
                  <a:spcPct val="0"/>
                </a:spcBef>
                <a:buClrTx/>
                <a:buSzTx/>
                <a:buFontTx/>
                <a:buNone/>
              </a:pPr>
              <a:t>2</a:t>
            </a:fld>
            <a:endParaRPr lang="en-US" altLang="en-US" sz="1400">
              <a:latin typeface="Times New Roman" panose="02020603050405020304" pitchFamily="18" charset="0"/>
            </a:endParaRPr>
          </a:p>
        </p:txBody>
      </p:sp>
      <p:sp>
        <p:nvSpPr>
          <p:cNvPr id="11267" name="Rectangle 2">
            <a:extLst>
              <a:ext uri="{FF2B5EF4-FFF2-40B4-BE49-F238E27FC236}">
                <a16:creationId xmlns:a16="http://schemas.microsoft.com/office/drawing/2014/main" id="{C75CF92A-4AC0-417E-AE11-A84F347D7E4E}"/>
              </a:ext>
            </a:extLst>
          </p:cNvPr>
          <p:cNvSpPr>
            <a:spLocks noGrp="1" noChangeArrowheads="1"/>
          </p:cNvSpPr>
          <p:nvPr>
            <p:ph type="title"/>
          </p:nvPr>
        </p:nvSpPr>
        <p:spPr/>
        <p:txBody>
          <a:bodyPr/>
          <a:lstStyle/>
          <a:p>
            <a:pPr eaLnBrk="1" hangingPunct="1"/>
            <a:r>
              <a:rPr lang="en-US" altLang="en-US"/>
              <a:t>TCP/IP architecture</a:t>
            </a:r>
          </a:p>
        </p:txBody>
      </p:sp>
      <p:sp>
        <p:nvSpPr>
          <p:cNvPr id="11268" name="Rectangle 3">
            <a:extLst>
              <a:ext uri="{FF2B5EF4-FFF2-40B4-BE49-F238E27FC236}">
                <a16:creationId xmlns:a16="http://schemas.microsoft.com/office/drawing/2014/main" id="{0B97EBE5-BFFA-4FA1-8248-CB60295C34CC}"/>
              </a:ext>
            </a:extLst>
          </p:cNvPr>
          <p:cNvSpPr>
            <a:spLocks noGrp="1" noChangeArrowheads="1"/>
          </p:cNvSpPr>
          <p:nvPr>
            <p:ph type="body" idx="1"/>
          </p:nvPr>
        </p:nvSpPr>
        <p:spPr/>
        <p:txBody>
          <a:bodyPr/>
          <a:lstStyle/>
          <a:p>
            <a:pPr eaLnBrk="1" hangingPunct="1">
              <a:lnSpc>
                <a:spcPct val="90000"/>
              </a:lnSpc>
            </a:pPr>
            <a:r>
              <a:rPr lang="en-US" altLang="en-US"/>
              <a:t>A set of protocols allowing communication across diverse networks</a:t>
            </a:r>
          </a:p>
          <a:p>
            <a:pPr eaLnBrk="1" hangingPunct="1">
              <a:lnSpc>
                <a:spcPct val="90000"/>
              </a:lnSpc>
            </a:pPr>
            <a:r>
              <a:rPr lang="en-US" altLang="en-US"/>
              <a:t>Out of ARPANET</a:t>
            </a:r>
          </a:p>
          <a:p>
            <a:pPr eaLnBrk="1" hangingPunct="1">
              <a:lnSpc>
                <a:spcPct val="90000"/>
              </a:lnSpc>
            </a:pPr>
            <a:r>
              <a:rPr lang="en-US" altLang="en-US"/>
              <a:t>Emphasize on robustness regarding to failure</a:t>
            </a:r>
          </a:p>
          <a:p>
            <a:pPr eaLnBrk="1" hangingPunct="1">
              <a:lnSpc>
                <a:spcPct val="90000"/>
              </a:lnSpc>
            </a:pPr>
            <a:r>
              <a:rPr lang="en-US" altLang="en-US"/>
              <a:t>Emphasize on Flexibility in operating on diverse networks</a:t>
            </a:r>
          </a:p>
          <a:p>
            <a:pPr eaLnBrk="1" hangingPunct="1">
              <a:lnSpc>
                <a:spcPct val="90000"/>
              </a:lnSpc>
            </a:pPr>
            <a:r>
              <a:rPr lang="en-US" altLang="en-US"/>
              <a:t>As a result, TCP/IP architecture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a:extLst>
              <a:ext uri="{FF2B5EF4-FFF2-40B4-BE49-F238E27FC236}">
                <a16:creationId xmlns:a16="http://schemas.microsoft.com/office/drawing/2014/main" id="{585A118D-3871-40A6-A1D7-F35A0FABA4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0BEA2364-6A9A-491B-B4C6-DC1F6AB71F7C}" type="slidenum">
              <a:rPr lang="en-US" altLang="en-US" sz="1400">
                <a:latin typeface="Times New Roman" panose="02020603050405020304" pitchFamily="18" charset="0"/>
              </a:rPr>
              <a:pPr eaLnBrk="1" hangingPunct="1">
                <a:spcBef>
                  <a:spcPct val="0"/>
                </a:spcBef>
                <a:buClrTx/>
                <a:buSzTx/>
                <a:buFontTx/>
                <a:buNone/>
              </a:pPr>
              <a:t>20</a:t>
            </a:fld>
            <a:endParaRPr lang="en-US" altLang="en-US" sz="1400">
              <a:latin typeface="Times New Roman" panose="02020603050405020304" pitchFamily="18" charset="0"/>
            </a:endParaRPr>
          </a:p>
        </p:txBody>
      </p:sp>
      <p:sp>
        <p:nvSpPr>
          <p:cNvPr id="30723" name="Oval 2">
            <a:extLst>
              <a:ext uri="{FF2B5EF4-FFF2-40B4-BE49-F238E27FC236}">
                <a16:creationId xmlns:a16="http://schemas.microsoft.com/office/drawing/2014/main" id="{4699F2CD-257E-403C-A68F-94D8693C14A6}"/>
              </a:ext>
            </a:extLst>
          </p:cNvPr>
          <p:cNvSpPr>
            <a:spLocks noChangeArrowheads="1"/>
          </p:cNvSpPr>
          <p:nvPr/>
        </p:nvSpPr>
        <p:spPr bwMode="auto">
          <a:xfrm>
            <a:off x="2519363" y="1854200"/>
            <a:ext cx="4864100" cy="372268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56796" dir="3806097"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24" name="Rectangle 3">
            <a:extLst>
              <a:ext uri="{FF2B5EF4-FFF2-40B4-BE49-F238E27FC236}">
                <a16:creationId xmlns:a16="http://schemas.microsoft.com/office/drawing/2014/main" id="{F217C653-15F3-4665-BFDB-1CFE0CD5E7E6}"/>
              </a:ext>
            </a:extLst>
          </p:cNvPr>
          <p:cNvSpPr>
            <a:spLocks noChangeArrowheads="1"/>
          </p:cNvSpPr>
          <p:nvPr/>
        </p:nvSpPr>
        <p:spPr bwMode="auto">
          <a:xfrm>
            <a:off x="1476375" y="1892300"/>
            <a:ext cx="234950" cy="3794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25" name="Rectangle 4">
            <a:extLst>
              <a:ext uri="{FF2B5EF4-FFF2-40B4-BE49-F238E27FC236}">
                <a16:creationId xmlns:a16="http://schemas.microsoft.com/office/drawing/2014/main" id="{E05CA83F-8FA7-4D7D-9E43-6B009985F518}"/>
              </a:ext>
            </a:extLst>
          </p:cNvPr>
          <p:cNvSpPr>
            <a:spLocks noChangeArrowheads="1"/>
          </p:cNvSpPr>
          <p:nvPr/>
        </p:nvSpPr>
        <p:spPr bwMode="auto">
          <a:xfrm>
            <a:off x="1960563" y="4449763"/>
            <a:ext cx="234950" cy="37782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26" name="Rectangle 5">
            <a:extLst>
              <a:ext uri="{FF2B5EF4-FFF2-40B4-BE49-F238E27FC236}">
                <a16:creationId xmlns:a16="http://schemas.microsoft.com/office/drawing/2014/main" id="{2B21CCB5-B341-4283-889A-DF1E3AC34470}"/>
              </a:ext>
            </a:extLst>
          </p:cNvPr>
          <p:cNvSpPr>
            <a:spLocks noChangeArrowheads="1"/>
          </p:cNvSpPr>
          <p:nvPr/>
        </p:nvSpPr>
        <p:spPr bwMode="auto">
          <a:xfrm>
            <a:off x="5772150" y="685800"/>
            <a:ext cx="234950" cy="3794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27" name="Rectangle 6">
            <a:extLst>
              <a:ext uri="{FF2B5EF4-FFF2-40B4-BE49-F238E27FC236}">
                <a16:creationId xmlns:a16="http://schemas.microsoft.com/office/drawing/2014/main" id="{489B3E75-511A-4586-B641-8C85A03AE953}"/>
              </a:ext>
            </a:extLst>
          </p:cNvPr>
          <p:cNvSpPr>
            <a:spLocks noChangeArrowheads="1"/>
          </p:cNvSpPr>
          <p:nvPr/>
        </p:nvSpPr>
        <p:spPr bwMode="auto">
          <a:xfrm>
            <a:off x="7842250" y="4638675"/>
            <a:ext cx="234950" cy="37941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28" name="Line 7">
            <a:extLst>
              <a:ext uri="{FF2B5EF4-FFF2-40B4-BE49-F238E27FC236}">
                <a16:creationId xmlns:a16="http://schemas.microsoft.com/office/drawing/2014/main" id="{65848C84-B5C5-47E1-9633-C84E1E59B9A9}"/>
              </a:ext>
            </a:extLst>
          </p:cNvPr>
          <p:cNvSpPr>
            <a:spLocks noChangeShapeType="1"/>
          </p:cNvSpPr>
          <p:nvPr/>
        </p:nvSpPr>
        <p:spPr bwMode="auto">
          <a:xfrm>
            <a:off x="1739900" y="2106613"/>
            <a:ext cx="1277938" cy="87471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29" name="Line 8">
            <a:extLst>
              <a:ext uri="{FF2B5EF4-FFF2-40B4-BE49-F238E27FC236}">
                <a16:creationId xmlns:a16="http://schemas.microsoft.com/office/drawing/2014/main" id="{C4A1DA8A-87A2-4490-AA9B-111625A98379}"/>
              </a:ext>
            </a:extLst>
          </p:cNvPr>
          <p:cNvSpPr>
            <a:spLocks noChangeShapeType="1"/>
          </p:cNvSpPr>
          <p:nvPr/>
        </p:nvSpPr>
        <p:spPr bwMode="auto">
          <a:xfrm flipV="1">
            <a:off x="2225675" y="4591050"/>
            <a:ext cx="1055688" cy="714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0" name="Line 9">
            <a:extLst>
              <a:ext uri="{FF2B5EF4-FFF2-40B4-BE49-F238E27FC236}">
                <a16:creationId xmlns:a16="http://schemas.microsoft.com/office/drawing/2014/main" id="{0B98F8D3-C587-4AB8-814B-A180705566A9}"/>
              </a:ext>
            </a:extLst>
          </p:cNvPr>
          <p:cNvSpPr>
            <a:spLocks noChangeShapeType="1"/>
          </p:cNvSpPr>
          <p:nvPr/>
        </p:nvSpPr>
        <p:spPr bwMode="auto">
          <a:xfrm flipH="1">
            <a:off x="5626100" y="1111250"/>
            <a:ext cx="263525" cy="97155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1" name="Line 10">
            <a:extLst>
              <a:ext uri="{FF2B5EF4-FFF2-40B4-BE49-F238E27FC236}">
                <a16:creationId xmlns:a16="http://schemas.microsoft.com/office/drawing/2014/main" id="{73B617D6-976C-4CE5-87A8-424AEBAF6C84}"/>
              </a:ext>
            </a:extLst>
          </p:cNvPr>
          <p:cNvSpPr>
            <a:spLocks noChangeShapeType="1"/>
          </p:cNvSpPr>
          <p:nvPr/>
        </p:nvSpPr>
        <p:spPr bwMode="auto">
          <a:xfrm>
            <a:off x="7005638" y="4260850"/>
            <a:ext cx="822325" cy="56673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32" name="Oval 11">
            <a:extLst>
              <a:ext uri="{FF2B5EF4-FFF2-40B4-BE49-F238E27FC236}">
                <a16:creationId xmlns:a16="http://schemas.microsoft.com/office/drawing/2014/main" id="{0F56A34D-22C3-4E7D-A485-58E836F98485}"/>
              </a:ext>
            </a:extLst>
          </p:cNvPr>
          <p:cNvSpPr>
            <a:spLocks noChangeArrowheads="1"/>
          </p:cNvSpPr>
          <p:nvPr/>
        </p:nvSpPr>
        <p:spPr bwMode="auto">
          <a:xfrm>
            <a:off x="3048000" y="2744788"/>
            <a:ext cx="792163" cy="75723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33" name="Oval 12">
            <a:extLst>
              <a:ext uri="{FF2B5EF4-FFF2-40B4-BE49-F238E27FC236}">
                <a16:creationId xmlns:a16="http://schemas.microsoft.com/office/drawing/2014/main" id="{B42953E0-C14A-4409-B5D6-2F12D43139F0}"/>
              </a:ext>
            </a:extLst>
          </p:cNvPr>
          <p:cNvSpPr>
            <a:spLocks noChangeArrowheads="1"/>
          </p:cNvSpPr>
          <p:nvPr/>
        </p:nvSpPr>
        <p:spPr bwMode="auto">
          <a:xfrm>
            <a:off x="3297238" y="4213225"/>
            <a:ext cx="792162" cy="7572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34" name="Oval 13">
            <a:extLst>
              <a:ext uri="{FF2B5EF4-FFF2-40B4-BE49-F238E27FC236}">
                <a16:creationId xmlns:a16="http://schemas.microsoft.com/office/drawing/2014/main" id="{FF4A6B30-8404-42B1-AC88-E194C19BA938}"/>
              </a:ext>
            </a:extLst>
          </p:cNvPr>
          <p:cNvSpPr>
            <a:spLocks noChangeArrowheads="1"/>
          </p:cNvSpPr>
          <p:nvPr/>
        </p:nvSpPr>
        <p:spPr bwMode="auto">
          <a:xfrm>
            <a:off x="5111750" y="2152650"/>
            <a:ext cx="792163" cy="758825"/>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35" name="Oval 14">
            <a:extLst>
              <a:ext uri="{FF2B5EF4-FFF2-40B4-BE49-F238E27FC236}">
                <a16:creationId xmlns:a16="http://schemas.microsoft.com/office/drawing/2014/main" id="{78A681EC-3A29-4133-8F43-4884C8C74516}"/>
              </a:ext>
            </a:extLst>
          </p:cNvPr>
          <p:cNvSpPr>
            <a:spLocks noChangeArrowheads="1"/>
          </p:cNvSpPr>
          <p:nvPr/>
        </p:nvSpPr>
        <p:spPr bwMode="auto">
          <a:xfrm>
            <a:off x="6286500" y="3621088"/>
            <a:ext cx="792163" cy="757237"/>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36" name="Oval 15">
            <a:extLst>
              <a:ext uri="{FF2B5EF4-FFF2-40B4-BE49-F238E27FC236}">
                <a16:creationId xmlns:a16="http://schemas.microsoft.com/office/drawing/2014/main" id="{2574F6BF-2D58-42E4-AECF-6FED2E39B8B6}"/>
              </a:ext>
            </a:extLst>
          </p:cNvPr>
          <p:cNvSpPr>
            <a:spLocks noChangeArrowheads="1"/>
          </p:cNvSpPr>
          <p:nvPr/>
        </p:nvSpPr>
        <p:spPr bwMode="auto">
          <a:xfrm>
            <a:off x="4862513" y="4213225"/>
            <a:ext cx="792162" cy="757238"/>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37" name="Rectangle 16">
            <a:extLst>
              <a:ext uri="{FF2B5EF4-FFF2-40B4-BE49-F238E27FC236}">
                <a16:creationId xmlns:a16="http://schemas.microsoft.com/office/drawing/2014/main" id="{F444F135-540D-4B8B-8F91-D99E98B0B593}"/>
              </a:ext>
            </a:extLst>
          </p:cNvPr>
          <p:cNvSpPr>
            <a:spLocks noChangeArrowheads="1"/>
          </p:cNvSpPr>
          <p:nvPr/>
        </p:nvSpPr>
        <p:spPr bwMode="auto">
          <a:xfrm>
            <a:off x="4262438" y="2555875"/>
            <a:ext cx="392112"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G</a:t>
            </a:r>
          </a:p>
        </p:txBody>
      </p:sp>
      <p:sp>
        <p:nvSpPr>
          <p:cNvPr id="30738" name="Rectangle 17">
            <a:extLst>
              <a:ext uri="{FF2B5EF4-FFF2-40B4-BE49-F238E27FC236}">
                <a16:creationId xmlns:a16="http://schemas.microsoft.com/office/drawing/2014/main" id="{36BB0A2E-4678-4D63-9838-54784A20B6D1}"/>
              </a:ext>
            </a:extLst>
          </p:cNvPr>
          <p:cNvSpPr>
            <a:spLocks noChangeArrowheads="1"/>
          </p:cNvSpPr>
          <p:nvPr/>
        </p:nvSpPr>
        <p:spPr bwMode="auto">
          <a:xfrm>
            <a:off x="4308475" y="2535238"/>
            <a:ext cx="263525" cy="4492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39" name="Rectangle 18">
            <a:extLst>
              <a:ext uri="{FF2B5EF4-FFF2-40B4-BE49-F238E27FC236}">
                <a16:creationId xmlns:a16="http://schemas.microsoft.com/office/drawing/2014/main" id="{918DE0DA-EDD4-4541-BE23-18EA810AA24C}"/>
              </a:ext>
            </a:extLst>
          </p:cNvPr>
          <p:cNvSpPr>
            <a:spLocks noChangeArrowheads="1"/>
          </p:cNvSpPr>
          <p:nvPr/>
        </p:nvSpPr>
        <p:spPr bwMode="auto">
          <a:xfrm>
            <a:off x="5935663" y="2997200"/>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G</a:t>
            </a:r>
          </a:p>
        </p:txBody>
      </p:sp>
      <p:sp>
        <p:nvSpPr>
          <p:cNvPr id="30740" name="Rectangle 19">
            <a:extLst>
              <a:ext uri="{FF2B5EF4-FFF2-40B4-BE49-F238E27FC236}">
                <a16:creationId xmlns:a16="http://schemas.microsoft.com/office/drawing/2014/main" id="{BE55A484-22D8-4045-9F72-3F868C814BE5}"/>
              </a:ext>
            </a:extLst>
          </p:cNvPr>
          <p:cNvSpPr>
            <a:spLocks noChangeArrowheads="1"/>
          </p:cNvSpPr>
          <p:nvPr/>
        </p:nvSpPr>
        <p:spPr bwMode="auto">
          <a:xfrm>
            <a:off x="5992813" y="2957513"/>
            <a:ext cx="263525" cy="4508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41" name="Rectangle 20">
            <a:extLst>
              <a:ext uri="{FF2B5EF4-FFF2-40B4-BE49-F238E27FC236}">
                <a16:creationId xmlns:a16="http://schemas.microsoft.com/office/drawing/2014/main" id="{DAD9A5D4-C0E1-49A3-A016-9E392A2A2FE9}"/>
              </a:ext>
            </a:extLst>
          </p:cNvPr>
          <p:cNvSpPr>
            <a:spLocks noChangeArrowheads="1"/>
          </p:cNvSpPr>
          <p:nvPr/>
        </p:nvSpPr>
        <p:spPr bwMode="auto">
          <a:xfrm>
            <a:off x="5872163" y="4438650"/>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G</a:t>
            </a:r>
          </a:p>
        </p:txBody>
      </p:sp>
      <p:sp>
        <p:nvSpPr>
          <p:cNvPr id="30742" name="Rectangle 21">
            <a:extLst>
              <a:ext uri="{FF2B5EF4-FFF2-40B4-BE49-F238E27FC236}">
                <a16:creationId xmlns:a16="http://schemas.microsoft.com/office/drawing/2014/main" id="{B4024628-D90B-4DB4-AB55-2F3A5AA1772D}"/>
              </a:ext>
            </a:extLst>
          </p:cNvPr>
          <p:cNvSpPr>
            <a:spLocks noChangeArrowheads="1"/>
          </p:cNvSpPr>
          <p:nvPr/>
        </p:nvSpPr>
        <p:spPr bwMode="auto">
          <a:xfrm>
            <a:off x="5889625" y="4402138"/>
            <a:ext cx="265113" cy="4492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43" name="Rectangle 22">
            <a:extLst>
              <a:ext uri="{FF2B5EF4-FFF2-40B4-BE49-F238E27FC236}">
                <a16:creationId xmlns:a16="http://schemas.microsoft.com/office/drawing/2014/main" id="{E35540BA-6554-43A8-A3AA-2F447F3646E8}"/>
              </a:ext>
            </a:extLst>
          </p:cNvPr>
          <p:cNvSpPr>
            <a:spLocks noChangeArrowheads="1"/>
          </p:cNvSpPr>
          <p:nvPr/>
        </p:nvSpPr>
        <p:spPr bwMode="auto">
          <a:xfrm>
            <a:off x="5157788" y="3194050"/>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G</a:t>
            </a:r>
          </a:p>
        </p:txBody>
      </p:sp>
      <p:sp>
        <p:nvSpPr>
          <p:cNvPr id="30744" name="Rectangle 23">
            <a:extLst>
              <a:ext uri="{FF2B5EF4-FFF2-40B4-BE49-F238E27FC236}">
                <a16:creationId xmlns:a16="http://schemas.microsoft.com/office/drawing/2014/main" id="{62BAFD46-FDA0-4392-9778-E4C1C04BE3D3}"/>
              </a:ext>
            </a:extLst>
          </p:cNvPr>
          <p:cNvSpPr>
            <a:spLocks noChangeArrowheads="1"/>
          </p:cNvSpPr>
          <p:nvPr/>
        </p:nvSpPr>
        <p:spPr bwMode="auto">
          <a:xfrm>
            <a:off x="5214938" y="3195638"/>
            <a:ext cx="263525" cy="449262"/>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45" name="Line 24">
            <a:extLst>
              <a:ext uri="{FF2B5EF4-FFF2-40B4-BE49-F238E27FC236}">
                <a16:creationId xmlns:a16="http://schemas.microsoft.com/office/drawing/2014/main" id="{27D73368-69F8-4F7A-ADC3-67F1FC3AFBDF}"/>
              </a:ext>
            </a:extLst>
          </p:cNvPr>
          <p:cNvSpPr>
            <a:spLocks noChangeShapeType="1"/>
          </p:cNvSpPr>
          <p:nvPr/>
        </p:nvSpPr>
        <p:spPr bwMode="auto">
          <a:xfrm flipV="1">
            <a:off x="3825875" y="2816225"/>
            <a:ext cx="500063" cy="1651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6" name="Line 25">
            <a:extLst>
              <a:ext uri="{FF2B5EF4-FFF2-40B4-BE49-F238E27FC236}">
                <a16:creationId xmlns:a16="http://schemas.microsoft.com/office/drawing/2014/main" id="{D9045CA1-8582-4208-A4DD-BEE58A7720B2}"/>
              </a:ext>
            </a:extLst>
          </p:cNvPr>
          <p:cNvSpPr>
            <a:spLocks noChangeShapeType="1"/>
          </p:cNvSpPr>
          <p:nvPr/>
        </p:nvSpPr>
        <p:spPr bwMode="auto">
          <a:xfrm flipV="1">
            <a:off x="4572000" y="2627313"/>
            <a:ext cx="509588" cy="1666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7" name="Line 26">
            <a:extLst>
              <a:ext uri="{FF2B5EF4-FFF2-40B4-BE49-F238E27FC236}">
                <a16:creationId xmlns:a16="http://schemas.microsoft.com/office/drawing/2014/main" id="{0E1D9F9D-50BA-4BA7-8809-B04B4C7F3A55}"/>
              </a:ext>
            </a:extLst>
          </p:cNvPr>
          <p:cNvSpPr>
            <a:spLocks noChangeShapeType="1"/>
          </p:cNvSpPr>
          <p:nvPr/>
        </p:nvSpPr>
        <p:spPr bwMode="auto">
          <a:xfrm>
            <a:off x="5830888" y="2792413"/>
            <a:ext cx="131762" cy="284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8" name="Line 27">
            <a:extLst>
              <a:ext uri="{FF2B5EF4-FFF2-40B4-BE49-F238E27FC236}">
                <a16:creationId xmlns:a16="http://schemas.microsoft.com/office/drawing/2014/main" id="{4BAF467A-8566-47A6-9618-DD49D7D5D481}"/>
              </a:ext>
            </a:extLst>
          </p:cNvPr>
          <p:cNvSpPr>
            <a:spLocks noChangeShapeType="1"/>
          </p:cNvSpPr>
          <p:nvPr/>
        </p:nvSpPr>
        <p:spPr bwMode="auto">
          <a:xfrm>
            <a:off x="6183313" y="3455988"/>
            <a:ext cx="161925" cy="23653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49" name="Line 28">
            <a:extLst>
              <a:ext uri="{FF2B5EF4-FFF2-40B4-BE49-F238E27FC236}">
                <a16:creationId xmlns:a16="http://schemas.microsoft.com/office/drawing/2014/main" id="{C1083ED7-EC81-439D-8BB2-58657B961D51}"/>
              </a:ext>
            </a:extLst>
          </p:cNvPr>
          <p:cNvSpPr>
            <a:spLocks noChangeShapeType="1"/>
          </p:cNvSpPr>
          <p:nvPr/>
        </p:nvSpPr>
        <p:spPr bwMode="auto">
          <a:xfrm flipH="1">
            <a:off x="6154738" y="4330700"/>
            <a:ext cx="249237" cy="1905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0" name="Line 29">
            <a:extLst>
              <a:ext uri="{FF2B5EF4-FFF2-40B4-BE49-F238E27FC236}">
                <a16:creationId xmlns:a16="http://schemas.microsoft.com/office/drawing/2014/main" id="{1DA93B01-7317-4825-928C-53CDBB9DB9D0}"/>
              </a:ext>
            </a:extLst>
          </p:cNvPr>
          <p:cNvSpPr>
            <a:spLocks noChangeShapeType="1"/>
          </p:cNvSpPr>
          <p:nvPr/>
        </p:nvSpPr>
        <p:spPr bwMode="auto">
          <a:xfrm flipH="1">
            <a:off x="5654675" y="4627563"/>
            <a:ext cx="23495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1" name="Line 30">
            <a:extLst>
              <a:ext uri="{FF2B5EF4-FFF2-40B4-BE49-F238E27FC236}">
                <a16:creationId xmlns:a16="http://schemas.microsoft.com/office/drawing/2014/main" id="{8F13882F-9B6D-4B48-9BF2-FDCD4DF4819D}"/>
              </a:ext>
            </a:extLst>
          </p:cNvPr>
          <p:cNvSpPr>
            <a:spLocks noChangeShapeType="1"/>
          </p:cNvSpPr>
          <p:nvPr/>
        </p:nvSpPr>
        <p:spPr bwMode="auto">
          <a:xfrm flipH="1">
            <a:off x="5346700" y="2957513"/>
            <a:ext cx="58738" cy="23812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2" name="Line 31">
            <a:extLst>
              <a:ext uri="{FF2B5EF4-FFF2-40B4-BE49-F238E27FC236}">
                <a16:creationId xmlns:a16="http://schemas.microsoft.com/office/drawing/2014/main" id="{E1170739-38C1-415E-A610-8D438E4CA136}"/>
              </a:ext>
            </a:extLst>
          </p:cNvPr>
          <p:cNvSpPr>
            <a:spLocks noChangeShapeType="1"/>
          </p:cNvSpPr>
          <p:nvPr/>
        </p:nvSpPr>
        <p:spPr bwMode="auto">
          <a:xfrm flipH="1">
            <a:off x="5287963" y="3644900"/>
            <a:ext cx="73025" cy="5207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3" name="Rectangle 32">
            <a:extLst>
              <a:ext uri="{FF2B5EF4-FFF2-40B4-BE49-F238E27FC236}">
                <a16:creationId xmlns:a16="http://schemas.microsoft.com/office/drawing/2014/main" id="{04A9F24C-DED4-4458-A43E-B6F14B9719B5}"/>
              </a:ext>
            </a:extLst>
          </p:cNvPr>
          <p:cNvSpPr>
            <a:spLocks noChangeArrowheads="1"/>
          </p:cNvSpPr>
          <p:nvPr/>
        </p:nvSpPr>
        <p:spPr bwMode="auto">
          <a:xfrm>
            <a:off x="3621088" y="3582988"/>
            <a:ext cx="36512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G</a:t>
            </a:r>
          </a:p>
        </p:txBody>
      </p:sp>
      <p:sp>
        <p:nvSpPr>
          <p:cNvPr id="30754" name="Rectangle 33">
            <a:extLst>
              <a:ext uri="{FF2B5EF4-FFF2-40B4-BE49-F238E27FC236}">
                <a16:creationId xmlns:a16="http://schemas.microsoft.com/office/drawing/2014/main" id="{D64FE42D-3AB2-44EA-AC66-44E759223361}"/>
              </a:ext>
            </a:extLst>
          </p:cNvPr>
          <p:cNvSpPr>
            <a:spLocks noChangeArrowheads="1"/>
          </p:cNvSpPr>
          <p:nvPr/>
        </p:nvSpPr>
        <p:spPr bwMode="auto">
          <a:xfrm>
            <a:off x="3663950" y="3597275"/>
            <a:ext cx="263525" cy="4492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0755" name="Line 34">
            <a:extLst>
              <a:ext uri="{FF2B5EF4-FFF2-40B4-BE49-F238E27FC236}">
                <a16:creationId xmlns:a16="http://schemas.microsoft.com/office/drawing/2014/main" id="{445D4807-05B6-492C-805E-3B1E7BF9FD34}"/>
              </a:ext>
            </a:extLst>
          </p:cNvPr>
          <p:cNvSpPr>
            <a:spLocks noChangeShapeType="1"/>
          </p:cNvSpPr>
          <p:nvPr/>
        </p:nvSpPr>
        <p:spPr bwMode="auto">
          <a:xfrm>
            <a:off x="3736975" y="3384550"/>
            <a:ext cx="30163" cy="18891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6" name="Line 35">
            <a:extLst>
              <a:ext uri="{FF2B5EF4-FFF2-40B4-BE49-F238E27FC236}">
                <a16:creationId xmlns:a16="http://schemas.microsoft.com/office/drawing/2014/main" id="{FD7842D0-CB1F-493C-AD1E-26F819787C02}"/>
              </a:ext>
            </a:extLst>
          </p:cNvPr>
          <p:cNvSpPr>
            <a:spLocks noChangeShapeType="1"/>
          </p:cNvSpPr>
          <p:nvPr/>
        </p:nvSpPr>
        <p:spPr bwMode="auto">
          <a:xfrm>
            <a:off x="3795713" y="4070350"/>
            <a:ext cx="30162" cy="1190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57" name="Rectangle 36">
            <a:extLst>
              <a:ext uri="{FF2B5EF4-FFF2-40B4-BE49-F238E27FC236}">
                <a16:creationId xmlns:a16="http://schemas.microsoft.com/office/drawing/2014/main" id="{3E6022E3-4255-4D42-AD7C-8F5608B261B8}"/>
              </a:ext>
            </a:extLst>
          </p:cNvPr>
          <p:cNvSpPr>
            <a:spLocks noChangeArrowheads="1"/>
          </p:cNvSpPr>
          <p:nvPr/>
        </p:nvSpPr>
        <p:spPr bwMode="auto">
          <a:xfrm>
            <a:off x="3052763" y="2836863"/>
            <a:ext cx="6810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net 1</a:t>
            </a:r>
          </a:p>
        </p:txBody>
      </p:sp>
      <p:sp>
        <p:nvSpPr>
          <p:cNvPr id="30758" name="Rectangle 37">
            <a:extLst>
              <a:ext uri="{FF2B5EF4-FFF2-40B4-BE49-F238E27FC236}">
                <a16:creationId xmlns:a16="http://schemas.microsoft.com/office/drawing/2014/main" id="{10621899-C83B-4F14-9776-750005BFEA15}"/>
              </a:ext>
            </a:extLst>
          </p:cNvPr>
          <p:cNvSpPr>
            <a:spLocks noChangeArrowheads="1"/>
          </p:cNvSpPr>
          <p:nvPr/>
        </p:nvSpPr>
        <p:spPr bwMode="auto">
          <a:xfrm>
            <a:off x="3330575" y="4340225"/>
            <a:ext cx="6810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net 2</a:t>
            </a:r>
          </a:p>
        </p:txBody>
      </p:sp>
      <p:sp>
        <p:nvSpPr>
          <p:cNvPr id="30759" name="Rectangle 38">
            <a:extLst>
              <a:ext uri="{FF2B5EF4-FFF2-40B4-BE49-F238E27FC236}">
                <a16:creationId xmlns:a16="http://schemas.microsoft.com/office/drawing/2014/main" id="{BD3E0F2E-3A0A-4047-BFA5-577687D027BC}"/>
              </a:ext>
            </a:extLst>
          </p:cNvPr>
          <p:cNvSpPr>
            <a:spLocks noChangeArrowheads="1"/>
          </p:cNvSpPr>
          <p:nvPr/>
        </p:nvSpPr>
        <p:spPr bwMode="auto">
          <a:xfrm>
            <a:off x="5110163" y="2297113"/>
            <a:ext cx="6810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net 3</a:t>
            </a:r>
          </a:p>
        </p:txBody>
      </p:sp>
      <p:sp>
        <p:nvSpPr>
          <p:cNvPr id="30760" name="Rectangle 39">
            <a:extLst>
              <a:ext uri="{FF2B5EF4-FFF2-40B4-BE49-F238E27FC236}">
                <a16:creationId xmlns:a16="http://schemas.microsoft.com/office/drawing/2014/main" id="{EFCA2E25-4983-49DF-8D4D-1CF2E6507374}"/>
              </a:ext>
            </a:extLst>
          </p:cNvPr>
          <p:cNvSpPr>
            <a:spLocks noChangeArrowheads="1"/>
          </p:cNvSpPr>
          <p:nvPr/>
        </p:nvSpPr>
        <p:spPr bwMode="auto">
          <a:xfrm>
            <a:off x="4886325" y="4365625"/>
            <a:ext cx="6810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net 4</a:t>
            </a:r>
          </a:p>
        </p:txBody>
      </p:sp>
      <p:sp>
        <p:nvSpPr>
          <p:cNvPr id="30761" name="Rectangle 40">
            <a:extLst>
              <a:ext uri="{FF2B5EF4-FFF2-40B4-BE49-F238E27FC236}">
                <a16:creationId xmlns:a16="http://schemas.microsoft.com/office/drawing/2014/main" id="{403FFF4D-5E94-4265-AE76-966DBB841F45}"/>
              </a:ext>
            </a:extLst>
          </p:cNvPr>
          <p:cNvSpPr>
            <a:spLocks noChangeArrowheads="1"/>
          </p:cNvSpPr>
          <p:nvPr/>
        </p:nvSpPr>
        <p:spPr bwMode="auto">
          <a:xfrm>
            <a:off x="6335713" y="3789363"/>
            <a:ext cx="681037"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net 5</a:t>
            </a:r>
          </a:p>
        </p:txBody>
      </p:sp>
      <p:grpSp>
        <p:nvGrpSpPr>
          <p:cNvPr id="30762" name="Group 42">
            <a:extLst>
              <a:ext uri="{FF2B5EF4-FFF2-40B4-BE49-F238E27FC236}">
                <a16:creationId xmlns:a16="http://schemas.microsoft.com/office/drawing/2014/main" id="{2E7E88FE-9A45-49B2-9820-083ACC0BFCCF}"/>
              </a:ext>
            </a:extLst>
          </p:cNvPr>
          <p:cNvGrpSpPr>
            <a:grpSpLocks/>
          </p:cNvGrpSpPr>
          <p:nvPr/>
        </p:nvGrpSpPr>
        <p:grpSpPr bwMode="auto">
          <a:xfrm>
            <a:off x="4279900" y="4364038"/>
            <a:ext cx="365125" cy="449262"/>
            <a:chOff x="5259" y="1877"/>
            <a:chExt cx="230" cy="283"/>
          </a:xfrm>
        </p:grpSpPr>
        <p:sp>
          <p:nvSpPr>
            <p:cNvPr id="30777" name="Rectangle 43">
              <a:extLst>
                <a:ext uri="{FF2B5EF4-FFF2-40B4-BE49-F238E27FC236}">
                  <a16:creationId xmlns:a16="http://schemas.microsoft.com/office/drawing/2014/main" id="{207E7125-C6F5-4079-B12B-3DDF016AC895}"/>
                </a:ext>
              </a:extLst>
            </p:cNvPr>
            <p:cNvSpPr>
              <a:spLocks noChangeArrowheads="1"/>
            </p:cNvSpPr>
            <p:nvPr/>
          </p:nvSpPr>
          <p:spPr bwMode="auto">
            <a:xfrm>
              <a:off x="5259" y="1912"/>
              <a:ext cx="230"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G</a:t>
              </a:r>
            </a:p>
          </p:txBody>
        </p:sp>
        <p:sp>
          <p:nvSpPr>
            <p:cNvPr id="30778" name="Rectangle 44">
              <a:extLst>
                <a:ext uri="{FF2B5EF4-FFF2-40B4-BE49-F238E27FC236}">
                  <a16:creationId xmlns:a16="http://schemas.microsoft.com/office/drawing/2014/main" id="{F36FAF12-F8FA-4BB6-8A1A-62B3D203790A}"/>
                </a:ext>
              </a:extLst>
            </p:cNvPr>
            <p:cNvSpPr>
              <a:spLocks noChangeArrowheads="1"/>
            </p:cNvSpPr>
            <p:nvPr/>
          </p:nvSpPr>
          <p:spPr bwMode="auto">
            <a:xfrm>
              <a:off x="5286" y="1877"/>
              <a:ext cx="167" cy="28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sp>
        <p:nvSpPr>
          <p:cNvPr id="30763" name="Line 45">
            <a:extLst>
              <a:ext uri="{FF2B5EF4-FFF2-40B4-BE49-F238E27FC236}">
                <a16:creationId xmlns:a16="http://schemas.microsoft.com/office/drawing/2014/main" id="{5708A0A5-38C3-40D3-B268-078EA53B0B78}"/>
              </a:ext>
            </a:extLst>
          </p:cNvPr>
          <p:cNvSpPr>
            <a:spLocks noChangeShapeType="1"/>
          </p:cNvSpPr>
          <p:nvPr/>
        </p:nvSpPr>
        <p:spPr bwMode="auto">
          <a:xfrm>
            <a:off x="4572000" y="4584700"/>
            <a:ext cx="3048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4" name="Line 46">
            <a:extLst>
              <a:ext uri="{FF2B5EF4-FFF2-40B4-BE49-F238E27FC236}">
                <a16:creationId xmlns:a16="http://schemas.microsoft.com/office/drawing/2014/main" id="{67500C04-5501-45AA-9AEF-242C8C000039}"/>
              </a:ext>
            </a:extLst>
          </p:cNvPr>
          <p:cNvSpPr>
            <a:spLocks noChangeShapeType="1"/>
          </p:cNvSpPr>
          <p:nvPr/>
        </p:nvSpPr>
        <p:spPr bwMode="auto">
          <a:xfrm>
            <a:off x="4102100" y="4572000"/>
            <a:ext cx="228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765" name="Text Box 47">
            <a:extLst>
              <a:ext uri="{FF2B5EF4-FFF2-40B4-BE49-F238E27FC236}">
                <a16:creationId xmlns:a16="http://schemas.microsoft.com/office/drawing/2014/main" id="{5CE6C03E-81E5-4455-A388-2FBFF71E8A15}"/>
              </a:ext>
            </a:extLst>
          </p:cNvPr>
          <p:cNvSpPr txBox="1">
            <a:spLocks noChangeArrowheads="1"/>
          </p:cNvSpPr>
          <p:nvPr/>
        </p:nvSpPr>
        <p:spPr bwMode="auto">
          <a:xfrm>
            <a:off x="7808913" y="6553200"/>
            <a:ext cx="7064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2.8</a:t>
            </a:r>
          </a:p>
        </p:txBody>
      </p:sp>
      <p:sp>
        <p:nvSpPr>
          <p:cNvPr id="30766" name="Line 50">
            <a:extLst>
              <a:ext uri="{FF2B5EF4-FFF2-40B4-BE49-F238E27FC236}">
                <a16:creationId xmlns:a16="http://schemas.microsoft.com/office/drawing/2014/main" id="{6591EE32-8535-41A7-8941-DB5D50D7C04A}"/>
              </a:ext>
            </a:extLst>
          </p:cNvPr>
          <p:cNvSpPr>
            <a:spLocks noChangeShapeType="1"/>
          </p:cNvSpPr>
          <p:nvPr/>
        </p:nvSpPr>
        <p:spPr bwMode="auto">
          <a:xfrm>
            <a:off x="4495800" y="2971800"/>
            <a:ext cx="609600" cy="1219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0767" name="Text Box 52">
            <a:extLst>
              <a:ext uri="{FF2B5EF4-FFF2-40B4-BE49-F238E27FC236}">
                <a16:creationId xmlns:a16="http://schemas.microsoft.com/office/drawing/2014/main" id="{66BB07C2-D7CB-4C63-85E7-08DDB4AA0158}"/>
              </a:ext>
            </a:extLst>
          </p:cNvPr>
          <p:cNvSpPr txBox="1">
            <a:spLocks noChangeArrowheads="1"/>
          </p:cNvSpPr>
          <p:nvPr/>
        </p:nvSpPr>
        <p:spPr bwMode="auto">
          <a:xfrm>
            <a:off x="1431925" y="1793875"/>
            <a:ext cx="303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s</a:t>
            </a:r>
          </a:p>
        </p:txBody>
      </p:sp>
      <p:sp>
        <p:nvSpPr>
          <p:cNvPr id="30768" name="Text Box 53">
            <a:extLst>
              <a:ext uri="{FF2B5EF4-FFF2-40B4-BE49-F238E27FC236}">
                <a16:creationId xmlns:a16="http://schemas.microsoft.com/office/drawing/2014/main" id="{D2C2E126-8284-4EEF-BF6B-87DC61BE875B}"/>
              </a:ext>
            </a:extLst>
          </p:cNvPr>
          <p:cNvSpPr txBox="1">
            <a:spLocks noChangeArrowheads="1"/>
          </p:cNvSpPr>
          <p:nvPr/>
        </p:nvSpPr>
        <p:spPr bwMode="auto">
          <a:xfrm>
            <a:off x="7772400" y="4572000"/>
            <a:ext cx="387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R</a:t>
            </a:r>
          </a:p>
        </p:txBody>
      </p:sp>
      <p:sp>
        <p:nvSpPr>
          <p:cNvPr id="34870" name="Text Box 54">
            <a:extLst>
              <a:ext uri="{FF2B5EF4-FFF2-40B4-BE49-F238E27FC236}">
                <a16:creationId xmlns:a16="http://schemas.microsoft.com/office/drawing/2014/main" id="{8DA9ABF6-C85D-4FA6-909D-38F7FF06E33F}"/>
              </a:ext>
            </a:extLst>
          </p:cNvPr>
          <p:cNvSpPr txBox="1">
            <a:spLocks noChangeArrowheads="1"/>
          </p:cNvSpPr>
          <p:nvPr/>
        </p:nvSpPr>
        <p:spPr bwMode="auto">
          <a:xfrm>
            <a:off x="304800" y="152400"/>
            <a:ext cx="5972175" cy="167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457200" indent="-4572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914400" indent="-45720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371600" indent="-457200">
              <a:spcBef>
                <a:spcPct val="20000"/>
              </a:spcBef>
              <a:buChar char="•"/>
              <a:defRPr sz="2000">
                <a:solidFill>
                  <a:schemeClr val="tx1"/>
                </a:solidFill>
                <a:latin typeface="Comic Sans MS" panose="030F0702030302020204" pitchFamily="66"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a:p>
            <a:pPr eaLnBrk="1" hangingPunct="1">
              <a:spcBef>
                <a:spcPct val="0"/>
              </a:spcBef>
              <a:buClrTx/>
              <a:buSzTx/>
              <a:buFontTx/>
              <a:buAutoNum type="arabicPeriod"/>
            </a:pPr>
            <a:r>
              <a:rPr lang="en-US" altLang="en-US" sz="1600">
                <a:latin typeface="Times New Roman" panose="02020603050405020304" pitchFamily="18" charset="0"/>
              </a:rPr>
              <a:t>Find R’s IP address by DNS.</a:t>
            </a:r>
          </a:p>
          <a:p>
            <a:pPr eaLnBrk="1" hangingPunct="1">
              <a:spcBef>
                <a:spcPct val="0"/>
              </a:spcBef>
              <a:buClrTx/>
              <a:buSzTx/>
              <a:buFontTx/>
              <a:buAutoNum type="arabicPeriod"/>
            </a:pPr>
            <a:r>
              <a:rPr lang="en-US" altLang="en-US" sz="1600">
                <a:latin typeface="Times New Roman" panose="02020603050405020304" pitchFamily="18" charset="0"/>
              </a:rPr>
              <a:t>Check its routing table for R, if find (next hop), send to it.</a:t>
            </a:r>
          </a:p>
          <a:p>
            <a:pPr eaLnBrk="1" hangingPunct="1">
              <a:spcBef>
                <a:spcPct val="0"/>
              </a:spcBef>
              <a:buClrTx/>
              <a:buSzTx/>
              <a:buFontTx/>
              <a:buAutoNum type="arabicPeriod"/>
            </a:pPr>
            <a:r>
              <a:rPr lang="en-US" altLang="en-US" sz="1600">
                <a:latin typeface="Times New Roman" panose="02020603050405020304" pitchFamily="18" charset="0"/>
              </a:rPr>
              <a:t>Otherwise, send to default router</a:t>
            </a:r>
          </a:p>
          <a:p>
            <a:pPr eaLnBrk="1" hangingPunct="1">
              <a:spcBef>
                <a:spcPct val="0"/>
              </a:spcBef>
              <a:buClrTx/>
              <a:buSzTx/>
              <a:buFontTx/>
              <a:buAutoNum type="arabicPeriod"/>
            </a:pPr>
            <a:r>
              <a:rPr lang="en-US" altLang="en-US" sz="1600">
                <a:latin typeface="Times New Roman" panose="02020603050405020304" pitchFamily="18" charset="0"/>
              </a:rPr>
              <a:t>Needs to find the physical address of the next hop router.</a:t>
            </a:r>
          </a:p>
          <a:p>
            <a:pPr eaLnBrk="1" hangingPunct="1">
              <a:spcBef>
                <a:spcPct val="0"/>
              </a:spcBef>
              <a:buClrTx/>
              <a:buSzTx/>
              <a:buFontTx/>
              <a:buAutoNum type="arabicPeriod"/>
            </a:pPr>
            <a:r>
              <a:rPr lang="en-US" altLang="en-US" sz="1600">
                <a:latin typeface="Times New Roman" panose="02020603050405020304" pitchFamily="18" charset="0"/>
              </a:rPr>
              <a:t>The router checks its routing table for the next hop and send to it.</a:t>
            </a:r>
          </a:p>
        </p:txBody>
      </p:sp>
      <p:sp>
        <p:nvSpPr>
          <p:cNvPr id="34871" name="Text Box 55">
            <a:extLst>
              <a:ext uri="{FF2B5EF4-FFF2-40B4-BE49-F238E27FC236}">
                <a16:creationId xmlns:a16="http://schemas.microsoft.com/office/drawing/2014/main" id="{F18E7A44-9536-4659-8D15-403D0610B24D}"/>
              </a:ext>
            </a:extLst>
          </p:cNvPr>
          <p:cNvSpPr txBox="1">
            <a:spLocks noChangeArrowheads="1"/>
          </p:cNvSpPr>
          <p:nvPr/>
        </p:nvSpPr>
        <p:spPr bwMode="auto">
          <a:xfrm>
            <a:off x="441325" y="5548313"/>
            <a:ext cx="6043613"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latin typeface="Times New Roman" panose="02020603050405020304" pitchFamily="18" charset="0"/>
              </a:rPr>
              <a:t>6.  continue until the packet reaches the router in the same LAN with R.</a:t>
            </a:r>
          </a:p>
          <a:p>
            <a:pPr eaLnBrk="1" hangingPunct="1">
              <a:spcBef>
                <a:spcPct val="0"/>
              </a:spcBef>
              <a:buClrTx/>
              <a:buSzTx/>
              <a:buFontTx/>
              <a:buNone/>
            </a:pPr>
            <a:r>
              <a:rPr lang="en-US" altLang="en-US" sz="1600">
                <a:latin typeface="Times New Roman" panose="02020603050405020304" pitchFamily="18" charset="0"/>
              </a:rPr>
              <a:t>7. The router finds R’s physical address and sends to it.</a:t>
            </a:r>
          </a:p>
        </p:txBody>
      </p:sp>
      <p:sp>
        <p:nvSpPr>
          <p:cNvPr id="30771" name="Text Box 56">
            <a:extLst>
              <a:ext uri="{FF2B5EF4-FFF2-40B4-BE49-F238E27FC236}">
                <a16:creationId xmlns:a16="http://schemas.microsoft.com/office/drawing/2014/main" id="{EAEF0FAA-3A66-4BE3-A59E-9036A0AECB4E}"/>
              </a:ext>
            </a:extLst>
          </p:cNvPr>
          <p:cNvSpPr txBox="1">
            <a:spLocks noChangeArrowheads="1"/>
          </p:cNvSpPr>
          <p:nvPr/>
        </p:nvSpPr>
        <p:spPr bwMode="auto">
          <a:xfrm>
            <a:off x="288925" y="41275"/>
            <a:ext cx="2865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S sends a packet to R:</a:t>
            </a:r>
          </a:p>
        </p:txBody>
      </p:sp>
      <p:sp>
        <p:nvSpPr>
          <p:cNvPr id="34873" name="Line 57">
            <a:extLst>
              <a:ext uri="{FF2B5EF4-FFF2-40B4-BE49-F238E27FC236}">
                <a16:creationId xmlns:a16="http://schemas.microsoft.com/office/drawing/2014/main" id="{16232569-DAFB-4EF3-8547-127EF0DE07B5}"/>
              </a:ext>
            </a:extLst>
          </p:cNvPr>
          <p:cNvSpPr>
            <a:spLocks noChangeShapeType="1"/>
          </p:cNvSpPr>
          <p:nvPr/>
        </p:nvSpPr>
        <p:spPr bwMode="auto">
          <a:xfrm>
            <a:off x="1905000" y="2514600"/>
            <a:ext cx="1600200" cy="12192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4" name="Line 58">
            <a:extLst>
              <a:ext uri="{FF2B5EF4-FFF2-40B4-BE49-F238E27FC236}">
                <a16:creationId xmlns:a16="http://schemas.microsoft.com/office/drawing/2014/main" id="{590FA5B0-25B6-432E-B2B5-23E656D795C3}"/>
              </a:ext>
            </a:extLst>
          </p:cNvPr>
          <p:cNvSpPr>
            <a:spLocks noChangeShapeType="1"/>
          </p:cNvSpPr>
          <p:nvPr/>
        </p:nvSpPr>
        <p:spPr bwMode="auto">
          <a:xfrm>
            <a:off x="3886200" y="4114800"/>
            <a:ext cx="304800" cy="3048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5" name="Line 59">
            <a:extLst>
              <a:ext uri="{FF2B5EF4-FFF2-40B4-BE49-F238E27FC236}">
                <a16:creationId xmlns:a16="http://schemas.microsoft.com/office/drawing/2014/main" id="{EF695C12-9E4D-466A-8760-C868058B6516}"/>
              </a:ext>
            </a:extLst>
          </p:cNvPr>
          <p:cNvSpPr>
            <a:spLocks noChangeShapeType="1"/>
          </p:cNvSpPr>
          <p:nvPr/>
        </p:nvSpPr>
        <p:spPr bwMode="auto">
          <a:xfrm>
            <a:off x="4724400" y="4800600"/>
            <a:ext cx="1066800" cy="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7" name="Freeform 61">
            <a:extLst>
              <a:ext uri="{FF2B5EF4-FFF2-40B4-BE49-F238E27FC236}">
                <a16:creationId xmlns:a16="http://schemas.microsoft.com/office/drawing/2014/main" id="{38D5CC3C-A5D9-48BA-A62E-A9C2CDFB3D6D}"/>
              </a:ext>
            </a:extLst>
          </p:cNvPr>
          <p:cNvSpPr>
            <a:spLocks/>
          </p:cNvSpPr>
          <p:nvPr/>
        </p:nvSpPr>
        <p:spPr bwMode="auto">
          <a:xfrm>
            <a:off x="6172200" y="4241800"/>
            <a:ext cx="1524000" cy="635000"/>
          </a:xfrm>
          <a:custGeom>
            <a:avLst/>
            <a:gdLst>
              <a:gd name="T0" fmla="*/ 0 w 960"/>
              <a:gd name="T1" fmla="*/ 2147483646 h 400"/>
              <a:gd name="T2" fmla="*/ 2147483646 w 960"/>
              <a:gd name="T3" fmla="*/ 2147483646 h 400"/>
              <a:gd name="T4" fmla="*/ 2147483646 w 960"/>
              <a:gd name="T5" fmla="*/ 2147483646 h 400"/>
              <a:gd name="T6" fmla="*/ 0 60000 65536"/>
              <a:gd name="T7" fmla="*/ 0 60000 65536"/>
              <a:gd name="T8" fmla="*/ 0 60000 65536"/>
            </a:gdLst>
            <a:ahLst/>
            <a:cxnLst>
              <a:cxn ang="T6">
                <a:pos x="T0" y="T1"/>
              </a:cxn>
              <a:cxn ang="T7">
                <a:pos x="T2" y="T3"/>
              </a:cxn>
              <a:cxn ang="T8">
                <a:pos x="T4" y="T5"/>
              </a:cxn>
            </a:cxnLst>
            <a:rect l="0" t="0" r="r" b="b"/>
            <a:pathLst>
              <a:path w="960" h="400">
                <a:moveTo>
                  <a:pt x="0" y="304"/>
                </a:moveTo>
                <a:cubicBezTo>
                  <a:pt x="64" y="152"/>
                  <a:pt x="128" y="0"/>
                  <a:pt x="288" y="16"/>
                </a:cubicBezTo>
                <a:cubicBezTo>
                  <a:pt x="448" y="32"/>
                  <a:pt x="704" y="216"/>
                  <a:pt x="960" y="400"/>
                </a:cubicBezTo>
              </a:path>
            </a:pathLst>
          </a:custGeom>
          <a:noFill/>
          <a:ln w="9525">
            <a:solidFill>
              <a:schemeClr val="accent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78" name="Line 62">
            <a:extLst>
              <a:ext uri="{FF2B5EF4-FFF2-40B4-BE49-F238E27FC236}">
                <a16:creationId xmlns:a16="http://schemas.microsoft.com/office/drawing/2014/main" id="{1C9D82EF-E003-4F24-B782-174E2C79E2B8}"/>
              </a:ext>
            </a:extLst>
          </p:cNvPr>
          <p:cNvSpPr>
            <a:spLocks noChangeShapeType="1"/>
          </p:cNvSpPr>
          <p:nvPr/>
        </p:nvSpPr>
        <p:spPr bwMode="auto">
          <a:xfrm>
            <a:off x="7467600" y="4724400"/>
            <a:ext cx="304800" cy="2286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4870"/>
                                        </p:tgtEl>
                                        <p:attrNameLst>
                                          <p:attrName>style.visibility</p:attrName>
                                        </p:attrNameLst>
                                      </p:cBhvr>
                                      <p:to>
                                        <p:strVal val="visible"/>
                                      </p:to>
                                    </p:set>
                                    <p:animEffect transition="in" filter="diamond(in)">
                                      <p:cBhvr>
                                        <p:cTn id="7" dur="2000"/>
                                        <p:tgtEl>
                                          <p:spTgt spid="3487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4873"/>
                                        </p:tgtEl>
                                        <p:attrNameLst>
                                          <p:attrName>style.visibility</p:attrName>
                                        </p:attrNameLst>
                                      </p:cBhvr>
                                      <p:to>
                                        <p:strVal val="visible"/>
                                      </p:to>
                                    </p:set>
                                    <p:animEffect transition="in" filter="blinds(horizontal)">
                                      <p:cBhvr>
                                        <p:cTn id="12" dur="500"/>
                                        <p:tgtEl>
                                          <p:spTgt spid="348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8" presetClass="entr" presetSubtype="16" fill="hold" nodeType="clickEffect">
                                  <p:stCondLst>
                                    <p:cond delay="0"/>
                                  </p:stCondLst>
                                  <p:childTnLst>
                                    <p:set>
                                      <p:cBhvr>
                                        <p:cTn id="16" dur="1" fill="hold">
                                          <p:stCondLst>
                                            <p:cond delay="0"/>
                                          </p:stCondLst>
                                        </p:cTn>
                                        <p:tgtEl>
                                          <p:spTgt spid="34874"/>
                                        </p:tgtEl>
                                        <p:attrNameLst>
                                          <p:attrName>style.visibility</p:attrName>
                                        </p:attrNameLst>
                                      </p:cBhvr>
                                      <p:to>
                                        <p:strVal val="visible"/>
                                      </p:to>
                                    </p:set>
                                    <p:animEffect transition="in" filter="diamond(in)">
                                      <p:cBhvr>
                                        <p:cTn id="17" dur="2000"/>
                                        <p:tgtEl>
                                          <p:spTgt spid="3487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8" presetClass="entr" presetSubtype="16" fill="hold" grpId="0" nodeType="clickEffect">
                                  <p:stCondLst>
                                    <p:cond delay="0"/>
                                  </p:stCondLst>
                                  <p:childTnLst>
                                    <p:set>
                                      <p:cBhvr>
                                        <p:cTn id="21" dur="1" fill="hold">
                                          <p:stCondLst>
                                            <p:cond delay="0"/>
                                          </p:stCondLst>
                                        </p:cTn>
                                        <p:tgtEl>
                                          <p:spTgt spid="34871"/>
                                        </p:tgtEl>
                                        <p:attrNameLst>
                                          <p:attrName>style.visibility</p:attrName>
                                        </p:attrNameLst>
                                      </p:cBhvr>
                                      <p:to>
                                        <p:strVal val="visible"/>
                                      </p:to>
                                    </p:set>
                                    <p:animEffect transition="in" filter="diamond(in)">
                                      <p:cBhvr>
                                        <p:cTn id="22" dur="2000"/>
                                        <p:tgtEl>
                                          <p:spTgt spid="34871"/>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8" presetClass="entr" presetSubtype="16" fill="hold" nodeType="clickEffect">
                                  <p:stCondLst>
                                    <p:cond delay="0"/>
                                  </p:stCondLst>
                                  <p:childTnLst>
                                    <p:set>
                                      <p:cBhvr>
                                        <p:cTn id="26" dur="1" fill="hold">
                                          <p:stCondLst>
                                            <p:cond delay="0"/>
                                          </p:stCondLst>
                                        </p:cTn>
                                        <p:tgtEl>
                                          <p:spTgt spid="34875"/>
                                        </p:tgtEl>
                                        <p:attrNameLst>
                                          <p:attrName>style.visibility</p:attrName>
                                        </p:attrNameLst>
                                      </p:cBhvr>
                                      <p:to>
                                        <p:strVal val="visible"/>
                                      </p:to>
                                    </p:set>
                                    <p:animEffect transition="in" filter="diamond(in)">
                                      <p:cBhvr>
                                        <p:cTn id="27" dur="2000"/>
                                        <p:tgtEl>
                                          <p:spTgt spid="3487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8" presetClass="entr" presetSubtype="16" fill="hold" nodeType="clickEffect">
                                  <p:stCondLst>
                                    <p:cond delay="0"/>
                                  </p:stCondLst>
                                  <p:childTnLst>
                                    <p:set>
                                      <p:cBhvr>
                                        <p:cTn id="31" dur="1" fill="hold">
                                          <p:stCondLst>
                                            <p:cond delay="0"/>
                                          </p:stCondLst>
                                        </p:cTn>
                                        <p:tgtEl>
                                          <p:spTgt spid="34877"/>
                                        </p:tgtEl>
                                        <p:attrNameLst>
                                          <p:attrName>style.visibility</p:attrName>
                                        </p:attrNameLst>
                                      </p:cBhvr>
                                      <p:to>
                                        <p:strVal val="visible"/>
                                      </p:to>
                                    </p:set>
                                    <p:animEffect transition="in" filter="diamond(in)">
                                      <p:cBhvr>
                                        <p:cTn id="32" dur="2000"/>
                                        <p:tgtEl>
                                          <p:spTgt spid="34877"/>
                                        </p:tgtEl>
                                      </p:cBhvr>
                                    </p:animEffect>
                                  </p:childTnLst>
                                </p:cTn>
                              </p:par>
                            </p:childTnLst>
                          </p:cTn>
                        </p:par>
                        <p:par>
                          <p:cTn id="33" fill="hold" nodeType="afterGroup">
                            <p:stCondLst>
                              <p:cond delay="2000"/>
                            </p:stCondLst>
                            <p:childTnLst>
                              <p:par>
                                <p:cTn id="34" presetID="8" presetClass="entr" presetSubtype="16" fill="hold" nodeType="afterEffect">
                                  <p:stCondLst>
                                    <p:cond delay="0"/>
                                  </p:stCondLst>
                                  <p:childTnLst>
                                    <p:set>
                                      <p:cBhvr>
                                        <p:cTn id="35" dur="1" fill="hold">
                                          <p:stCondLst>
                                            <p:cond delay="0"/>
                                          </p:stCondLst>
                                        </p:cTn>
                                        <p:tgtEl>
                                          <p:spTgt spid="34878"/>
                                        </p:tgtEl>
                                        <p:attrNameLst>
                                          <p:attrName>style.visibility</p:attrName>
                                        </p:attrNameLst>
                                      </p:cBhvr>
                                      <p:to>
                                        <p:strVal val="visible"/>
                                      </p:to>
                                    </p:set>
                                    <p:animEffect transition="in" filter="diamond(in)">
                                      <p:cBhvr>
                                        <p:cTn id="36" dur="2000"/>
                                        <p:tgtEl>
                                          <p:spTgt spid="34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70" grpId="0"/>
      <p:bldP spid="3487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a:extLst>
              <a:ext uri="{FF2B5EF4-FFF2-40B4-BE49-F238E27FC236}">
                <a16:creationId xmlns:a16="http://schemas.microsoft.com/office/drawing/2014/main" id="{EEE17E46-2BC5-453F-B92E-15BEB72F6C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30E63E1B-E662-4FAB-A66B-46F7D9F7B199}" type="slidenum">
              <a:rPr lang="en-US" altLang="en-US" sz="1400">
                <a:latin typeface="Times New Roman" panose="02020603050405020304" pitchFamily="18" charset="0"/>
              </a:rPr>
              <a:pPr eaLnBrk="1" hangingPunct="1">
                <a:spcBef>
                  <a:spcPct val="0"/>
                </a:spcBef>
                <a:buClrTx/>
                <a:buSzTx/>
                <a:buFontTx/>
                <a:buNone/>
              </a:pPr>
              <a:t>21</a:t>
            </a:fld>
            <a:endParaRPr lang="en-US" altLang="en-US" sz="1400">
              <a:latin typeface="Times New Roman" panose="02020603050405020304" pitchFamily="18" charset="0"/>
            </a:endParaRPr>
          </a:p>
        </p:txBody>
      </p:sp>
      <p:sp>
        <p:nvSpPr>
          <p:cNvPr id="31747" name="Rectangle 2">
            <a:extLst>
              <a:ext uri="{FF2B5EF4-FFF2-40B4-BE49-F238E27FC236}">
                <a16:creationId xmlns:a16="http://schemas.microsoft.com/office/drawing/2014/main" id="{66C539C0-F19E-449B-9E2C-3AB044BC0B6F}"/>
              </a:ext>
            </a:extLst>
          </p:cNvPr>
          <p:cNvSpPr>
            <a:spLocks noGrp="1" noChangeArrowheads="1"/>
          </p:cNvSpPr>
          <p:nvPr>
            <p:ph type="title"/>
          </p:nvPr>
        </p:nvSpPr>
        <p:spPr/>
        <p:txBody>
          <a:bodyPr/>
          <a:lstStyle/>
          <a:p>
            <a:pPr eaLnBrk="1" hangingPunct="1"/>
            <a:r>
              <a:rPr lang="en-US" altLang="en-US"/>
              <a:t>Big picture: web document browsing</a:t>
            </a:r>
          </a:p>
        </p:txBody>
      </p:sp>
      <p:sp>
        <p:nvSpPr>
          <p:cNvPr id="31748" name="Rectangle 3">
            <a:extLst>
              <a:ext uri="{FF2B5EF4-FFF2-40B4-BE49-F238E27FC236}">
                <a16:creationId xmlns:a16="http://schemas.microsoft.com/office/drawing/2014/main" id="{C9471A20-1829-47F8-B8FC-549D7A9E5529}"/>
              </a:ext>
            </a:extLst>
          </p:cNvPr>
          <p:cNvSpPr>
            <a:spLocks noGrp="1" noChangeArrowheads="1"/>
          </p:cNvSpPr>
          <p:nvPr>
            <p:ph type="body" idx="1"/>
          </p:nvPr>
        </p:nvSpPr>
        <p:spPr/>
        <p:txBody>
          <a:bodyPr/>
          <a:lstStyle/>
          <a:p>
            <a:pPr eaLnBrk="1" hangingPunct="1"/>
            <a:r>
              <a:rPr lang="en-US" altLang="en-US"/>
              <a:t>Suppose a user on PC clicks a link of a document contained in the server, and HTTP client passes a request to TCP layer asking for setting up a TCP connection, and the TCP connection between the PC and the server  has been established (</a:t>
            </a:r>
            <a:r>
              <a:rPr lang="en-US" altLang="en-US" i="1"/>
              <a:t>How? Discuss later</a:t>
            </a:r>
            <a:r>
              <a:rPr lang="en-US" altLang="en-US"/>
              <a:t>).</a:t>
            </a:r>
          </a:p>
          <a:p>
            <a:pPr eaLnBrk="1" hangingPunct="1"/>
            <a:r>
              <a:rPr lang="en-US" altLang="en-US"/>
              <a:t>The http client then passes http request message (such as GET /….) to TCP layer, what will happen??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96F991A5-38D6-476E-990A-FDD6304E3EB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0F7D41D9-1108-468B-B208-8F27D82CC226}" type="slidenum">
              <a:rPr lang="en-US" altLang="en-US" sz="1400">
                <a:latin typeface="Times New Roman" panose="02020603050405020304" pitchFamily="18" charset="0"/>
              </a:rPr>
              <a:pPr eaLnBrk="1" hangingPunct="1">
                <a:spcBef>
                  <a:spcPct val="0"/>
                </a:spcBef>
                <a:buClrTx/>
                <a:buSzTx/>
                <a:buFontTx/>
                <a:buNone/>
              </a:pPr>
              <a:t>22</a:t>
            </a:fld>
            <a:endParaRPr lang="en-US" altLang="en-US" sz="1400">
              <a:latin typeface="Times New Roman" panose="02020603050405020304" pitchFamily="18" charset="0"/>
            </a:endParaRPr>
          </a:p>
        </p:txBody>
      </p:sp>
      <p:sp>
        <p:nvSpPr>
          <p:cNvPr id="32771" name="Rectangle 2">
            <a:extLst>
              <a:ext uri="{FF2B5EF4-FFF2-40B4-BE49-F238E27FC236}">
                <a16:creationId xmlns:a16="http://schemas.microsoft.com/office/drawing/2014/main" id="{D1368AA8-956C-422A-83E5-7F3DEA660E4A}"/>
              </a:ext>
            </a:extLst>
          </p:cNvPr>
          <p:cNvSpPr>
            <a:spLocks noChangeArrowheads="1"/>
          </p:cNvSpPr>
          <p:nvPr/>
        </p:nvSpPr>
        <p:spPr bwMode="auto">
          <a:xfrm>
            <a:off x="2416175" y="3386138"/>
            <a:ext cx="242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nvGrpSpPr>
          <p:cNvPr id="32772" name="Group 3">
            <a:extLst>
              <a:ext uri="{FF2B5EF4-FFF2-40B4-BE49-F238E27FC236}">
                <a16:creationId xmlns:a16="http://schemas.microsoft.com/office/drawing/2014/main" id="{92BD58A1-46CB-40B8-9CAA-0AF4B78FAF49}"/>
              </a:ext>
            </a:extLst>
          </p:cNvPr>
          <p:cNvGrpSpPr>
            <a:grpSpLocks/>
          </p:cNvGrpSpPr>
          <p:nvPr/>
        </p:nvGrpSpPr>
        <p:grpSpPr bwMode="auto">
          <a:xfrm>
            <a:off x="4267200" y="1143000"/>
            <a:ext cx="3124200" cy="742950"/>
            <a:chOff x="2418" y="290"/>
            <a:chExt cx="2189" cy="468"/>
          </a:xfrm>
        </p:grpSpPr>
        <p:sp>
          <p:nvSpPr>
            <p:cNvPr id="32798" name="Rectangle 4">
              <a:extLst>
                <a:ext uri="{FF2B5EF4-FFF2-40B4-BE49-F238E27FC236}">
                  <a16:creationId xmlns:a16="http://schemas.microsoft.com/office/drawing/2014/main" id="{905E7B00-37B9-4A16-AB34-0C5615533E42}"/>
                </a:ext>
              </a:extLst>
            </p:cNvPr>
            <p:cNvSpPr>
              <a:spLocks noChangeArrowheads="1"/>
            </p:cNvSpPr>
            <p:nvPr/>
          </p:nvSpPr>
          <p:spPr bwMode="auto">
            <a:xfrm>
              <a:off x="2418" y="290"/>
              <a:ext cx="2189" cy="46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2799" name="Rectangle 5">
              <a:extLst>
                <a:ext uri="{FF2B5EF4-FFF2-40B4-BE49-F238E27FC236}">
                  <a16:creationId xmlns:a16="http://schemas.microsoft.com/office/drawing/2014/main" id="{8761C4E0-841C-49EE-B306-F28709AD74BA}"/>
                </a:ext>
              </a:extLst>
            </p:cNvPr>
            <p:cNvSpPr>
              <a:spLocks noChangeArrowheads="1"/>
            </p:cNvSpPr>
            <p:nvPr/>
          </p:nvSpPr>
          <p:spPr bwMode="auto">
            <a:xfrm>
              <a:off x="3020" y="392"/>
              <a:ext cx="1083" cy="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latin typeface="Times New Roman" panose="02020603050405020304" pitchFamily="18" charset="0"/>
                </a:rPr>
                <a:t>HTTP Request</a:t>
              </a:r>
            </a:p>
          </p:txBody>
        </p:sp>
      </p:grpSp>
      <p:sp>
        <p:nvSpPr>
          <p:cNvPr id="32773" name="AutoShape 6">
            <a:extLst>
              <a:ext uri="{FF2B5EF4-FFF2-40B4-BE49-F238E27FC236}">
                <a16:creationId xmlns:a16="http://schemas.microsoft.com/office/drawing/2014/main" id="{672F0788-AF87-4876-8DFF-EBB309AF7F24}"/>
              </a:ext>
            </a:extLst>
          </p:cNvPr>
          <p:cNvSpPr>
            <a:spLocks noChangeArrowheads="1"/>
          </p:cNvSpPr>
          <p:nvPr/>
        </p:nvSpPr>
        <p:spPr bwMode="auto">
          <a:xfrm>
            <a:off x="5562600" y="1981200"/>
            <a:ext cx="201613" cy="382588"/>
          </a:xfrm>
          <a:prstGeom prst="downArrow">
            <a:avLst>
              <a:gd name="adj1" fmla="val 50000"/>
              <a:gd name="adj2" fmla="val 47441"/>
            </a:avLst>
          </a:prstGeom>
          <a:noFill/>
          <a:ln w="127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2774" name="Rectangle 7">
            <a:extLst>
              <a:ext uri="{FF2B5EF4-FFF2-40B4-BE49-F238E27FC236}">
                <a16:creationId xmlns:a16="http://schemas.microsoft.com/office/drawing/2014/main" id="{3130F299-EF22-4FA4-B47D-DAE90307E887}"/>
              </a:ext>
            </a:extLst>
          </p:cNvPr>
          <p:cNvSpPr>
            <a:spLocks noChangeArrowheads="1"/>
          </p:cNvSpPr>
          <p:nvPr/>
        </p:nvSpPr>
        <p:spPr bwMode="auto">
          <a:xfrm>
            <a:off x="3657600" y="2590800"/>
            <a:ext cx="9398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Times New Roman" panose="02020603050405020304" pitchFamily="18" charset="0"/>
              </a:rPr>
              <a:t>TCP Header</a:t>
            </a:r>
          </a:p>
        </p:txBody>
      </p:sp>
      <p:sp>
        <p:nvSpPr>
          <p:cNvPr id="32775" name="Rectangle 8">
            <a:extLst>
              <a:ext uri="{FF2B5EF4-FFF2-40B4-BE49-F238E27FC236}">
                <a16:creationId xmlns:a16="http://schemas.microsoft.com/office/drawing/2014/main" id="{D10D4A93-502E-4034-9268-055E9F30B97D}"/>
              </a:ext>
            </a:extLst>
          </p:cNvPr>
          <p:cNvSpPr>
            <a:spLocks noChangeArrowheads="1"/>
          </p:cNvSpPr>
          <p:nvPr/>
        </p:nvSpPr>
        <p:spPr bwMode="auto">
          <a:xfrm>
            <a:off x="3657600" y="2438400"/>
            <a:ext cx="3762375" cy="73025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2776" name="Line 9">
            <a:extLst>
              <a:ext uri="{FF2B5EF4-FFF2-40B4-BE49-F238E27FC236}">
                <a16:creationId xmlns:a16="http://schemas.microsoft.com/office/drawing/2014/main" id="{5A90E8D3-52CD-428E-9181-36E301B3484C}"/>
              </a:ext>
            </a:extLst>
          </p:cNvPr>
          <p:cNvSpPr>
            <a:spLocks noChangeShapeType="1"/>
          </p:cNvSpPr>
          <p:nvPr/>
        </p:nvSpPr>
        <p:spPr bwMode="auto">
          <a:xfrm flipH="1">
            <a:off x="4572000" y="2438400"/>
            <a:ext cx="0" cy="7286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77" name="AutoShape 10">
            <a:extLst>
              <a:ext uri="{FF2B5EF4-FFF2-40B4-BE49-F238E27FC236}">
                <a16:creationId xmlns:a16="http://schemas.microsoft.com/office/drawing/2014/main" id="{46EAAD83-50D5-435A-AF54-E1677762E62E}"/>
              </a:ext>
            </a:extLst>
          </p:cNvPr>
          <p:cNvSpPr>
            <a:spLocks/>
          </p:cNvSpPr>
          <p:nvPr/>
        </p:nvSpPr>
        <p:spPr bwMode="auto">
          <a:xfrm rot="-5400000">
            <a:off x="5407819" y="1450181"/>
            <a:ext cx="223838" cy="3724275"/>
          </a:xfrm>
          <a:prstGeom prst="leftBrace">
            <a:avLst>
              <a:gd name="adj1" fmla="val 138652"/>
              <a:gd name="adj2" fmla="val 50000"/>
            </a:avLst>
          </a:pr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2778" name="AutoShape 11">
            <a:extLst>
              <a:ext uri="{FF2B5EF4-FFF2-40B4-BE49-F238E27FC236}">
                <a16:creationId xmlns:a16="http://schemas.microsoft.com/office/drawing/2014/main" id="{02127ACC-746F-4376-8867-1AAC4E4279B7}"/>
              </a:ext>
            </a:extLst>
          </p:cNvPr>
          <p:cNvSpPr>
            <a:spLocks noChangeArrowheads="1"/>
          </p:cNvSpPr>
          <p:nvPr/>
        </p:nvSpPr>
        <p:spPr bwMode="auto">
          <a:xfrm>
            <a:off x="5410200" y="3505200"/>
            <a:ext cx="201613" cy="382588"/>
          </a:xfrm>
          <a:prstGeom prst="downArrow">
            <a:avLst>
              <a:gd name="adj1" fmla="val 50000"/>
              <a:gd name="adj2" fmla="val 47441"/>
            </a:avLst>
          </a:prstGeom>
          <a:noFill/>
          <a:ln w="127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2779" name="Text Box 12">
            <a:extLst>
              <a:ext uri="{FF2B5EF4-FFF2-40B4-BE49-F238E27FC236}">
                <a16:creationId xmlns:a16="http://schemas.microsoft.com/office/drawing/2014/main" id="{D23354C0-F87B-4C10-9B2C-8365D5C6E206}"/>
              </a:ext>
            </a:extLst>
          </p:cNvPr>
          <p:cNvSpPr txBox="1">
            <a:spLocks noChangeArrowheads="1"/>
          </p:cNvSpPr>
          <p:nvPr/>
        </p:nvSpPr>
        <p:spPr bwMode="auto">
          <a:xfrm>
            <a:off x="1600200" y="2590800"/>
            <a:ext cx="196373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200">
                <a:latin typeface="Times New Roman" panose="02020603050405020304" pitchFamily="18" charset="0"/>
              </a:rPr>
              <a:t>Header contains source and destination port numbers</a:t>
            </a:r>
          </a:p>
        </p:txBody>
      </p:sp>
      <p:sp>
        <p:nvSpPr>
          <p:cNvPr id="32780" name="Text Box 13">
            <a:extLst>
              <a:ext uri="{FF2B5EF4-FFF2-40B4-BE49-F238E27FC236}">
                <a16:creationId xmlns:a16="http://schemas.microsoft.com/office/drawing/2014/main" id="{648F7AE3-7669-4AAE-AA65-8B010389AC51}"/>
              </a:ext>
            </a:extLst>
          </p:cNvPr>
          <p:cNvSpPr txBox="1">
            <a:spLocks noChangeArrowheads="1"/>
          </p:cNvSpPr>
          <p:nvPr/>
        </p:nvSpPr>
        <p:spPr bwMode="auto">
          <a:xfrm>
            <a:off x="838200" y="4038600"/>
            <a:ext cx="2160588" cy="639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200">
                <a:latin typeface="Times New Roman" panose="02020603050405020304" pitchFamily="18" charset="0"/>
              </a:rPr>
              <a:t>Header contains source and destination IP addresses; transport protocol type</a:t>
            </a:r>
          </a:p>
        </p:txBody>
      </p:sp>
      <p:sp>
        <p:nvSpPr>
          <p:cNvPr id="32781" name="Rectangle 14">
            <a:extLst>
              <a:ext uri="{FF2B5EF4-FFF2-40B4-BE49-F238E27FC236}">
                <a16:creationId xmlns:a16="http://schemas.microsoft.com/office/drawing/2014/main" id="{D2449CB7-26D3-4D4E-B8BA-898571D66B9D}"/>
              </a:ext>
            </a:extLst>
          </p:cNvPr>
          <p:cNvSpPr>
            <a:spLocks noChangeArrowheads="1"/>
          </p:cNvSpPr>
          <p:nvPr/>
        </p:nvSpPr>
        <p:spPr bwMode="auto">
          <a:xfrm>
            <a:off x="2263775" y="5214938"/>
            <a:ext cx="2428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2782" name="Rectangle 15">
            <a:extLst>
              <a:ext uri="{FF2B5EF4-FFF2-40B4-BE49-F238E27FC236}">
                <a16:creationId xmlns:a16="http://schemas.microsoft.com/office/drawing/2014/main" id="{E4281381-EFF0-4BDA-988C-3C3E85336B17}"/>
              </a:ext>
            </a:extLst>
          </p:cNvPr>
          <p:cNvSpPr>
            <a:spLocks noChangeArrowheads="1"/>
          </p:cNvSpPr>
          <p:nvPr/>
        </p:nvSpPr>
        <p:spPr bwMode="auto">
          <a:xfrm>
            <a:off x="2743200" y="3962400"/>
            <a:ext cx="5249863" cy="7921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2783" name="Line 16">
            <a:extLst>
              <a:ext uri="{FF2B5EF4-FFF2-40B4-BE49-F238E27FC236}">
                <a16:creationId xmlns:a16="http://schemas.microsoft.com/office/drawing/2014/main" id="{5AE9434C-6255-4D1D-AA85-46F6E4832FC4}"/>
              </a:ext>
            </a:extLst>
          </p:cNvPr>
          <p:cNvSpPr>
            <a:spLocks noChangeShapeType="1"/>
          </p:cNvSpPr>
          <p:nvPr/>
        </p:nvSpPr>
        <p:spPr bwMode="auto">
          <a:xfrm>
            <a:off x="3581400" y="3962400"/>
            <a:ext cx="0" cy="792163"/>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84" name="Rectangle 17">
            <a:extLst>
              <a:ext uri="{FF2B5EF4-FFF2-40B4-BE49-F238E27FC236}">
                <a16:creationId xmlns:a16="http://schemas.microsoft.com/office/drawing/2014/main" id="{46CD2F07-EF90-448F-A0E3-6CB565F3C284}"/>
              </a:ext>
            </a:extLst>
          </p:cNvPr>
          <p:cNvSpPr>
            <a:spLocks noChangeArrowheads="1"/>
          </p:cNvSpPr>
          <p:nvPr/>
        </p:nvSpPr>
        <p:spPr bwMode="auto">
          <a:xfrm>
            <a:off x="2667000" y="4114800"/>
            <a:ext cx="90646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Times New Roman" panose="02020603050405020304" pitchFamily="18" charset="0"/>
              </a:rPr>
              <a:t>IP Header</a:t>
            </a:r>
          </a:p>
        </p:txBody>
      </p:sp>
      <p:sp>
        <p:nvSpPr>
          <p:cNvPr id="32785" name="AutoShape 18">
            <a:extLst>
              <a:ext uri="{FF2B5EF4-FFF2-40B4-BE49-F238E27FC236}">
                <a16:creationId xmlns:a16="http://schemas.microsoft.com/office/drawing/2014/main" id="{0413A978-E30F-4FB8-8DD6-C5A1B6FAEA77}"/>
              </a:ext>
            </a:extLst>
          </p:cNvPr>
          <p:cNvSpPr>
            <a:spLocks/>
          </p:cNvSpPr>
          <p:nvPr/>
        </p:nvSpPr>
        <p:spPr bwMode="auto">
          <a:xfrm rot="-5400000">
            <a:off x="5283200" y="2336800"/>
            <a:ext cx="177800" cy="5105400"/>
          </a:xfrm>
          <a:prstGeom prst="leftBrace">
            <a:avLst>
              <a:gd name="adj1" fmla="val 239286"/>
              <a:gd name="adj2" fmla="val 50000"/>
            </a:avLst>
          </a:prstGeom>
          <a:noFill/>
          <a:ln w="12700">
            <a:solidFill>
              <a:schemeClr val="tx1"/>
            </a:solid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2786" name="AutoShape 19">
            <a:extLst>
              <a:ext uri="{FF2B5EF4-FFF2-40B4-BE49-F238E27FC236}">
                <a16:creationId xmlns:a16="http://schemas.microsoft.com/office/drawing/2014/main" id="{1DF220CD-1B4B-4CB1-9305-60F7A3B532E7}"/>
              </a:ext>
            </a:extLst>
          </p:cNvPr>
          <p:cNvSpPr>
            <a:spLocks noChangeArrowheads="1"/>
          </p:cNvSpPr>
          <p:nvPr/>
        </p:nvSpPr>
        <p:spPr bwMode="auto">
          <a:xfrm>
            <a:off x="5257800" y="5105400"/>
            <a:ext cx="201613" cy="382588"/>
          </a:xfrm>
          <a:prstGeom prst="downArrow">
            <a:avLst>
              <a:gd name="adj1" fmla="val 50000"/>
              <a:gd name="adj2" fmla="val 47441"/>
            </a:avLst>
          </a:prstGeom>
          <a:noFill/>
          <a:ln w="127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2787" name="Text Box 20">
            <a:extLst>
              <a:ext uri="{FF2B5EF4-FFF2-40B4-BE49-F238E27FC236}">
                <a16:creationId xmlns:a16="http://schemas.microsoft.com/office/drawing/2014/main" id="{09AF87EC-E6FF-4944-B041-44B5D7FA4AD3}"/>
              </a:ext>
            </a:extLst>
          </p:cNvPr>
          <p:cNvSpPr txBox="1">
            <a:spLocks noChangeArrowheads="1"/>
          </p:cNvSpPr>
          <p:nvPr/>
        </p:nvSpPr>
        <p:spPr bwMode="auto">
          <a:xfrm>
            <a:off x="157163" y="5518150"/>
            <a:ext cx="1733550" cy="822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50000"/>
              </a:spcBef>
              <a:buClrTx/>
              <a:buSzTx/>
              <a:buFontTx/>
              <a:buNone/>
            </a:pPr>
            <a:r>
              <a:rPr lang="en-US" altLang="en-US" sz="1200">
                <a:latin typeface="Times New Roman" panose="02020603050405020304" pitchFamily="18" charset="0"/>
              </a:rPr>
              <a:t>Header contains source and destination physical addresses;  network  protocol type</a:t>
            </a:r>
          </a:p>
        </p:txBody>
      </p:sp>
      <p:sp>
        <p:nvSpPr>
          <p:cNvPr id="32788" name="Rectangle 21">
            <a:extLst>
              <a:ext uri="{FF2B5EF4-FFF2-40B4-BE49-F238E27FC236}">
                <a16:creationId xmlns:a16="http://schemas.microsoft.com/office/drawing/2014/main" id="{7426F159-C44C-447B-85D5-5FD66B8582CC}"/>
              </a:ext>
            </a:extLst>
          </p:cNvPr>
          <p:cNvSpPr>
            <a:spLocks noChangeArrowheads="1"/>
          </p:cNvSpPr>
          <p:nvPr/>
        </p:nvSpPr>
        <p:spPr bwMode="auto">
          <a:xfrm>
            <a:off x="1787525" y="5562600"/>
            <a:ext cx="7153275" cy="79216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2789" name="Line 22">
            <a:extLst>
              <a:ext uri="{FF2B5EF4-FFF2-40B4-BE49-F238E27FC236}">
                <a16:creationId xmlns:a16="http://schemas.microsoft.com/office/drawing/2014/main" id="{103E9A29-0B4B-4CA7-A4F4-FC2E9DE545D1}"/>
              </a:ext>
            </a:extLst>
          </p:cNvPr>
          <p:cNvSpPr>
            <a:spLocks noChangeShapeType="1"/>
          </p:cNvSpPr>
          <p:nvPr/>
        </p:nvSpPr>
        <p:spPr bwMode="auto">
          <a:xfrm>
            <a:off x="2792413" y="5573713"/>
            <a:ext cx="0" cy="7921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0" name="Line 23">
            <a:extLst>
              <a:ext uri="{FF2B5EF4-FFF2-40B4-BE49-F238E27FC236}">
                <a16:creationId xmlns:a16="http://schemas.microsoft.com/office/drawing/2014/main" id="{FCAD3D9B-60EE-4F34-8A4B-14CC57F7DD83}"/>
              </a:ext>
            </a:extLst>
          </p:cNvPr>
          <p:cNvSpPr>
            <a:spLocks noChangeShapeType="1"/>
          </p:cNvSpPr>
          <p:nvPr/>
        </p:nvSpPr>
        <p:spPr bwMode="auto">
          <a:xfrm>
            <a:off x="8107363" y="5573713"/>
            <a:ext cx="0" cy="77946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791" name="Rectangle 24">
            <a:extLst>
              <a:ext uri="{FF2B5EF4-FFF2-40B4-BE49-F238E27FC236}">
                <a16:creationId xmlns:a16="http://schemas.microsoft.com/office/drawing/2014/main" id="{5FD44DDE-33BB-400B-AD7B-263706EEB5DB}"/>
              </a:ext>
            </a:extLst>
          </p:cNvPr>
          <p:cNvSpPr>
            <a:spLocks noChangeArrowheads="1"/>
          </p:cNvSpPr>
          <p:nvPr/>
        </p:nvSpPr>
        <p:spPr bwMode="auto">
          <a:xfrm>
            <a:off x="8086725" y="5619750"/>
            <a:ext cx="91122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Frame Check Sequence</a:t>
            </a:r>
          </a:p>
        </p:txBody>
      </p:sp>
      <p:sp>
        <p:nvSpPr>
          <p:cNvPr id="32792" name="Rectangle 25">
            <a:extLst>
              <a:ext uri="{FF2B5EF4-FFF2-40B4-BE49-F238E27FC236}">
                <a16:creationId xmlns:a16="http://schemas.microsoft.com/office/drawing/2014/main" id="{6BC8C631-8E3A-4408-BE0A-E51EA0CC17AD}"/>
              </a:ext>
            </a:extLst>
          </p:cNvPr>
          <p:cNvSpPr>
            <a:spLocks noChangeArrowheads="1"/>
          </p:cNvSpPr>
          <p:nvPr/>
        </p:nvSpPr>
        <p:spPr bwMode="auto">
          <a:xfrm>
            <a:off x="1778000" y="5715000"/>
            <a:ext cx="106521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Times New Roman" panose="02020603050405020304" pitchFamily="18" charset="0"/>
              </a:rPr>
              <a:t>ppp Header</a:t>
            </a:r>
          </a:p>
        </p:txBody>
      </p:sp>
      <p:sp>
        <p:nvSpPr>
          <p:cNvPr id="32793" name="Text Box 26">
            <a:extLst>
              <a:ext uri="{FF2B5EF4-FFF2-40B4-BE49-F238E27FC236}">
                <a16:creationId xmlns:a16="http://schemas.microsoft.com/office/drawing/2014/main" id="{215F6F85-922F-4862-A88E-26C760FE4BC0}"/>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2.15</a:t>
            </a:r>
          </a:p>
        </p:txBody>
      </p:sp>
      <p:sp>
        <p:nvSpPr>
          <p:cNvPr id="32794" name="Text Box 27">
            <a:extLst>
              <a:ext uri="{FF2B5EF4-FFF2-40B4-BE49-F238E27FC236}">
                <a16:creationId xmlns:a16="http://schemas.microsoft.com/office/drawing/2014/main" id="{69E5B8F4-B69B-44F6-A067-727EB8DF716F}"/>
              </a:ext>
            </a:extLst>
          </p:cNvPr>
          <p:cNvSpPr txBox="1">
            <a:spLocks noChangeArrowheads="1"/>
          </p:cNvSpPr>
          <p:nvPr/>
        </p:nvSpPr>
        <p:spPr bwMode="auto">
          <a:xfrm>
            <a:off x="-17463" y="304800"/>
            <a:ext cx="9161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solidFill>
                  <a:schemeClr val="tx2"/>
                </a:solidFill>
                <a:latin typeface="Times New Roman" panose="02020603050405020304" pitchFamily="18" charset="0"/>
              </a:rPr>
              <a:t>Big picture: web document browsing—HTTP request is passed down</a:t>
            </a:r>
          </a:p>
        </p:txBody>
      </p:sp>
      <p:sp>
        <p:nvSpPr>
          <p:cNvPr id="32795" name="Text Box 28">
            <a:extLst>
              <a:ext uri="{FF2B5EF4-FFF2-40B4-BE49-F238E27FC236}">
                <a16:creationId xmlns:a16="http://schemas.microsoft.com/office/drawing/2014/main" id="{95EB90E7-2503-4B48-965F-F2FF0642FAE9}"/>
              </a:ext>
            </a:extLst>
          </p:cNvPr>
          <p:cNvSpPr txBox="1">
            <a:spLocks noChangeArrowheads="1"/>
          </p:cNvSpPr>
          <p:nvPr/>
        </p:nvSpPr>
        <p:spPr bwMode="auto">
          <a:xfrm>
            <a:off x="3733800" y="2106613"/>
            <a:ext cx="6778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a:latin typeface="Times New Roman" panose="02020603050405020304" pitchFamily="18" charset="0"/>
              </a:rPr>
              <a:t>c, 80</a:t>
            </a:r>
          </a:p>
        </p:txBody>
      </p:sp>
      <p:sp>
        <p:nvSpPr>
          <p:cNvPr id="32796" name="Text Box 29">
            <a:extLst>
              <a:ext uri="{FF2B5EF4-FFF2-40B4-BE49-F238E27FC236}">
                <a16:creationId xmlns:a16="http://schemas.microsoft.com/office/drawing/2014/main" id="{17F4C857-B71D-4DB6-BEAB-1AC95635D4FC}"/>
              </a:ext>
            </a:extLst>
          </p:cNvPr>
          <p:cNvSpPr txBox="1">
            <a:spLocks noChangeArrowheads="1"/>
          </p:cNvSpPr>
          <p:nvPr/>
        </p:nvSpPr>
        <p:spPr bwMode="auto">
          <a:xfrm>
            <a:off x="2438400" y="3557588"/>
            <a:ext cx="16224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000">
                <a:latin typeface="Times New Roman" panose="02020603050405020304" pitchFamily="18" charset="0"/>
              </a:rPr>
              <a:t>(2,2)(11),TCP</a:t>
            </a:r>
          </a:p>
        </p:txBody>
      </p:sp>
      <p:sp>
        <p:nvSpPr>
          <p:cNvPr id="32797" name="Text Box 30">
            <a:extLst>
              <a:ext uri="{FF2B5EF4-FFF2-40B4-BE49-F238E27FC236}">
                <a16:creationId xmlns:a16="http://schemas.microsoft.com/office/drawing/2014/main" id="{F54712BD-8C0F-4680-8E9F-92583E04CCC0}"/>
              </a:ext>
            </a:extLst>
          </p:cNvPr>
          <p:cNvSpPr txBox="1">
            <a:spLocks noChangeArrowheads="1"/>
          </p:cNvSpPr>
          <p:nvPr/>
        </p:nvSpPr>
        <p:spPr bwMode="auto">
          <a:xfrm>
            <a:off x="1828800" y="5181600"/>
            <a:ext cx="121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50000"/>
              </a:spcBef>
              <a:buClrTx/>
              <a:buSzTx/>
              <a:buFontTx/>
              <a:buNone/>
            </a:pPr>
            <a:r>
              <a:rPr lang="en-US" altLang="en-US" sz="2000">
                <a:latin typeface="Times New Roman" panose="02020603050405020304" pitchFamily="18" charset="0"/>
              </a:rPr>
              <a:t>pc,r,IP</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a:extLst>
              <a:ext uri="{FF2B5EF4-FFF2-40B4-BE49-F238E27FC236}">
                <a16:creationId xmlns:a16="http://schemas.microsoft.com/office/drawing/2014/main" id="{B470BDC3-1E7B-4ACD-BF24-2DD96504BA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64360929-74B2-4E7F-B39C-C58100534C89}" type="slidenum">
              <a:rPr lang="en-US" altLang="en-US" sz="1400">
                <a:latin typeface="Times New Roman" panose="02020603050405020304" pitchFamily="18" charset="0"/>
              </a:rPr>
              <a:pPr eaLnBrk="1" hangingPunct="1">
                <a:spcBef>
                  <a:spcPct val="0"/>
                </a:spcBef>
                <a:buClrTx/>
                <a:buSzTx/>
                <a:buFontTx/>
                <a:buNone/>
              </a:pPr>
              <a:t>23</a:t>
            </a:fld>
            <a:endParaRPr lang="en-US" altLang="en-US" sz="1400">
              <a:latin typeface="Times New Roman" panose="02020603050405020304" pitchFamily="18" charset="0"/>
            </a:endParaRPr>
          </a:p>
        </p:txBody>
      </p:sp>
      <p:sp>
        <p:nvSpPr>
          <p:cNvPr id="33795" name="Rectangle 2">
            <a:extLst>
              <a:ext uri="{FF2B5EF4-FFF2-40B4-BE49-F238E27FC236}">
                <a16:creationId xmlns:a16="http://schemas.microsoft.com/office/drawing/2014/main" id="{FD296F66-5DB4-4D9C-85AD-59474F46D552}"/>
              </a:ext>
            </a:extLst>
          </p:cNvPr>
          <p:cNvSpPr>
            <a:spLocks noGrp="1" noChangeArrowheads="1"/>
          </p:cNvSpPr>
          <p:nvPr>
            <p:ph type="title"/>
          </p:nvPr>
        </p:nvSpPr>
        <p:spPr>
          <a:xfrm>
            <a:off x="685800" y="0"/>
            <a:ext cx="7772400" cy="1143000"/>
          </a:xfrm>
        </p:spPr>
        <p:txBody>
          <a:bodyPr/>
          <a:lstStyle/>
          <a:p>
            <a:pPr eaLnBrk="1" hangingPunct="1"/>
            <a:r>
              <a:rPr lang="en-US" altLang="en-US" sz="2800" b="1"/>
              <a:t>Big picture: web document browsing</a:t>
            </a:r>
          </a:p>
        </p:txBody>
      </p:sp>
      <p:sp>
        <p:nvSpPr>
          <p:cNvPr id="33796" name="Rectangle 3">
            <a:extLst>
              <a:ext uri="{FF2B5EF4-FFF2-40B4-BE49-F238E27FC236}">
                <a16:creationId xmlns:a16="http://schemas.microsoft.com/office/drawing/2014/main" id="{BD98203C-5B0F-4335-AC29-F9B0EAC9CD3B}"/>
              </a:ext>
            </a:extLst>
          </p:cNvPr>
          <p:cNvSpPr>
            <a:spLocks noGrp="1" noChangeArrowheads="1"/>
          </p:cNvSpPr>
          <p:nvPr>
            <p:ph type="body" idx="1"/>
          </p:nvPr>
        </p:nvSpPr>
        <p:spPr>
          <a:xfrm>
            <a:off x="228600" y="990600"/>
            <a:ext cx="8229600" cy="5257800"/>
          </a:xfrm>
        </p:spPr>
        <p:txBody>
          <a:bodyPr/>
          <a:lstStyle/>
          <a:p>
            <a:pPr eaLnBrk="1" hangingPunct="1">
              <a:lnSpc>
                <a:spcPct val="90000"/>
              </a:lnSpc>
            </a:pPr>
            <a:r>
              <a:rPr lang="en-US" altLang="en-US"/>
              <a:t>The ppp driver (data link entity) in PC forms a PPP frame and sends the frame to the other end of the PPP link, i.e., router</a:t>
            </a:r>
          </a:p>
          <a:p>
            <a:pPr eaLnBrk="1" hangingPunct="1">
              <a:lnSpc>
                <a:spcPct val="90000"/>
              </a:lnSpc>
            </a:pPr>
            <a:r>
              <a:rPr lang="en-US" altLang="en-US"/>
              <a:t>The router </a:t>
            </a:r>
            <a:r>
              <a:rPr lang="en-US" altLang="en-US" i="1"/>
              <a:t>extracts</a:t>
            </a:r>
            <a:r>
              <a:rPr lang="en-US" altLang="en-US"/>
              <a:t> IP packet (from the PPP frame),  </a:t>
            </a:r>
            <a:r>
              <a:rPr lang="en-US" altLang="en-US" i="1"/>
              <a:t>makes </a:t>
            </a:r>
            <a:r>
              <a:rPr lang="en-US" altLang="en-US"/>
              <a:t>routing decision according on destination IP address (1,1), </a:t>
            </a:r>
            <a:r>
              <a:rPr lang="en-US" altLang="en-US" i="1"/>
              <a:t>forms</a:t>
            </a:r>
            <a:r>
              <a:rPr lang="en-US" altLang="en-US"/>
              <a:t> an Ethernet frame (encapsulating the IP packet) and </a:t>
            </a:r>
            <a:r>
              <a:rPr lang="en-US" altLang="en-US" i="1"/>
              <a:t>broadcasts</a:t>
            </a:r>
            <a:r>
              <a:rPr lang="en-US" altLang="en-US"/>
              <a:t> it onto Ethernet</a:t>
            </a:r>
          </a:p>
          <a:p>
            <a:pPr eaLnBrk="1" hangingPunct="1">
              <a:lnSpc>
                <a:spcPct val="90000"/>
              </a:lnSpc>
            </a:pPr>
            <a:r>
              <a:rPr lang="en-US" altLang="en-US"/>
              <a:t>The server NIC captures the frame, extracts the IP packet and passes it to IP entity, then to TCP entity and then to HTTP server</a:t>
            </a:r>
          </a:p>
          <a:p>
            <a:pPr eaLnBrk="1" hangingPunct="1">
              <a:lnSpc>
                <a:spcPct val="90000"/>
              </a:lnSpc>
            </a:pPr>
            <a:r>
              <a:rPr lang="en-US" altLang="en-US"/>
              <a:t>Finally the server retrieves the document and puts it in HTTP response packet and sends back to PC.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CE237C04-1D31-4162-B3B2-7179C7944C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FFB28C1B-9660-409B-8222-BD9E9D83F083}" type="slidenum">
              <a:rPr lang="en-US" altLang="en-US" sz="1400">
                <a:latin typeface="Times New Roman" panose="02020603050405020304" pitchFamily="18" charset="0"/>
              </a:rPr>
              <a:pPr eaLnBrk="1" hangingPunct="1">
                <a:spcBef>
                  <a:spcPct val="0"/>
                </a:spcBef>
                <a:buClrTx/>
                <a:buSzTx/>
                <a:buFontTx/>
                <a:buNone/>
              </a:pPr>
              <a:t>24</a:t>
            </a:fld>
            <a:endParaRPr lang="en-US" altLang="en-US" sz="1400">
              <a:latin typeface="Times New Roman" panose="02020603050405020304" pitchFamily="18" charset="0"/>
            </a:endParaRPr>
          </a:p>
        </p:txBody>
      </p:sp>
      <p:sp>
        <p:nvSpPr>
          <p:cNvPr id="34819" name="Rectangle 2">
            <a:extLst>
              <a:ext uri="{FF2B5EF4-FFF2-40B4-BE49-F238E27FC236}">
                <a16:creationId xmlns:a16="http://schemas.microsoft.com/office/drawing/2014/main" id="{F9DE770F-2153-4EC0-81EB-A34247658F19}"/>
              </a:ext>
            </a:extLst>
          </p:cNvPr>
          <p:cNvSpPr>
            <a:spLocks noGrp="1" noChangeArrowheads="1"/>
          </p:cNvSpPr>
          <p:nvPr>
            <p:ph type="title"/>
          </p:nvPr>
        </p:nvSpPr>
        <p:spPr/>
        <p:txBody>
          <a:bodyPr/>
          <a:lstStyle/>
          <a:p>
            <a:pPr eaLnBrk="1" hangingPunct="1"/>
            <a:r>
              <a:rPr lang="en-US" altLang="en-US"/>
              <a:t>Sever processes multiple requests</a:t>
            </a:r>
          </a:p>
        </p:txBody>
      </p:sp>
      <p:sp>
        <p:nvSpPr>
          <p:cNvPr id="34820" name="Rectangle 3">
            <a:extLst>
              <a:ext uri="{FF2B5EF4-FFF2-40B4-BE49-F238E27FC236}">
                <a16:creationId xmlns:a16="http://schemas.microsoft.com/office/drawing/2014/main" id="{9DB55206-D445-463F-9BA6-C40BE9626DFE}"/>
              </a:ext>
            </a:extLst>
          </p:cNvPr>
          <p:cNvSpPr>
            <a:spLocks noGrp="1" noChangeArrowheads="1"/>
          </p:cNvSpPr>
          <p:nvPr>
            <p:ph type="body" idx="1"/>
          </p:nvPr>
        </p:nvSpPr>
        <p:spPr>
          <a:xfrm>
            <a:off x="762000" y="1676400"/>
            <a:ext cx="7772400" cy="1981200"/>
          </a:xfrm>
        </p:spPr>
        <p:txBody>
          <a:bodyPr/>
          <a:lstStyle/>
          <a:p>
            <a:pPr eaLnBrk="1" hangingPunct="1"/>
            <a:r>
              <a:rPr lang="en-US" altLang="en-US" sz="1800" i="1"/>
              <a:t>Question</a:t>
            </a:r>
            <a:r>
              <a:rPr lang="en-US" altLang="en-US" sz="1800"/>
              <a:t>: there is one http server, there may be several http clients which sends http requests to the http server simultaneously,so there are several connections at the same with the same destination IP address,  same port number: 80, and the same protocol type: TCP. How does the server distinguish these connections and process them separately?</a:t>
            </a:r>
          </a:p>
          <a:p>
            <a:pPr eaLnBrk="1" hangingPunct="1">
              <a:buFontTx/>
              <a:buNone/>
            </a:pPr>
            <a:endParaRPr lang="en-US" altLang="en-US" sz="1800"/>
          </a:p>
          <a:p>
            <a:pPr eaLnBrk="1" hangingPunct="1">
              <a:buFontTx/>
              <a:buNone/>
            </a:pPr>
            <a:endParaRPr lang="en-US" altLang="en-US" sz="1800"/>
          </a:p>
        </p:txBody>
      </p:sp>
      <p:sp>
        <p:nvSpPr>
          <p:cNvPr id="34821" name="Oval 4">
            <a:extLst>
              <a:ext uri="{FF2B5EF4-FFF2-40B4-BE49-F238E27FC236}">
                <a16:creationId xmlns:a16="http://schemas.microsoft.com/office/drawing/2014/main" id="{BCBE2D3B-CA63-45A4-8F51-DA80F2422652}"/>
              </a:ext>
            </a:extLst>
          </p:cNvPr>
          <p:cNvSpPr>
            <a:spLocks noChangeArrowheads="1"/>
          </p:cNvSpPr>
          <p:nvPr/>
        </p:nvSpPr>
        <p:spPr bwMode="auto">
          <a:xfrm>
            <a:off x="3886200" y="4419600"/>
            <a:ext cx="17526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4822" name="Text Box 5">
            <a:extLst>
              <a:ext uri="{FF2B5EF4-FFF2-40B4-BE49-F238E27FC236}">
                <a16:creationId xmlns:a16="http://schemas.microsoft.com/office/drawing/2014/main" id="{DEEFD9BD-E3AC-4137-96A5-806687096B8D}"/>
              </a:ext>
            </a:extLst>
          </p:cNvPr>
          <p:cNvSpPr txBox="1">
            <a:spLocks noChangeArrowheads="1"/>
          </p:cNvSpPr>
          <p:nvPr/>
        </p:nvSpPr>
        <p:spPr bwMode="auto">
          <a:xfrm>
            <a:off x="4038600" y="4495800"/>
            <a:ext cx="1477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http server</a:t>
            </a:r>
          </a:p>
        </p:txBody>
      </p:sp>
      <p:sp>
        <p:nvSpPr>
          <p:cNvPr id="34823" name="Text Box 7">
            <a:extLst>
              <a:ext uri="{FF2B5EF4-FFF2-40B4-BE49-F238E27FC236}">
                <a16:creationId xmlns:a16="http://schemas.microsoft.com/office/drawing/2014/main" id="{7EFF3B78-6E07-4827-AFA0-33DB5843A611}"/>
              </a:ext>
            </a:extLst>
          </p:cNvPr>
          <p:cNvSpPr txBox="1">
            <a:spLocks noChangeArrowheads="1"/>
          </p:cNvSpPr>
          <p:nvPr/>
        </p:nvSpPr>
        <p:spPr bwMode="auto">
          <a:xfrm>
            <a:off x="1066800" y="5257800"/>
            <a:ext cx="140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http client</a:t>
            </a:r>
          </a:p>
        </p:txBody>
      </p:sp>
      <p:sp>
        <p:nvSpPr>
          <p:cNvPr id="34824" name="Oval 11">
            <a:extLst>
              <a:ext uri="{FF2B5EF4-FFF2-40B4-BE49-F238E27FC236}">
                <a16:creationId xmlns:a16="http://schemas.microsoft.com/office/drawing/2014/main" id="{EFD33B71-DAC7-4A5A-9468-6364115B6AFE}"/>
              </a:ext>
            </a:extLst>
          </p:cNvPr>
          <p:cNvSpPr>
            <a:spLocks noChangeArrowheads="1"/>
          </p:cNvSpPr>
          <p:nvPr/>
        </p:nvSpPr>
        <p:spPr bwMode="auto">
          <a:xfrm>
            <a:off x="990600" y="5334000"/>
            <a:ext cx="14478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4825" name="Oval 12">
            <a:extLst>
              <a:ext uri="{FF2B5EF4-FFF2-40B4-BE49-F238E27FC236}">
                <a16:creationId xmlns:a16="http://schemas.microsoft.com/office/drawing/2014/main" id="{4611776F-6A32-4267-A673-152AF3626600}"/>
              </a:ext>
            </a:extLst>
          </p:cNvPr>
          <p:cNvSpPr>
            <a:spLocks noChangeArrowheads="1"/>
          </p:cNvSpPr>
          <p:nvPr/>
        </p:nvSpPr>
        <p:spPr bwMode="auto">
          <a:xfrm>
            <a:off x="990600" y="4267200"/>
            <a:ext cx="14478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4826" name="Oval 13">
            <a:extLst>
              <a:ext uri="{FF2B5EF4-FFF2-40B4-BE49-F238E27FC236}">
                <a16:creationId xmlns:a16="http://schemas.microsoft.com/office/drawing/2014/main" id="{6FEE3713-2441-40AD-92A4-4DB2A4AA3A42}"/>
              </a:ext>
            </a:extLst>
          </p:cNvPr>
          <p:cNvSpPr>
            <a:spLocks noChangeArrowheads="1"/>
          </p:cNvSpPr>
          <p:nvPr/>
        </p:nvSpPr>
        <p:spPr bwMode="auto">
          <a:xfrm>
            <a:off x="6858000" y="5029200"/>
            <a:ext cx="14478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4827" name="Oval 14">
            <a:extLst>
              <a:ext uri="{FF2B5EF4-FFF2-40B4-BE49-F238E27FC236}">
                <a16:creationId xmlns:a16="http://schemas.microsoft.com/office/drawing/2014/main" id="{A3CEF647-9B33-4BB3-BB96-663134E729BB}"/>
              </a:ext>
            </a:extLst>
          </p:cNvPr>
          <p:cNvSpPr>
            <a:spLocks noChangeArrowheads="1"/>
          </p:cNvSpPr>
          <p:nvPr/>
        </p:nvSpPr>
        <p:spPr bwMode="auto">
          <a:xfrm>
            <a:off x="6781800" y="4267200"/>
            <a:ext cx="14478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4828" name="Text Box 15">
            <a:extLst>
              <a:ext uri="{FF2B5EF4-FFF2-40B4-BE49-F238E27FC236}">
                <a16:creationId xmlns:a16="http://schemas.microsoft.com/office/drawing/2014/main" id="{F7699D3B-15B5-4412-BFA4-B8C1AF29AB9A}"/>
              </a:ext>
            </a:extLst>
          </p:cNvPr>
          <p:cNvSpPr txBox="1">
            <a:spLocks noChangeArrowheads="1"/>
          </p:cNvSpPr>
          <p:nvPr/>
        </p:nvSpPr>
        <p:spPr bwMode="auto">
          <a:xfrm>
            <a:off x="6934200" y="4953000"/>
            <a:ext cx="140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http client</a:t>
            </a:r>
          </a:p>
        </p:txBody>
      </p:sp>
      <p:sp>
        <p:nvSpPr>
          <p:cNvPr id="34829" name="Text Box 16">
            <a:extLst>
              <a:ext uri="{FF2B5EF4-FFF2-40B4-BE49-F238E27FC236}">
                <a16:creationId xmlns:a16="http://schemas.microsoft.com/office/drawing/2014/main" id="{EA7C09FB-4491-4C0D-9102-43B429378B72}"/>
              </a:ext>
            </a:extLst>
          </p:cNvPr>
          <p:cNvSpPr txBox="1">
            <a:spLocks noChangeArrowheads="1"/>
          </p:cNvSpPr>
          <p:nvPr/>
        </p:nvSpPr>
        <p:spPr bwMode="auto">
          <a:xfrm>
            <a:off x="6858000" y="4191000"/>
            <a:ext cx="140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http client</a:t>
            </a:r>
          </a:p>
        </p:txBody>
      </p:sp>
      <p:sp>
        <p:nvSpPr>
          <p:cNvPr id="34830" name="Text Box 17">
            <a:extLst>
              <a:ext uri="{FF2B5EF4-FFF2-40B4-BE49-F238E27FC236}">
                <a16:creationId xmlns:a16="http://schemas.microsoft.com/office/drawing/2014/main" id="{21A9FD9D-9515-41E1-9193-7E78240FAA5F}"/>
              </a:ext>
            </a:extLst>
          </p:cNvPr>
          <p:cNvSpPr txBox="1">
            <a:spLocks noChangeArrowheads="1"/>
          </p:cNvSpPr>
          <p:nvPr/>
        </p:nvSpPr>
        <p:spPr bwMode="auto">
          <a:xfrm>
            <a:off x="1066800" y="4191000"/>
            <a:ext cx="140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http client</a:t>
            </a:r>
          </a:p>
        </p:txBody>
      </p:sp>
      <p:sp>
        <p:nvSpPr>
          <p:cNvPr id="34831" name="Line 18">
            <a:extLst>
              <a:ext uri="{FF2B5EF4-FFF2-40B4-BE49-F238E27FC236}">
                <a16:creationId xmlns:a16="http://schemas.microsoft.com/office/drawing/2014/main" id="{E96C2B5D-9A45-416B-B8F2-FAD18F5803AB}"/>
              </a:ext>
            </a:extLst>
          </p:cNvPr>
          <p:cNvSpPr>
            <a:spLocks noChangeShapeType="1"/>
          </p:cNvSpPr>
          <p:nvPr/>
        </p:nvSpPr>
        <p:spPr bwMode="auto">
          <a:xfrm>
            <a:off x="2514600" y="4419600"/>
            <a:ext cx="1371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2" name="Line 19">
            <a:extLst>
              <a:ext uri="{FF2B5EF4-FFF2-40B4-BE49-F238E27FC236}">
                <a16:creationId xmlns:a16="http://schemas.microsoft.com/office/drawing/2014/main" id="{64DD9D9D-8DEA-4834-95EF-98950258B726}"/>
              </a:ext>
            </a:extLst>
          </p:cNvPr>
          <p:cNvSpPr>
            <a:spLocks noChangeShapeType="1"/>
          </p:cNvSpPr>
          <p:nvPr/>
        </p:nvSpPr>
        <p:spPr bwMode="auto">
          <a:xfrm flipV="1">
            <a:off x="2667000" y="49530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3" name="Line 20">
            <a:extLst>
              <a:ext uri="{FF2B5EF4-FFF2-40B4-BE49-F238E27FC236}">
                <a16:creationId xmlns:a16="http://schemas.microsoft.com/office/drawing/2014/main" id="{CA455E18-8264-4608-84C6-CA8A71D73E55}"/>
              </a:ext>
            </a:extLst>
          </p:cNvPr>
          <p:cNvSpPr>
            <a:spLocks noChangeShapeType="1"/>
          </p:cNvSpPr>
          <p:nvPr/>
        </p:nvSpPr>
        <p:spPr bwMode="auto">
          <a:xfrm flipH="1">
            <a:off x="5638800" y="44196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4" name="Line 21">
            <a:extLst>
              <a:ext uri="{FF2B5EF4-FFF2-40B4-BE49-F238E27FC236}">
                <a16:creationId xmlns:a16="http://schemas.microsoft.com/office/drawing/2014/main" id="{A3E96964-68A4-4930-86E3-D7F48A9D7676}"/>
              </a:ext>
            </a:extLst>
          </p:cNvPr>
          <p:cNvSpPr>
            <a:spLocks noChangeShapeType="1"/>
          </p:cNvSpPr>
          <p:nvPr/>
        </p:nvSpPr>
        <p:spPr bwMode="auto">
          <a:xfrm flipH="1" flipV="1">
            <a:off x="5638800" y="4876800"/>
            <a:ext cx="1066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4835" name="Rectangle 24">
            <a:extLst>
              <a:ext uri="{FF2B5EF4-FFF2-40B4-BE49-F238E27FC236}">
                <a16:creationId xmlns:a16="http://schemas.microsoft.com/office/drawing/2014/main" id="{60F02E2D-876D-4155-B5B2-0EDF42890B62}"/>
              </a:ext>
            </a:extLst>
          </p:cNvPr>
          <p:cNvSpPr>
            <a:spLocks noChangeArrowheads="1"/>
          </p:cNvSpPr>
          <p:nvPr/>
        </p:nvSpPr>
        <p:spPr bwMode="auto">
          <a:xfrm>
            <a:off x="457200" y="4114800"/>
            <a:ext cx="23622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2" name="Star: 5 Points 1">
            <a:extLst>
              <a:ext uri="{FF2B5EF4-FFF2-40B4-BE49-F238E27FC236}">
                <a16:creationId xmlns:a16="http://schemas.microsoft.com/office/drawing/2014/main" id="{2A8D9B81-3957-4740-B3CC-646C31E20581}"/>
              </a:ext>
            </a:extLst>
          </p:cNvPr>
          <p:cNvSpPr/>
          <p:nvPr/>
        </p:nvSpPr>
        <p:spPr bwMode="auto">
          <a:xfrm>
            <a:off x="7808913" y="609600"/>
            <a:ext cx="914400" cy="914400"/>
          </a:xfrm>
          <a:prstGeom prst="star5">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a:lstStyle/>
          <a:p>
            <a:pPr>
              <a:defRPr/>
            </a:pPr>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a:extLst>
              <a:ext uri="{FF2B5EF4-FFF2-40B4-BE49-F238E27FC236}">
                <a16:creationId xmlns:a16="http://schemas.microsoft.com/office/drawing/2014/main" id="{F261893B-42D3-4FD0-A472-2655421DAF3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E02C9A9E-2695-4D75-90BF-BCC80D7500FC}" type="slidenum">
              <a:rPr lang="en-US" altLang="en-US" sz="1400">
                <a:latin typeface="Times New Roman" panose="02020603050405020304" pitchFamily="18" charset="0"/>
              </a:rPr>
              <a:pPr eaLnBrk="1" hangingPunct="1">
                <a:spcBef>
                  <a:spcPct val="0"/>
                </a:spcBef>
                <a:buClrTx/>
                <a:buSzTx/>
                <a:buFontTx/>
                <a:buNone/>
              </a:pPr>
              <a:t>25</a:t>
            </a:fld>
            <a:endParaRPr lang="en-US" altLang="en-US" sz="1400">
              <a:latin typeface="Times New Roman" panose="02020603050405020304" pitchFamily="18" charset="0"/>
            </a:endParaRPr>
          </a:p>
        </p:txBody>
      </p:sp>
      <p:sp>
        <p:nvSpPr>
          <p:cNvPr id="35843" name="Rectangle 2">
            <a:extLst>
              <a:ext uri="{FF2B5EF4-FFF2-40B4-BE49-F238E27FC236}">
                <a16:creationId xmlns:a16="http://schemas.microsoft.com/office/drawing/2014/main" id="{25CE757D-9DBE-4A72-B0CB-9F011ECE61DE}"/>
              </a:ext>
            </a:extLst>
          </p:cNvPr>
          <p:cNvSpPr>
            <a:spLocks noGrp="1" noChangeArrowheads="1"/>
          </p:cNvSpPr>
          <p:nvPr>
            <p:ph type="title"/>
          </p:nvPr>
        </p:nvSpPr>
        <p:spPr>
          <a:xfrm>
            <a:off x="762000" y="0"/>
            <a:ext cx="7772400" cy="1143000"/>
          </a:xfrm>
        </p:spPr>
        <p:txBody>
          <a:bodyPr/>
          <a:lstStyle/>
          <a:p>
            <a:pPr eaLnBrk="1" hangingPunct="1"/>
            <a:r>
              <a:rPr lang="en-US" altLang="en-US"/>
              <a:t>Sever processes multiple requests</a:t>
            </a:r>
          </a:p>
        </p:txBody>
      </p:sp>
      <p:sp>
        <p:nvSpPr>
          <p:cNvPr id="35844" name="Rectangle 3">
            <a:extLst>
              <a:ext uri="{FF2B5EF4-FFF2-40B4-BE49-F238E27FC236}">
                <a16:creationId xmlns:a16="http://schemas.microsoft.com/office/drawing/2014/main" id="{E1D13985-F0B0-4706-AAA0-246C77D561B9}"/>
              </a:ext>
            </a:extLst>
          </p:cNvPr>
          <p:cNvSpPr>
            <a:spLocks noGrp="1" noChangeArrowheads="1"/>
          </p:cNvSpPr>
          <p:nvPr>
            <p:ph type="body" idx="1"/>
          </p:nvPr>
        </p:nvSpPr>
        <p:spPr>
          <a:xfrm>
            <a:off x="228600" y="1917700"/>
            <a:ext cx="8229600" cy="1587500"/>
          </a:xfrm>
        </p:spPr>
        <p:txBody>
          <a:bodyPr/>
          <a:lstStyle/>
          <a:p>
            <a:pPr eaLnBrk="1" hangingPunct="1"/>
            <a:r>
              <a:rPr lang="en-US" altLang="en-US" sz="1400" i="1"/>
              <a:t>Answer</a:t>
            </a:r>
            <a:r>
              <a:rPr lang="en-US" altLang="en-US" sz="1400"/>
              <a:t>:  the way to specify the end-to-end process-to-process connection.</a:t>
            </a:r>
          </a:p>
          <a:p>
            <a:pPr lvl="1" eaLnBrk="1" hangingPunct="1"/>
            <a:r>
              <a:rPr lang="en-US" altLang="en-US" sz="1400"/>
              <a:t>Socket address: port number + IP address + protocol type</a:t>
            </a:r>
          </a:p>
          <a:p>
            <a:pPr lvl="1" eaLnBrk="1" hangingPunct="1"/>
            <a:r>
              <a:rPr lang="en-US" altLang="en-US" sz="1400"/>
              <a:t>Sender socket address: sender port number + sender IP 			                                    address +  protocol type</a:t>
            </a:r>
          </a:p>
          <a:p>
            <a:pPr lvl="1" eaLnBrk="1" hangingPunct="1"/>
            <a:r>
              <a:rPr lang="en-US" altLang="en-US" sz="1400"/>
              <a:t>Receiver socket address: receiver port number + receiver IP                        		                       address +  protocol type.</a:t>
            </a:r>
          </a:p>
          <a:p>
            <a:pPr lvl="1" eaLnBrk="1" hangingPunct="1"/>
            <a:r>
              <a:rPr lang="en-US" altLang="en-US" sz="1400"/>
              <a:t>Connection = sender socket address + receiver socket address</a:t>
            </a:r>
          </a:p>
          <a:p>
            <a:pPr lvl="1" eaLnBrk="1" hangingPunct="1"/>
            <a:endParaRPr lang="en-US" altLang="en-US" sz="1400"/>
          </a:p>
          <a:p>
            <a:pPr eaLnBrk="1" hangingPunct="1">
              <a:buFontTx/>
              <a:buNone/>
            </a:pPr>
            <a:endParaRPr lang="en-US" altLang="en-US" sz="1400"/>
          </a:p>
          <a:p>
            <a:pPr eaLnBrk="1" hangingPunct="1">
              <a:buFontTx/>
              <a:buNone/>
            </a:pPr>
            <a:endParaRPr lang="en-US" altLang="en-US" sz="1400"/>
          </a:p>
        </p:txBody>
      </p:sp>
      <p:sp>
        <p:nvSpPr>
          <p:cNvPr id="35845" name="Oval 4">
            <a:extLst>
              <a:ext uri="{FF2B5EF4-FFF2-40B4-BE49-F238E27FC236}">
                <a16:creationId xmlns:a16="http://schemas.microsoft.com/office/drawing/2014/main" id="{817F6B0C-7632-41DD-AF98-586ED162E40F}"/>
              </a:ext>
            </a:extLst>
          </p:cNvPr>
          <p:cNvSpPr>
            <a:spLocks noChangeArrowheads="1"/>
          </p:cNvSpPr>
          <p:nvPr/>
        </p:nvSpPr>
        <p:spPr bwMode="auto">
          <a:xfrm>
            <a:off x="3886200" y="4419600"/>
            <a:ext cx="1752600" cy="6858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5846" name="Text Box 5">
            <a:extLst>
              <a:ext uri="{FF2B5EF4-FFF2-40B4-BE49-F238E27FC236}">
                <a16:creationId xmlns:a16="http://schemas.microsoft.com/office/drawing/2014/main" id="{A669A3D1-2744-49BA-9009-F8C2A834A3BB}"/>
              </a:ext>
            </a:extLst>
          </p:cNvPr>
          <p:cNvSpPr txBox="1">
            <a:spLocks noChangeArrowheads="1"/>
          </p:cNvSpPr>
          <p:nvPr/>
        </p:nvSpPr>
        <p:spPr bwMode="auto">
          <a:xfrm>
            <a:off x="4038600" y="4495800"/>
            <a:ext cx="1477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http server</a:t>
            </a:r>
          </a:p>
        </p:txBody>
      </p:sp>
      <p:sp>
        <p:nvSpPr>
          <p:cNvPr id="35847" name="Text Box 6">
            <a:extLst>
              <a:ext uri="{FF2B5EF4-FFF2-40B4-BE49-F238E27FC236}">
                <a16:creationId xmlns:a16="http://schemas.microsoft.com/office/drawing/2014/main" id="{5DB289F3-2373-4A5B-B972-C7EA8E069267}"/>
              </a:ext>
            </a:extLst>
          </p:cNvPr>
          <p:cNvSpPr txBox="1">
            <a:spLocks noChangeArrowheads="1"/>
          </p:cNvSpPr>
          <p:nvPr/>
        </p:nvSpPr>
        <p:spPr bwMode="auto">
          <a:xfrm>
            <a:off x="1066800" y="5257800"/>
            <a:ext cx="140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http client</a:t>
            </a:r>
          </a:p>
        </p:txBody>
      </p:sp>
      <p:sp>
        <p:nvSpPr>
          <p:cNvPr id="35848" name="Oval 7">
            <a:extLst>
              <a:ext uri="{FF2B5EF4-FFF2-40B4-BE49-F238E27FC236}">
                <a16:creationId xmlns:a16="http://schemas.microsoft.com/office/drawing/2014/main" id="{AD78FD5E-B755-41D0-B712-824CB9731B02}"/>
              </a:ext>
            </a:extLst>
          </p:cNvPr>
          <p:cNvSpPr>
            <a:spLocks noChangeArrowheads="1"/>
          </p:cNvSpPr>
          <p:nvPr/>
        </p:nvSpPr>
        <p:spPr bwMode="auto">
          <a:xfrm>
            <a:off x="990600" y="5334000"/>
            <a:ext cx="14478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5849" name="Oval 8">
            <a:extLst>
              <a:ext uri="{FF2B5EF4-FFF2-40B4-BE49-F238E27FC236}">
                <a16:creationId xmlns:a16="http://schemas.microsoft.com/office/drawing/2014/main" id="{AFBE6870-F6BA-44AD-8986-01127409E493}"/>
              </a:ext>
            </a:extLst>
          </p:cNvPr>
          <p:cNvSpPr>
            <a:spLocks noChangeArrowheads="1"/>
          </p:cNvSpPr>
          <p:nvPr/>
        </p:nvSpPr>
        <p:spPr bwMode="auto">
          <a:xfrm>
            <a:off x="990600" y="4267200"/>
            <a:ext cx="14478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5850" name="Oval 9">
            <a:extLst>
              <a:ext uri="{FF2B5EF4-FFF2-40B4-BE49-F238E27FC236}">
                <a16:creationId xmlns:a16="http://schemas.microsoft.com/office/drawing/2014/main" id="{EB56D5F1-9258-460C-8C97-4601C7F902FA}"/>
              </a:ext>
            </a:extLst>
          </p:cNvPr>
          <p:cNvSpPr>
            <a:spLocks noChangeArrowheads="1"/>
          </p:cNvSpPr>
          <p:nvPr/>
        </p:nvSpPr>
        <p:spPr bwMode="auto">
          <a:xfrm>
            <a:off x="6858000" y="5029200"/>
            <a:ext cx="14478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5851" name="Oval 10">
            <a:extLst>
              <a:ext uri="{FF2B5EF4-FFF2-40B4-BE49-F238E27FC236}">
                <a16:creationId xmlns:a16="http://schemas.microsoft.com/office/drawing/2014/main" id="{906D8718-27BE-493A-ACDD-3D59F020AB83}"/>
              </a:ext>
            </a:extLst>
          </p:cNvPr>
          <p:cNvSpPr>
            <a:spLocks noChangeArrowheads="1"/>
          </p:cNvSpPr>
          <p:nvPr/>
        </p:nvSpPr>
        <p:spPr bwMode="auto">
          <a:xfrm>
            <a:off x="6781800" y="4267200"/>
            <a:ext cx="1447800" cy="3810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5852" name="Text Box 11">
            <a:extLst>
              <a:ext uri="{FF2B5EF4-FFF2-40B4-BE49-F238E27FC236}">
                <a16:creationId xmlns:a16="http://schemas.microsoft.com/office/drawing/2014/main" id="{2194BD6D-6429-4416-8170-8E22F4624858}"/>
              </a:ext>
            </a:extLst>
          </p:cNvPr>
          <p:cNvSpPr txBox="1">
            <a:spLocks noChangeArrowheads="1"/>
          </p:cNvSpPr>
          <p:nvPr/>
        </p:nvSpPr>
        <p:spPr bwMode="auto">
          <a:xfrm>
            <a:off x="6934200" y="4953000"/>
            <a:ext cx="140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http client</a:t>
            </a:r>
          </a:p>
        </p:txBody>
      </p:sp>
      <p:sp>
        <p:nvSpPr>
          <p:cNvPr id="35853" name="Text Box 12">
            <a:extLst>
              <a:ext uri="{FF2B5EF4-FFF2-40B4-BE49-F238E27FC236}">
                <a16:creationId xmlns:a16="http://schemas.microsoft.com/office/drawing/2014/main" id="{A19B6F0C-B4AB-40DE-BEA3-DCEAC43287DF}"/>
              </a:ext>
            </a:extLst>
          </p:cNvPr>
          <p:cNvSpPr txBox="1">
            <a:spLocks noChangeArrowheads="1"/>
          </p:cNvSpPr>
          <p:nvPr/>
        </p:nvSpPr>
        <p:spPr bwMode="auto">
          <a:xfrm>
            <a:off x="6858000" y="4191000"/>
            <a:ext cx="140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http client</a:t>
            </a:r>
          </a:p>
        </p:txBody>
      </p:sp>
      <p:sp>
        <p:nvSpPr>
          <p:cNvPr id="35854" name="Text Box 13">
            <a:extLst>
              <a:ext uri="{FF2B5EF4-FFF2-40B4-BE49-F238E27FC236}">
                <a16:creationId xmlns:a16="http://schemas.microsoft.com/office/drawing/2014/main" id="{EC32A7E7-AC41-472C-BFCD-9DB811373325}"/>
              </a:ext>
            </a:extLst>
          </p:cNvPr>
          <p:cNvSpPr txBox="1">
            <a:spLocks noChangeArrowheads="1"/>
          </p:cNvSpPr>
          <p:nvPr/>
        </p:nvSpPr>
        <p:spPr bwMode="auto">
          <a:xfrm>
            <a:off x="1066800" y="4191000"/>
            <a:ext cx="1408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http client</a:t>
            </a:r>
          </a:p>
        </p:txBody>
      </p:sp>
      <p:sp>
        <p:nvSpPr>
          <p:cNvPr id="35855" name="Line 14">
            <a:extLst>
              <a:ext uri="{FF2B5EF4-FFF2-40B4-BE49-F238E27FC236}">
                <a16:creationId xmlns:a16="http://schemas.microsoft.com/office/drawing/2014/main" id="{1E2A3C27-A75F-4152-A075-7F3F1A9AB3B7}"/>
              </a:ext>
            </a:extLst>
          </p:cNvPr>
          <p:cNvSpPr>
            <a:spLocks noChangeShapeType="1"/>
          </p:cNvSpPr>
          <p:nvPr/>
        </p:nvSpPr>
        <p:spPr bwMode="auto">
          <a:xfrm>
            <a:off x="2514600" y="4419600"/>
            <a:ext cx="1371600" cy="228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6" name="Line 15">
            <a:extLst>
              <a:ext uri="{FF2B5EF4-FFF2-40B4-BE49-F238E27FC236}">
                <a16:creationId xmlns:a16="http://schemas.microsoft.com/office/drawing/2014/main" id="{432A704C-284D-4EE2-BB6F-21EC3A6EEFDF}"/>
              </a:ext>
            </a:extLst>
          </p:cNvPr>
          <p:cNvSpPr>
            <a:spLocks noChangeShapeType="1"/>
          </p:cNvSpPr>
          <p:nvPr/>
        </p:nvSpPr>
        <p:spPr bwMode="auto">
          <a:xfrm flipV="1">
            <a:off x="2667000" y="4953000"/>
            <a:ext cx="1371600" cy="5334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7" name="Line 16">
            <a:extLst>
              <a:ext uri="{FF2B5EF4-FFF2-40B4-BE49-F238E27FC236}">
                <a16:creationId xmlns:a16="http://schemas.microsoft.com/office/drawing/2014/main" id="{9722F7E2-541E-4119-919E-D436C796D799}"/>
              </a:ext>
            </a:extLst>
          </p:cNvPr>
          <p:cNvSpPr>
            <a:spLocks noChangeShapeType="1"/>
          </p:cNvSpPr>
          <p:nvPr/>
        </p:nvSpPr>
        <p:spPr bwMode="auto">
          <a:xfrm flipH="1">
            <a:off x="5638800" y="4419600"/>
            <a:ext cx="9906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8" name="Line 17">
            <a:extLst>
              <a:ext uri="{FF2B5EF4-FFF2-40B4-BE49-F238E27FC236}">
                <a16:creationId xmlns:a16="http://schemas.microsoft.com/office/drawing/2014/main" id="{1322D579-5062-420C-8275-B66EEB3A7ACA}"/>
              </a:ext>
            </a:extLst>
          </p:cNvPr>
          <p:cNvSpPr>
            <a:spLocks noChangeShapeType="1"/>
          </p:cNvSpPr>
          <p:nvPr/>
        </p:nvSpPr>
        <p:spPr bwMode="auto">
          <a:xfrm flipH="1" flipV="1">
            <a:off x="5638800" y="4876800"/>
            <a:ext cx="1066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5859" name="Text Box 18">
            <a:extLst>
              <a:ext uri="{FF2B5EF4-FFF2-40B4-BE49-F238E27FC236}">
                <a16:creationId xmlns:a16="http://schemas.microsoft.com/office/drawing/2014/main" id="{F298F924-037D-4B46-BEAC-2DF32A35BB6B}"/>
              </a:ext>
            </a:extLst>
          </p:cNvPr>
          <p:cNvSpPr txBox="1">
            <a:spLocks noChangeArrowheads="1"/>
          </p:cNvSpPr>
          <p:nvPr/>
        </p:nvSpPr>
        <p:spPr bwMode="auto">
          <a:xfrm>
            <a:off x="838200" y="48006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m1</a:t>
            </a:r>
          </a:p>
        </p:txBody>
      </p:sp>
      <p:sp>
        <p:nvSpPr>
          <p:cNvPr id="35860" name="Text Box 19">
            <a:extLst>
              <a:ext uri="{FF2B5EF4-FFF2-40B4-BE49-F238E27FC236}">
                <a16:creationId xmlns:a16="http://schemas.microsoft.com/office/drawing/2014/main" id="{3015BED6-D3B4-4761-B3F5-C554BA48F62B}"/>
              </a:ext>
            </a:extLst>
          </p:cNvPr>
          <p:cNvSpPr txBox="1">
            <a:spLocks noChangeArrowheads="1"/>
          </p:cNvSpPr>
          <p:nvPr/>
        </p:nvSpPr>
        <p:spPr bwMode="auto">
          <a:xfrm>
            <a:off x="7467600" y="54102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m3</a:t>
            </a:r>
          </a:p>
        </p:txBody>
      </p:sp>
      <p:sp>
        <p:nvSpPr>
          <p:cNvPr id="35861" name="Text Box 20">
            <a:extLst>
              <a:ext uri="{FF2B5EF4-FFF2-40B4-BE49-F238E27FC236}">
                <a16:creationId xmlns:a16="http://schemas.microsoft.com/office/drawing/2014/main" id="{5C9AE711-93EE-48C8-9D75-12CBD50D3BF1}"/>
              </a:ext>
            </a:extLst>
          </p:cNvPr>
          <p:cNvSpPr txBox="1">
            <a:spLocks noChangeArrowheads="1"/>
          </p:cNvSpPr>
          <p:nvPr/>
        </p:nvSpPr>
        <p:spPr bwMode="auto">
          <a:xfrm>
            <a:off x="7391400" y="4572000"/>
            <a:ext cx="573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a:latin typeface="Times New Roman" panose="02020603050405020304" pitchFamily="18" charset="0"/>
              </a:rPr>
              <a:t>m2</a:t>
            </a:r>
          </a:p>
        </p:txBody>
      </p:sp>
      <p:sp>
        <p:nvSpPr>
          <p:cNvPr id="35862" name="Text Box 22">
            <a:extLst>
              <a:ext uri="{FF2B5EF4-FFF2-40B4-BE49-F238E27FC236}">
                <a16:creationId xmlns:a16="http://schemas.microsoft.com/office/drawing/2014/main" id="{C90099BD-22D1-4513-8632-BFC32DA85F2B}"/>
              </a:ext>
            </a:extLst>
          </p:cNvPr>
          <p:cNvSpPr txBox="1">
            <a:spLocks noChangeArrowheads="1"/>
          </p:cNvSpPr>
          <p:nvPr/>
        </p:nvSpPr>
        <p:spPr bwMode="auto">
          <a:xfrm>
            <a:off x="2514600" y="5638800"/>
            <a:ext cx="243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solidFill>
                  <a:schemeClr val="accent1"/>
                </a:solidFill>
                <a:latin typeface="Times New Roman" panose="02020603050405020304" pitchFamily="18" charset="0"/>
              </a:rPr>
              <a:t>c1,m1, s, 80, TCP</a:t>
            </a:r>
          </a:p>
        </p:txBody>
      </p:sp>
      <p:sp>
        <p:nvSpPr>
          <p:cNvPr id="35863" name="Text Box 23">
            <a:extLst>
              <a:ext uri="{FF2B5EF4-FFF2-40B4-BE49-F238E27FC236}">
                <a16:creationId xmlns:a16="http://schemas.microsoft.com/office/drawing/2014/main" id="{C1349D93-2E7B-4F7F-8D17-A509BFF1DB7C}"/>
              </a:ext>
            </a:extLst>
          </p:cNvPr>
          <p:cNvSpPr txBox="1">
            <a:spLocks noChangeArrowheads="1"/>
          </p:cNvSpPr>
          <p:nvPr/>
        </p:nvSpPr>
        <p:spPr bwMode="auto">
          <a:xfrm>
            <a:off x="4800600" y="5181600"/>
            <a:ext cx="18224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a:latin typeface="Times New Roman" panose="02020603050405020304" pitchFamily="18" charset="0"/>
              </a:rPr>
              <a:t>cc,m3;  s, 80,TCP</a:t>
            </a:r>
          </a:p>
        </p:txBody>
      </p:sp>
      <p:sp>
        <p:nvSpPr>
          <p:cNvPr id="35864" name="Text Box 25">
            <a:extLst>
              <a:ext uri="{FF2B5EF4-FFF2-40B4-BE49-F238E27FC236}">
                <a16:creationId xmlns:a16="http://schemas.microsoft.com/office/drawing/2014/main" id="{BEEC60A5-3811-4656-8E9D-8008D1EFE9E7}"/>
              </a:ext>
            </a:extLst>
          </p:cNvPr>
          <p:cNvSpPr txBox="1">
            <a:spLocks noChangeArrowheads="1"/>
          </p:cNvSpPr>
          <p:nvPr/>
        </p:nvSpPr>
        <p:spPr bwMode="auto">
          <a:xfrm>
            <a:off x="1905000" y="4648200"/>
            <a:ext cx="243840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600">
                <a:solidFill>
                  <a:schemeClr val="accent1"/>
                </a:solidFill>
                <a:latin typeface="Times New Roman" panose="02020603050405020304" pitchFamily="18" charset="0"/>
              </a:rPr>
              <a:t>c2,m1;  s, 80, TCP</a:t>
            </a:r>
          </a:p>
        </p:txBody>
      </p:sp>
      <p:sp>
        <p:nvSpPr>
          <p:cNvPr id="35865" name="Rectangle 27">
            <a:extLst>
              <a:ext uri="{FF2B5EF4-FFF2-40B4-BE49-F238E27FC236}">
                <a16:creationId xmlns:a16="http://schemas.microsoft.com/office/drawing/2014/main" id="{A035E56F-064B-4970-A349-6DC3B260B6EA}"/>
              </a:ext>
            </a:extLst>
          </p:cNvPr>
          <p:cNvSpPr>
            <a:spLocks noChangeArrowheads="1"/>
          </p:cNvSpPr>
          <p:nvPr/>
        </p:nvSpPr>
        <p:spPr bwMode="auto">
          <a:xfrm>
            <a:off x="457200" y="4114800"/>
            <a:ext cx="2362200" cy="1828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a:extLst>
              <a:ext uri="{FF2B5EF4-FFF2-40B4-BE49-F238E27FC236}">
                <a16:creationId xmlns:a16="http://schemas.microsoft.com/office/drawing/2014/main" id="{32002FF1-9D86-44C8-AE7A-F4CA90FE2C6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4178A168-5E4B-480F-8A9D-F21E2A7F1DE2}" type="slidenum">
              <a:rPr lang="en-US" altLang="en-US" sz="1400">
                <a:latin typeface="Times New Roman" panose="02020603050405020304" pitchFamily="18" charset="0"/>
              </a:rPr>
              <a:pPr eaLnBrk="1" hangingPunct="1">
                <a:spcBef>
                  <a:spcPct val="0"/>
                </a:spcBef>
                <a:buClrTx/>
                <a:buSzTx/>
                <a:buFontTx/>
                <a:buNone/>
              </a:pPr>
              <a:t>26</a:t>
            </a:fld>
            <a:endParaRPr lang="en-US" altLang="en-US" sz="1400">
              <a:latin typeface="Times New Roman" panose="02020603050405020304" pitchFamily="18" charset="0"/>
            </a:endParaRPr>
          </a:p>
        </p:txBody>
      </p:sp>
      <p:sp>
        <p:nvSpPr>
          <p:cNvPr id="36867" name="Rectangle 2">
            <a:extLst>
              <a:ext uri="{FF2B5EF4-FFF2-40B4-BE49-F238E27FC236}">
                <a16:creationId xmlns:a16="http://schemas.microsoft.com/office/drawing/2014/main" id="{668AC48B-B70A-4F3C-97B9-54857B4686D1}"/>
              </a:ext>
            </a:extLst>
          </p:cNvPr>
          <p:cNvSpPr>
            <a:spLocks noGrp="1" noChangeArrowheads="1"/>
          </p:cNvSpPr>
          <p:nvPr>
            <p:ph type="title"/>
          </p:nvPr>
        </p:nvSpPr>
        <p:spPr/>
        <p:txBody>
          <a:bodyPr/>
          <a:lstStyle/>
          <a:p>
            <a:pPr eaLnBrk="1" hangingPunct="1"/>
            <a:r>
              <a:rPr lang="en-US" altLang="en-US"/>
              <a:t>Berkeley socket interface</a:t>
            </a:r>
          </a:p>
        </p:txBody>
      </p:sp>
      <p:sp>
        <p:nvSpPr>
          <p:cNvPr id="36868" name="Rectangle 3">
            <a:extLst>
              <a:ext uri="{FF2B5EF4-FFF2-40B4-BE49-F238E27FC236}">
                <a16:creationId xmlns:a16="http://schemas.microsoft.com/office/drawing/2014/main" id="{B8872E8B-3312-4D07-8CA8-3C61424C01D4}"/>
              </a:ext>
            </a:extLst>
          </p:cNvPr>
          <p:cNvSpPr>
            <a:spLocks noGrp="1" noChangeArrowheads="1"/>
          </p:cNvSpPr>
          <p:nvPr>
            <p:ph type="body" idx="1"/>
          </p:nvPr>
        </p:nvSpPr>
        <p:spPr/>
        <p:txBody>
          <a:bodyPr/>
          <a:lstStyle/>
          <a:p>
            <a:pPr eaLnBrk="1" hangingPunct="1">
              <a:lnSpc>
                <a:spcPct val="90000"/>
              </a:lnSpc>
            </a:pPr>
            <a:r>
              <a:rPr lang="en-US" altLang="en-US"/>
              <a:t>The most popular interface to access network resources</a:t>
            </a:r>
          </a:p>
          <a:p>
            <a:pPr eaLnBrk="1" hangingPunct="1">
              <a:lnSpc>
                <a:spcPct val="90000"/>
              </a:lnSpc>
            </a:pPr>
            <a:r>
              <a:rPr lang="en-US" altLang="en-US"/>
              <a:t>Write applications without worry about underlying networking detail</a:t>
            </a:r>
          </a:p>
          <a:p>
            <a:pPr eaLnBrk="1" hangingPunct="1">
              <a:lnSpc>
                <a:spcPct val="90000"/>
              </a:lnSpc>
            </a:pPr>
            <a:r>
              <a:rPr lang="en-US" altLang="en-US"/>
              <a:t>Connection-oriented service (TCP connection and transfer) and connectionless service (UDP datagram delivery)</a:t>
            </a:r>
          </a:p>
          <a:p>
            <a:pPr eaLnBrk="1" hangingPunct="1">
              <a:lnSpc>
                <a:spcPct val="90000"/>
              </a:lnSpc>
            </a:pPr>
            <a:r>
              <a:rPr lang="en-US" altLang="en-US"/>
              <a:t>Socket is physically a handle on which other functions can be called and finish access tasks.</a:t>
            </a:r>
          </a:p>
          <a:p>
            <a:pPr eaLnBrk="1" hangingPunct="1">
              <a:lnSpc>
                <a:spcPct val="90000"/>
              </a:lnSpc>
            </a:pPr>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50FDE6AB-0D31-43C1-8589-183F6A3BF3D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CBF446D1-D954-470D-8F9D-7F0FF26DC7D2}" type="slidenum">
              <a:rPr lang="en-US" altLang="en-US" sz="1400">
                <a:latin typeface="Times New Roman" panose="02020603050405020304" pitchFamily="18" charset="0"/>
              </a:rPr>
              <a:pPr eaLnBrk="1" hangingPunct="1">
                <a:spcBef>
                  <a:spcPct val="0"/>
                </a:spcBef>
                <a:buClrTx/>
                <a:buSzTx/>
                <a:buFontTx/>
                <a:buNone/>
              </a:pPr>
              <a:t>27</a:t>
            </a:fld>
            <a:endParaRPr lang="en-US" altLang="en-US" sz="1400">
              <a:latin typeface="Times New Roman" panose="02020603050405020304" pitchFamily="18" charset="0"/>
            </a:endParaRPr>
          </a:p>
        </p:txBody>
      </p:sp>
      <p:sp>
        <p:nvSpPr>
          <p:cNvPr id="37891" name="Oval 2">
            <a:extLst>
              <a:ext uri="{FF2B5EF4-FFF2-40B4-BE49-F238E27FC236}">
                <a16:creationId xmlns:a16="http://schemas.microsoft.com/office/drawing/2014/main" id="{2AF0E6F1-54F3-4AE0-B96F-B8CECA627B22}"/>
              </a:ext>
            </a:extLst>
          </p:cNvPr>
          <p:cNvSpPr>
            <a:spLocks noChangeArrowheads="1"/>
          </p:cNvSpPr>
          <p:nvPr/>
        </p:nvSpPr>
        <p:spPr bwMode="auto">
          <a:xfrm>
            <a:off x="5959475" y="539750"/>
            <a:ext cx="1239838" cy="59213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A7FFE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7892" name="Oval 3">
            <a:extLst>
              <a:ext uri="{FF2B5EF4-FFF2-40B4-BE49-F238E27FC236}">
                <a16:creationId xmlns:a16="http://schemas.microsoft.com/office/drawing/2014/main" id="{F541A389-022D-4A7E-8198-EDCD3E4DDD98}"/>
              </a:ext>
            </a:extLst>
          </p:cNvPr>
          <p:cNvSpPr>
            <a:spLocks noChangeArrowheads="1"/>
          </p:cNvSpPr>
          <p:nvPr/>
        </p:nvSpPr>
        <p:spPr bwMode="auto">
          <a:xfrm>
            <a:off x="2563813" y="539750"/>
            <a:ext cx="1573212" cy="592138"/>
          </a:xfrm>
          <a:prstGeom prst="ellipse">
            <a:avLst/>
          </a:prstGeom>
          <a:noFill/>
          <a:ln w="12700">
            <a:solidFill>
              <a:schemeClr val="tx1"/>
            </a:solidFill>
            <a:round/>
            <a:headEnd/>
            <a:tailEnd/>
          </a:ln>
          <a:effectLst/>
          <a:extLst>
            <a:ext uri="{909E8E84-426E-40DD-AFC4-6F175D3DCCD1}">
              <a14:hiddenFill xmlns:a14="http://schemas.microsoft.com/office/drawing/2010/main">
                <a:solidFill>
                  <a:srgbClr val="A7FFE8"/>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7893" name="Rectangle 4">
            <a:extLst>
              <a:ext uri="{FF2B5EF4-FFF2-40B4-BE49-F238E27FC236}">
                <a16:creationId xmlns:a16="http://schemas.microsoft.com/office/drawing/2014/main" id="{7FDEA6CF-EA51-413F-B725-0F15867F0280}"/>
              </a:ext>
            </a:extLst>
          </p:cNvPr>
          <p:cNvSpPr>
            <a:spLocks noChangeArrowheads="1"/>
          </p:cNvSpPr>
          <p:nvPr/>
        </p:nvSpPr>
        <p:spPr bwMode="auto">
          <a:xfrm>
            <a:off x="2779713" y="701675"/>
            <a:ext cx="1146175" cy="26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noProof="1">
                <a:solidFill>
                  <a:srgbClr val="000000"/>
                </a:solidFill>
                <a:latin typeface="Times New Roman" panose="02020603050405020304" pitchFamily="18" charset="0"/>
              </a:rPr>
              <a:t>Application 1</a:t>
            </a:r>
          </a:p>
        </p:txBody>
      </p:sp>
      <p:sp>
        <p:nvSpPr>
          <p:cNvPr id="37894" name="Rectangle 5">
            <a:extLst>
              <a:ext uri="{FF2B5EF4-FFF2-40B4-BE49-F238E27FC236}">
                <a16:creationId xmlns:a16="http://schemas.microsoft.com/office/drawing/2014/main" id="{C0AB2782-18A0-4861-8D29-91B667DD176D}"/>
              </a:ext>
            </a:extLst>
          </p:cNvPr>
          <p:cNvSpPr>
            <a:spLocks noChangeArrowheads="1"/>
          </p:cNvSpPr>
          <p:nvPr/>
        </p:nvSpPr>
        <p:spPr bwMode="auto">
          <a:xfrm>
            <a:off x="2671763" y="1928813"/>
            <a:ext cx="1020762" cy="682625"/>
          </a:xfrm>
          <a:prstGeom prst="rect">
            <a:avLst/>
          </a:prstGeom>
          <a:noFill/>
          <a:ln w="1714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7895" name="Rectangle 6">
            <a:extLst>
              <a:ext uri="{FF2B5EF4-FFF2-40B4-BE49-F238E27FC236}">
                <a16:creationId xmlns:a16="http://schemas.microsoft.com/office/drawing/2014/main" id="{251013F7-17F4-45C1-A1D4-AD452F8946D8}"/>
              </a:ext>
            </a:extLst>
          </p:cNvPr>
          <p:cNvSpPr>
            <a:spLocks noChangeArrowheads="1"/>
          </p:cNvSpPr>
          <p:nvPr/>
        </p:nvSpPr>
        <p:spPr bwMode="auto">
          <a:xfrm>
            <a:off x="2278063" y="3068638"/>
            <a:ext cx="1706562" cy="1454150"/>
          </a:xfrm>
          <a:prstGeom prst="rect">
            <a:avLst/>
          </a:prstGeom>
          <a:noFill/>
          <a:ln w="1714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7896" name="Rectangle 7">
            <a:extLst>
              <a:ext uri="{FF2B5EF4-FFF2-40B4-BE49-F238E27FC236}">
                <a16:creationId xmlns:a16="http://schemas.microsoft.com/office/drawing/2014/main" id="{6C7A48D7-2C9E-49A5-A000-830E329E1347}"/>
              </a:ext>
            </a:extLst>
          </p:cNvPr>
          <p:cNvSpPr>
            <a:spLocks noChangeArrowheads="1"/>
          </p:cNvSpPr>
          <p:nvPr/>
        </p:nvSpPr>
        <p:spPr bwMode="auto">
          <a:xfrm>
            <a:off x="2803525" y="2120900"/>
            <a:ext cx="855663"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noProof="1">
                <a:solidFill>
                  <a:srgbClr val="000000"/>
                </a:solidFill>
                <a:latin typeface="Times New Roman" panose="02020603050405020304" pitchFamily="18" charset="0"/>
              </a:rPr>
              <a:t>Socket</a:t>
            </a:r>
          </a:p>
        </p:txBody>
      </p:sp>
      <p:sp>
        <p:nvSpPr>
          <p:cNvPr id="37897" name="Line 8">
            <a:extLst>
              <a:ext uri="{FF2B5EF4-FFF2-40B4-BE49-F238E27FC236}">
                <a16:creationId xmlns:a16="http://schemas.microsoft.com/office/drawing/2014/main" id="{20E65009-F427-49CD-9561-62823024E9FD}"/>
              </a:ext>
            </a:extLst>
          </p:cNvPr>
          <p:cNvSpPr>
            <a:spLocks noChangeShapeType="1"/>
          </p:cNvSpPr>
          <p:nvPr/>
        </p:nvSpPr>
        <p:spPr bwMode="auto">
          <a:xfrm>
            <a:off x="3182938" y="1270000"/>
            <a:ext cx="0" cy="561975"/>
          </a:xfrm>
          <a:prstGeom prst="line">
            <a:avLst/>
          </a:prstGeom>
          <a:noFill/>
          <a:ln w="1714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898" name="Freeform 9">
            <a:extLst>
              <a:ext uri="{FF2B5EF4-FFF2-40B4-BE49-F238E27FC236}">
                <a16:creationId xmlns:a16="http://schemas.microsoft.com/office/drawing/2014/main" id="{2CA15187-B057-44E2-B928-82D78CBA0548}"/>
              </a:ext>
            </a:extLst>
          </p:cNvPr>
          <p:cNvSpPr>
            <a:spLocks/>
          </p:cNvSpPr>
          <p:nvPr/>
        </p:nvSpPr>
        <p:spPr bwMode="auto">
          <a:xfrm>
            <a:off x="3138488" y="1165225"/>
            <a:ext cx="88900" cy="147638"/>
          </a:xfrm>
          <a:custGeom>
            <a:avLst/>
            <a:gdLst>
              <a:gd name="T0" fmla="*/ 2147483646 w 20000"/>
              <a:gd name="T1" fmla="*/ 2147483646 h 20000"/>
              <a:gd name="T2" fmla="*/ 1523959822 w 20000"/>
              <a:gd name="T3" fmla="*/ 2147483646 h 20000"/>
              <a:gd name="T4" fmla="*/ 0 w 20000"/>
              <a:gd name="T5" fmla="*/ 2147483646 h 20000"/>
              <a:gd name="T6" fmla="*/ 1523959822 w 20000"/>
              <a:gd name="T7" fmla="*/ 0 h 20000"/>
              <a:gd name="T8" fmla="*/ 2147483646 w 20000"/>
              <a:gd name="T9" fmla="*/ 2147483646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828" y="19854"/>
                </a:moveTo>
                <a:lnTo>
                  <a:pt x="10000" y="17080"/>
                </a:lnTo>
                <a:lnTo>
                  <a:pt x="0" y="19854"/>
                </a:lnTo>
                <a:lnTo>
                  <a:pt x="10000" y="0"/>
                </a:lnTo>
                <a:lnTo>
                  <a:pt x="19828" y="19854"/>
                </a:lnTo>
                <a:close/>
              </a:path>
            </a:pathLst>
          </a:cu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0" cap="flat">
                <a:solidFill>
                  <a:srgbClr val="FFFFFF"/>
                </a:solidFill>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899" name="Freeform 10">
            <a:extLst>
              <a:ext uri="{FF2B5EF4-FFF2-40B4-BE49-F238E27FC236}">
                <a16:creationId xmlns:a16="http://schemas.microsoft.com/office/drawing/2014/main" id="{D40A3C33-E413-4201-8A03-ED8FE6040937}"/>
              </a:ext>
            </a:extLst>
          </p:cNvPr>
          <p:cNvSpPr>
            <a:spLocks/>
          </p:cNvSpPr>
          <p:nvPr/>
        </p:nvSpPr>
        <p:spPr bwMode="auto">
          <a:xfrm>
            <a:off x="3138488" y="1789113"/>
            <a:ext cx="88900" cy="150812"/>
          </a:xfrm>
          <a:custGeom>
            <a:avLst/>
            <a:gdLst>
              <a:gd name="T0" fmla="*/ 0 w 20000"/>
              <a:gd name="T1" fmla="*/ 0 h 20000"/>
              <a:gd name="T2" fmla="*/ 1523959822 w 20000"/>
              <a:gd name="T3" fmla="*/ 2147483646 h 20000"/>
              <a:gd name="T4" fmla="*/ 2147483646 w 20000"/>
              <a:gd name="T5" fmla="*/ 0 h 20000"/>
              <a:gd name="T6" fmla="*/ 1523959822 w 20000"/>
              <a:gd name="T7" fmla="*/ 2147483646 h 20000"/>
              <a:gd name="T8" fmla="*/ 0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0" y="0"/>
                </a:moveTo>
                <a:lnTo>
                  <a:pt x="10000" y="2754"/>
                </a:lnTo>
                <a:lnTo>
                  <a:pt x="19828" y="0"/>
                </a:lnTo>
                <a:lnTo>
                  <a:pt x="10000" y="19855"/>
                </a:lnTo>
                <a:lnTo>
                  <a:pt x="0" y="0"/>
                </a:lnTo>
                <a:close/>
              </a:path>
            </a:pathLst>
          </a:custGeom>
          <a:solidFill>
            <a:srgbClr val="000000"/>
          </a:solidFill>
          <a:ln>
            <a:noFill/>
          </a:ln>
          <a:effectLst/>
          <a:extLst>
            <a:ext uri="{91240B29-F687-4F45-9708-019B960494DF}">
              <a14:hiddenLine xmlns:a14="http://schemas.microsoft.com/office/drawing/2010/main" w="0" cap="flat">
                <a:solidFill>
                  <a:srgbClr val="FFFFFF"/>
                </a:solidFill>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00" name="Line 11">
            <a:extLst>
              <a:ext uri="{FF2B5EF4-FFF2-40B4-BE49-F238E27FC236}">
                <a16:creationId xmlns:a16="http://schemas.microsoft.com/office/drawing/2014/main" id="{0A11F7D3-3FD4-46DF-A7FD-275EFF7C9CA7}"/>
              </a:ext>
            </a:extLst>
          </p:cNvPr>
          <p:cNvSpPr>
            <a:spLocks noChangeShapeType="1"/>
          </p:cNvSpPr>
          <p:nvPr/>
        </p:nvSpPr>
        <p:spPr bwMode="auto">
          <a:xfrm>
            <a:off x="3182938" y="2730500"/>
            <a:ext cx="0" cy="252413"/>
          </a:xfrm>
          <a:prstGeom prst="line">
            <a:avLst/>
          </a:prstGeom>
          <a:noFill/>
          <a:ln w="1714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01" name="Freeform 12">
            <a:extLst>
              <a:ext uri="{FF2B5EF4-FFF2-40B4-BE49-F238E27FC236}">
                <a16:creationId xmlns:a16="http://schemas.microsoft.com/office/drawing/2014/main" id="{164A05C6-EF4A-4BFC-B476-A774F6422D4B}"/>
              </a:ext>
            </a:extLst>
          </p:cNvPr>
          <p:cNvSpPr>
            <a:spLocks/>
          </p:cNvSpPr>
          <p:nvPr/>
        </p:nvSpPr>
        <p:spPr bwMode="auto">
          <a:xfrm>
            <a:off x="3138488" y="2625725"/>
            <a:ext cx="88900" cy="147638"/>
          </a:xfrm>
          <a:custGeom>
            <a:avLst/>
            <a:gdLst>
              <a:gd name="T0" fmla="*/ 2147483646 w 20000"/>
              <a:gd name="T1" fmla="*/ 2147483646 h 20000"/>
              <a:gd name="T2" fmla="*/ 1523959822 w 20000"/>
              <a:gd name="T3" fmla="*/ 2147483646 h 20000"/>
              <a:gd name="T4" fmla="*/ 0 w 20000"/>
              <a:gd name="T5" fmla="*/ 2147483646 h 20000"/>
              <a:gd name="T6" fmla="*/ 1523959822 w 20000"/>
              <a:gd name="T7" fmla="*/ 0 h 20000"/>
              <a:gd name="T8" fmla="*/ 2147483646 w 20000"/>
              <a:gd name="T9" fmla="*/ 2147483646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828" y="19854"/>
                </a:moveTo>
                <a:lnTo>
                  <a:pt x="10000" y="17080"/>
                </a:lnTo>
                <a:lnTo>
                  <a:pt x="0" y="19854"/>
                </a:lnTo>
                <a:lnTo>
                  <a:pt x="10000" y="0"/>
                </a:lnTo>
                <a:lnTo>
                  <a:pt x="19828" y="19854"/>
                </a:lnTo>
                <a:close/>
              </a:path>
            </a:pathLst>
          </a:custGeom>
          <a:solidFill>
            <a:srgbClr val="000000"/>
          </a:solidFill>
          <a:ln>
            <a:noFill/>
          </a:ln>
          <a:effectLst/>
          <a:extLst>
            <a:ext uri="{91240B29-F687-4F45-9708-019B960494DF}">
              <a14:hiddenLine xmlns:a14="http://schemas.microsoft.com/office/drawing/2010/main" w="0" cap="flat">
                <a:solidFill>
                  <a:srgbClr val="FFFFFF"/>
                </a:solidFill>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02" name="Freeform 13">
            <a:extLst>
              <a:ext uri="{FF2B5EF4-FFF2-40B4-BE49-F238E27FC236}">
                <a16:creationId xmlns:a16="http://schemas.microsoft.com/office/drawing/2014/main" id="{AC207DA4-5996-48BA-AC1E-6A5BA8C2683E}"/>
              </a:ext>
            </a:extLst>
          </p:cNvPr>
          <p:cNvSpPr>
            <a:spLocks/>
          </p:cNvSpPr>
          <p:nvPr/>
        </p:nvSpPr>
        <p:spPr bwMode="auto">
          <a:xfrm>
            <a:off x="3138488" y="2941638"/>
            <a:ext cx="88900" cy="149225"/>
          </a:xfrm>
          <a:custGeom>
            <a:avLst/>
            <a:gdLst>
              <a:gd name="T0" fmla="*/ 0 w 20000"/>
              <a:gd name="T1" fmla="*/ 0 h 20000"/>
              <a:gd name="T2" fmla="*/ 1523959822 w 20000"/>
              <a:gd name="T3" fmla="*/ 2147483646 h 20000"/>
              <a:gd name="T4" fmla="*/ 2147483646 w 20000"/>
              <a:gd name="T5" fmla="*/ 0 h 20000"/>
              <a:gd name="T6" fmla="*/ 1523959822 w 20000"/>
              <a:gd name="T7" fmla="*/ 2147483646 h 20000"/>
              <a:gd name="T8" fmla="*/ 0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0" y="0"/>
                </a:moveTo>
                <a:lnTo>
                  <a:pt x="10000" y="2774"/>
                </a:lnTo>
                <a:lnTo>
                  <a:pt x="19828" y="0"/>
                </a:lnTo>
                <a:lnTo>
                  <a:pt x="10000" y="19854"/>
                </a:lnTo>
                <a:lnTo>
                  <a:pt x="0" y="0"/>
                </a:lnTo>
                <a:close/>
              </a:path>
            </a:pathLst>
          </a:custGeom>
          <a:solidFill>
            <a:srgbClr val="000000"/>
          </a:solidFill>
          <a:ln>
            <a:noFill/>
          </a:ln>
          <a:effectLst/>
          <a:extLst>
            <a:ext uri="{91240B29-F687-4F45-9708-019B960494DF}">
              <a14:hiddenLine xmlns:a14="http://schemas.microsoft.com/office/drawing/2010/main" w="0" cap="flat">
                <a:solidFill>
                  <a:srgbClr val="FFFFFF"/>
                </a:solidFill>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03" name="Rectangle 14">
            <a:extLst>
              <a:ext uri="{FF2B5EF4-FFF2-40B4-BE49-F238E27FC236}">
                <a16:creationId xmlns:a16="http://schemas.microsoft.com/office/drawing/2014/main" id="{69C369C7-0835-4D17-B976-6ED40F3736D0}"/>
              </a:ext>
            </a:extLst>
          </p:cNvPr>
          <p:cNvSpPr>
            <a:spLocks noChangeArrowheads="1"/>
          </p:cNvSpPr>
          <p:nvPr/>
        </p:nvSpPr>
        <p:spPr bwMode="auto">
          <a:xfrm>
            <a:off x="1695450" y="646113"/>
            <a:ext cx="790575"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noProof="1">
                <a:solidFill>
                  <a:srgbClr val="000000"/>
                </a:solidFill>
                <a:latin typeface="Times New Roman" panose="02020603050405020304" pitchFamily="18" charset="0"/>
              </a:rPr>
              <a:t>socket interface</a:t>
            </a:r>
          </a:p>
        </p:txBody>
      </p:sp>
      <p:sp>
        <p:nvSpPr>
          <p:cNvPr id="37904" name="Line 15">
            <a:extLst>
              <a:ext uri="{FF2B5EF4-FFF2-40B4-BE49-F238E27FC236}">
                <a16:creationId xmlns:a16="http://schemas.microsoft.com/office/drawing/2014/main" id="{D081C6D0-7380-4CD6-A24A-C93443D18B4D}"/>
              </a:ext>
            </a:extLst>
          </p:cNvPr>
          <p:cNvSpPr>
            <a:spLocks noChangeShapeType="1"/>
          </p:cNvSpPr>
          <p:nvPr/>
        </p:nvSpPr>
        <p:spPr bwMode="auto">
          <a:xfrm>
            <a:off x="2220913" y="1651000"/>
            <a:ext cx="2081212" cy="0"/>
          </a:xfrm>
          <a:prstGeom prst="line">
            <a:avLst/>
          </a:prstGeom>
          <a:noFill/>
          <a:ln w="34290">
            <a:solidFill>
              <a:srgbClr val="CECEC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05" name="Rectangle 16">
            <a:extLst>
              <a:ext uri="{FF2B5EF4-FFF2-40B4-BE49-F238E27FC236}">
                <a16:creationId xmlns:a16="http://schemas.microsoft.com/office/drawing/2014/main" id="{7E8B3549-A8AF-4E55-BD34-8C4F62DD1C49}"/>
              </a:ext>
            </a:extLst>
          </p:cNvPr>
          <p:cNvSpPr>
            <a:spLocks noChangeArrowheads="1"/>
          </p:cNvSpPr>
          <p:nvPr/>
        </p:nvSpPr>
        <p:spPr bwMode="auto">
          <a:xfrm>
            <a:off x="3903663" y="1301750"/>
            <a:ext cx="385762"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noProof="1">
                <a:solidFill>
                  <a:srgbClr val="000000"/>
                </a:solidFill>
                <a:latin typeface="Times New Roman" panose="02020603050405020304" pitchFamily="18" charset="0"/>
              </a:rPr>
              <a:t>user</a:t>
            </a:r>
          </a:p>
        </p:txBody>
      </p:sp>
      <p:sp>
        <p:nvSpPr>
          <p:cNvPr id="37906" name="Rectangle 17">
            <a:extLst>
              <a:ext uri="{FF2B5EF4-FFF2-40B4-BE49-F238E27FC236}">
                <a16:creationId xmlns:a16="http://schemas.microsoft.com/office/drawing/2014/main" id="{C015D377-D7B8-4F3D-9CFE-ABDB4D74C23E}"/>
              </a:ext>
            </a:extLst>
          </p:cNvPr>
          <p:cNvSpPr>
            <a:spLocks noChangeArrowheads="1"/>
          </p:cNvSpPr>
          <p:nvPr/>
        </p:nvSpPr>
        <p:spPr bwMode="auto">
          <a:xfrm>
            <a:off x="3841750" y="1744663"/>
            <a:ext cx="49212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noProof="1">
                <a:solidFill>
                  <a:srgbClr val="000000"/>
                </a:solidFill>
                <a:latin typeface="Times New Roman" panose="02020603050405020304" pitchFamily="18" charset="0"/>
              </a:rPr>
              <a:t>kernel</a:t>
            </a:r>
          </a:p>
        </p:txBody>
      </p:sp>
      <p:sp>
        <p:nvSpPr>
          <p:cNvPr id="37907" name="Line 18">
            <a:extLst>
              <a:ext uri="{FF2B5EF4-FFF2-40B4-BE49-F238E27FC236}">
                <a16:creationId xmlns:a16="http://schemas.microsoft.com/office/drawing/2014/main" id="{044E1A81-8190-4C00-AB2A-F501F4A312A6}"/>
              </a:ext>
            </a:extLst>
          </p:cNvPr>
          <p:cNvSpPr>
            <a:spLocks noChangeShapeType="1"/>
          </p:cNvSpPr>
          <p:nvPr/>
        </p:nvSpPr>
        <p:spPr bwMode="auto">
          <a:xfrm>
            <a:off x="2447925" y="1112838"/>
            <a:ext cx="660400" cy="463550"/>
          </a:xfrm>
          <a:prstGeom prst="line">
            <a:avLst/>
          </a:prstGeom>
          <a:noFill/>
          <a:ln w="889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08" name="Freeform 19">
            <a:extLst>
              <a:ext uri="{FF2B5EF4-FFF2-40B4-BE49-F238E27FC236}">
                <a16:creationId xmlns:a16="http://schemas.microsoft.com/office/drawing/2014/main" id="{16F1DF73-6C28-40C6-8154-873BB417A9FA}"/>
              </a:ext>
            </a:extLst>
          </p:cNvPr>
          <p:cNvSpPr>
            <a:spLocks/>
          </p:cNvSpPr>
          <p:nvPr/>
        </p:nvSpPr>
        <p:spPr bwMode="auto">
          <a:xfrm>
            <a:off x="3076575" y="1522413"/>
            <a:ext cx="85725" cy="93662"/>
          </a:xfrm>
          <a:custGeom>
            <a:avLst/>
            <a:gdLst>
              <a:gd name="T0" fmla="*/ 0 w 20000"/>
              <a:gd name="T1" fmla="*/ 2147483646 h 20000"/>
              <a:gd name="T2" fmla="*/ 697915759 w 20000"/>
              <a:gd name="T3" fmla="*/ 2147483646 h 20000"/>
              <a:gd name="T4" fmla="*/ 800542180 w 20000"/>
              <a:gd name="T5" fmla="*/ 0 h 20000"/>
              <a:gd name="T6" fmla="*/ 2147483646 w 20000"/>
              <a:gd name="T7" fmla="*/ 2147483646 h 20000"/>
              <a:gd name="T8" fmla="*/ 0 w 20000"/>
              <a:gd name="T9" fmla="*/ 2147483646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0" y="18161"/>
                </a:moveTo>
                <a:lnTo>
                  <a:pt x="6126" y="10575"/>
                </a:lnTo>
                <a:lnTo>
                  <a:pt x="7027" y="0"/>
                </a:lnTo>
                <a:lnTo>
                  <a:pt x="19820" y="19770"/>
                </a:lnTo>
                <a:lnTo>
                  <a:pt x="0" y="18161"/>
                </a:lnTo>
                <a:close/>
              </a:path>
            </a:pathLst>
          </a:cu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0" cap="flat">
                <a:solidFill>
                  <a:srgbClr val="FFFFFF"/>
                </a:solidFill>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09" name="Rectangle 20">
            <a:extLst>
              <a:ext uri="{FF2B5EF4-FFF2-40B4-BE49-F238E27FC236}">
                <a16:creationId xmlns:a16="http://schemas.microsoft.com/office/drawing/2014/main" id="{5B2C68E6-58EC-43D9-A0E3-3963F1AEC042}"/>
              </a:ext>
            </a:extLst>
          </p:cNvPr>
          <p:cNvSpPr>
            <a:spLocks noChangeArrowheads="1"/>
          </p:cNvSpPr>
          <p:nvPr/>
        </p:nvSpPr>
        <p:spPr bwMode="auto">
          <a:xfrm>
            <a:off x="6076950" y="701675"/>
            <a:ext cx="1055688" cy="24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noProof="1">
                <a:solidFill>
                  <a:srgbClr val="000000"/>
                </a:solidFill>
                <a:latin typeface="Times New Roman" panose="02020603050405020304" pitchFamily="18" charset="0"/>
              </a:rPr>
              <a:t>Application 2</a:t>
            </a:r>
          </a:p>
        </p:txBody>
      </p:sp>
      <p:sp>
        <p:nvSpPr>
          <p:cNvPr id="37910" name="Rectangle 21">
            <a:extLst>
              <a:ext uri="{FF2B5EF4-FFF2-40B4-BE49-F238E27FC236}">
                <a16:creationId xmlns:a16="http://schemas.microsoft.com/office/drawing/2014/main" id="{8F1472B7-6613-464A-BDE6-87EBFDA9010B}"/>
              </a:ext>
            </a:extLst>
          </p:cNvPr>
          <p:cNvSpPr>
            <a:spLocks noChangeArrowheads="1"/>
          </p:cNvSpPr>
          <p:nvPr/>
        </p:nvSpPr>
        <p:spPr bwMode="auto">
          <a:xfrm>
            <a:off x="6070600" y="1928813"/>
            <a:ext cx="1017588" cy="682625"/>
          </a:xfrm>
          <a:prstGeom prst="rect">
            <a:avLst/>
          </a:prstGeom>
          <a:noFill/>
          <a:ln w="1714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7911" name="Line 22">
            <a:extLst>
              <a:ext uri="{FF2B5EF4-FFF2-40B4-BE49-F238E27FC236}">
                <a16:creationId xmlns:a16="http://schemas.microsoft.com/office/drawing/2014/main" id="{985B9885-4F55-4791-9EAE-4A29DA4F2633}"/>
              </a:ext>
            </a:extLst>
          </p:cNvPr>
          <p:cNvSpPr>
            <a:spLocks noChangeShapeType="1"/>
          </p:cNvSpPr>
          <p:nvPr/>
        </p:nvSpPr>
        <p:spPr bwMode="auto">
          <a:xfrm>
            <a:off x="6580188" y="1270000"/>
            <a:ext cx="0" cy="561975"/>
          </a:xfrm>
          <a:prstGeom prst="line">
            <a:avLst/>
          </a:prstGeom>
          <a:noFill/>
          <a:ln w="1714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12" name="Freeform 23">
            <a:extLst>
              <a:ext uri="{FF2B5EF4-FFF2-40B4-BE49-F238E27FC236}">
                <a16:creationId xmlns:a16="http://schemas.microsoft.com/office/drawing/2014/main" id="{985CC545-D63B-45A4-B4FB-0BC1D47E64C7}"/>
              </a:ext>
            </a:extLst>
          </p:cNvPr>
          <p:cNvSpPr>
            <a:spLocks/>
          </p:cNvSpPr>
          <p:nvPr/>
        </p:nvSpPr>
        <p:spPr bwMode="auto">
          <a:xfrm>
            <a:off x="6535738" y="1165225"/>
            <a:ext cx="88900" cy="147638"/>
          </a:xfrm>
          <a:custGeom>
            <a:avLst/>
            <a:gdLst>
              <a:gd name="T0" fmla="*/ 2147483646 w 20000"/>
              <a:gd name="T1" fmla="*/ 2147483646 h 20000"/>
              <a:gd name="T2" fmla="*/ 1523959822 w 20000"/>
              <a:gd name="T3" fmla="*/ 2147483646 h 20000"/>
              <a:gd name="T4" fmla="*/ 0 w 20000"/>
              <a:gd name="T5" fmla="*/ 2147483646 h 20000"/>
              <a:gd name="T6" fmla="*/ 1523959822 w 20000"/>
              <a:gd name="T7" fmla="*/ 0 h 20000"/>
              <a:gd name="T8" fmla="*/ 2147483646 w 20000"/>
              <a:gd name="T9" fmla="*/ 2147483646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828" y="19854"/>
                </a:moveTo>
                <a:lnTo>
                  <a:pt x="10000" y="17080"/>
                </a:lnTo>
                <a:lnTo>
                  <a:pt x="0" y="19854"/>
                </a:lnTo>
                <a:lnTo>
                  <a:pt x="10000" y="0"/>
                </a:lnTo>
                <a:lnTo>
                  <a:pt x="19828" y="19854"/>
                </a:lnTo>
                <a:close/>
              </a:path>
            </a:pathLst>
          </a:cu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0" cap="flat">
                <a:solidFill>
                  <a:srgbClr val="FFFFFF"/>
                </a:solidFill>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13" name="Freeform 24">
            <a:extLst>
              <a:ext uri="{FF2B5EF4-FFF2-40B4-BE49-F238E27FC236}">
                <a16:creationId xmlns:a16="http://schemas.microsoft.com/office/drawing/2014/main" id="{EE0DD3C9-483F-46BB-948A-F0C8E053385A}"/>
              </a:ext>
            </a:extLst>
          </p:cNvPr>
          <p:cNvSpPr>
            <a:spLocks/>
          </p:cNvSpPr>
          <p:nvPr/>
        </p:nvSpPr>
        <p:spPr bwMode="auto">
          <a:xfrm>
            <a:off x="6535738" y="1789113"/>
            <a:ext cx="88900" cy="150812"/>
          </a:xfrm>
          <a:custGeom>
            <a:avLst/>
            <a:gdLst>
              <a:gd name="T0" fmla="*/ 0 w 20000"/>
              <a:gd name="T1" fmla="*/ 0 h 20000"/>
              <a:gd name="T2" fmla="*/ 1523959822 w 20000"/>
              <a:gd name="T3" fmla="*/ 2147483646 h 20000"/>
              <a:gd name="T4" fmla="*/ 2147483646 w 20000"/>
              <a:gd name="T5" fmla="*/ 0 h 20000"/>
              <a:gd name="T6" fmla="*/ 1523959822 w 20000"/>
              <a:gd name="T7" fmla="*/ 2147483646 h 20000"/>
              <a:gd name="T8" fmla="*/ 0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0" y="0"/>
                </a:moveTo>
                <a:lnTo>
                  <a:pt x="10000" y="2754"/>
                </a:lnTo>
                <a:lnTo>
                  <a:pt x="19828" y="0"/>
                </a:lnTo>
                <a:lnTo>
                  <a:pt x="10000" y="19855"/>
                </a:lnTo>
                <a:lnTo>
                  <a:pt x="0" y="0"/>
                </a:lnTo>
                <a:close/>
              </a:path>
            </a:pathLst>
          </a:custGeom>
          <a:solidFill>
            <a:srgbClr val="000000"/>
          </a:solidFill>
          <a:ln>
            <a:noFill/>
          </a:ln>
          <a:effectLst/>
          <a:extLst>
            <a:ext uri="{91240B29-F687-4F45-9708-019B960494DF}">
              <a14:hiddenLine xmlns:a14="http://schemas.microsoft.com/office/drawing/2010/main" w="0" cap="flat">
                <a:solidFill>
                  <a:srgbClr val="FFFFFF"/>
                </a:solidFill>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14" name="Line 25">
            <a:extLst>
              <a:ext uri="{FF2B5EF4-FFF2-40B4-BE49-F238E27FC236}">
                <a16:creationId xmlns:a16="http://schemas.microsoft.com/office/drawing/2014/main" id="{DC3DEACD-90EC-4D08-B6BA-55E3AD2E04F5}"/>
              </a:ext>
            </a:extLst>
          </p:cNvPr>
          <p:cNvSpPr>
            <a:spLocks noChangeShapeType="1"/>
          </p:cNvSpPr>
          <p:nvPr/>
        </p:nvSpPr>
        <p:spPr bwMode="auto">
          <a:xfrm>
            <a:off x="6580188" y="2730500"/>
            <a:ext cx="0" cy="252413"/>
          </a:xfrm>
          <a:prstGeom prst="line">
            <a:avLst/>
          </a:prstGeom>
          <a:noFill/>
          <a:ln w="1714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15" name="Freeform 26">
            <a:extLst>
              <a:ext uri="{FF2B5EF4-FFF2-40B4-BE49-F238E27FC236}">
                <a16:creationId xmlns:a16="http://schemas.microsoft.com/office/drawing/2014/main" id="{40DE9CE5-C143-42C1-A7E5-7EDD21272530}"/>
              </a:ext>
            </a:extLst>
          </p:cNvPr>
          <p:cNvSpPr>
            <a:spLocks/>
          </p:cNvSpPr>
          <p:nvPr/>
        </p:nvSpPr>
        <p:spPr bwMode="auto">
          <a:xfrm>
            <a:off x="6535738" y="2625725"/>
            <a:ext cx="88900" cy="147638"/>
          </a:xfrm>
          <a:custGeom>
            <a:avLst/>
            <a:gdLst>
              <a:gd name="T0" fmla="*/ 2147483646 w 20000"/>
              <a:gd name="T1" fmla="*/ 2147483646 h 20000"/>
              <a:gd name="T2" fmla="*/ 1523959822 w 20000"/>
              <a:gd name="T3" fmla="*/ 2147483646 h 20000"/>
              <a:gd name="T4" fmla="*/ 0 w 20000"/>
              <a:gd name="T5" fmla="*/ 2147483646 h 20000"/>
              <a:gd name="T6" fmla="*/ 1523959822 w 20000"/>
              <a:gd name="T7" fmla="*/ 0 h 20000"/>
              <a:gd name="T8" fmla="*/ 2147483646 w 20000"/>
              <a:gd name="T9" fmla="*/ 2147483646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828" y="19854"/>
                </a:moveTo>
                <a:lnTo>
                  <a:pt x="10000" y="17080"/>
                </a:lnTo>
                <a:lnTo>
                  <a:pt x="0" y="19854"/>
                </a:lnTo>
                <a:lnTo>
                  <a:pt x="10000" y="0"/>
                </a:lnTo>
                <a:lnTo>
                  <a:pt x="19828" y="19854"/>
                </a:lnTo>
                <a:close/>
              </a:path>
            </a:pathLst>
          </a:custGeom>
          <a:solidFill>
            <a:srgbClr val="000000"/>
          </a:solidFill>
          <a:ln>
            <a:noFill/>
          </a:ln>
          <a:effectLst/>
          <a:extLst>
            <a:ext uri="{91240B29-F687-4F45-9708-019B960494DF}">
              <a14:hiddenLine xmlns:a14="http://schemas.microsoft.com/office/drawing/2010/main" w="0" cap="flat">
                <a:solidFill>
                  <a:srgbClr val="FFFFFF"/>
                </a:solidFill>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16" name="Freeform 27">
            <a:extLst>
              <a:ext uri="{FF2B5EF4-FFF2-40B4-BE49-F238E27FC236}">
                <a16:creationId xmlns:a16="http://schemas.microsoft.com/office/drawing/2014/main" id="{A3E2A151-0929-430C-8E72-FE36D3E64DF4}"/>
              </a:ext>
            </a:extLst>
          </p:cNvPr>
          <p:cNvSpPr>
            <a:spLocks/>
          </p:cNvSpPr>
          <p:nvPr/>
        </p:nvSpPr>
        <p:spPr bwMode="auto">
          <a:xfrm>
            <a:off x="6535738" y="2941638"/>
            <a:ext cx="88900" cy="149225"/>
          </a:xfrm>
          <a:custGeom>
            <a:avLst/>
            <a:gdLst>
              <a:gd name="T0" fmla="*/ 0 w 20000"/>
              <a:gd name="T1" fmla="*/ 0 h 20000"/>
              <a:gd name="T2" fmla="*/ 1523959822 w 20000"/>
              <a:gd name="T3" fmla="*/ 2147483646 h 20000"/>
              <a:gd name="T4" fmla="*/ 2147483646 w 20000"/>
              <a:gd name="T5" fmla="*/ 0 h 20000"/>
              <a:gd name="T6" fmla="*/ 1523959822 w 20000"/>
              <a:gd name="T7" fmla="*/ 2147483646 h 20000"/>
              <a:gd name="T8" fmla="*/ 0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0" y="0"/>
                </a:moveTo>
                <a:lnTo>
                  <a:pt x="10000" y="2774"/>
                </a:lnTo>
                <a:lnTo>
                  <a:pt x="19828" y="0"/>
                </a:lnTo>
                <a:lnTo>
                  <a:pt x="10000" y="19854"/>
                </a:lnTo>
                <a:lnTo>
                  <a:pt x="0" y="0"/>
                </a:lnTo>
                <a:close/>
              </a:path>
            </a:pathLst>
          </a:custGeom>
          <a:solidFill>
            <a:srgbClr val="000000"/>
          </a:solidFill>
          <a:ln>
            <a:noFill/>
          </a:ln>
          <a:effectLst/>
          <a:extLst>
            <a:ext uri="{91240B29-F687-4F45-9708-019B960494DF}">
              <a14:hiddenLine xmlns:a14="http://schemas.microsoft.com/office/drawing/2010/main" w="0" cap="flat">
                <a:solidFill>
                  <a:srgbClr val="FFFFFF"/>
                </a:solidFill>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17" name="Line 28">
            <a:extLst>
              <a:ext uri="{FF2B5EF4-FFF2-40B4-BE49-F238E27FC236}">
                <a16:creationId xmlns:a16="http://schemas.microsoft.com/office/drawing/2014/main" id="{03C4E24F-EDDA-4719-9D57-86B1CFD10EB3}"/>
              </a:ext>
            </a:extLst>
          </p:cNvPr>
          <p:cNvSpPr>
            <a:spLocks noChangeShapeType="1"/>
          </p:cNvSpPr>
          <p:nvPr/>
        </p:nvSpPr>
        <p:spPr bwMode="auto">
          <a:xfrm>
            <a:off x="5618163" y="1651000"/>
            <a:ext cx="2082800" cy="0"/>
          </a:xfrm>
          <a:prstGeom prst="line">
            <a:avLst/>
          </a:prstGeom>
          <a:noFill/>
          <a:ln w="34290">
            <a:solidFill>
              <a:srgbClr val="CECECE"/>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18" name="Rectangle 29">
            <a:extLst>
              <a:ext uri="{FF2B5EF4-FFF2-40B4-BE49-F238E27FC236}">
                <a16:creationId xmlns:a16="http://schemas.microsoft.com/office/drawing/2014/main" id="{4FB6E854-D5E5-4865-A1B6-56ADC13D076B}"/>
              </a:ext>
            </a:extLst>
          </p:cNvPr>
          <p:cNvSpPr>
            <a:spLocks noChangeArrowheads="1"/>
          </p:cNvSpPr>
          <p:nvPr/>
        </p:nvSpPr>
        <p:spPr bwMode="auto">
          <a:xfrm>
            <a:off x="5618163" y="1301750"/>
            <a:ext cx="384175"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noProof="1">
                <a:solidFill>
                  <a:srgbClr val="000000"/>
                </a:solidFill>
                <a:latin typeface="Times New Roman" panose="02020603050405020304" pitchFamily="18" charset="0"/>
              </a:rPr>
              <a:t>user</a:t>
            </a:r>
          </a:p>
        </p:txBody>
      </p:sp>
      <p:sp>
        <p:nvSpPr>
          <p:cNvPr id="37919" name="Rectangle 30">
            <a:extLst>
              <a:ext uri="{FF2B5EF4-FFF2-40B4-BE49-F238E27FC236}">
                <a16:creationId xmlns:a16="http://schemas.microsoft.com/office/drawing/2014/main" id="{C6724253-79FA-4CC7-8964-64119E407B87}"/>
              </a:ext>
            </a:extLst>
          </p:cNvPr>
          <p:cNvSpPr>
            <a:spLocks noChangeArrowheads="1"/>
          </p:cNvSpPr>
          <p:nvPr/>
        </p:nvSpPr>
        <p:spPr bwMode="auto">
          <a:xfrm>
            <a:off x="5556250" y="1744663"/>
            <a:ext cx="490538" cy="24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noProof="1">
                <a:solidFill>
                  <a:srgbClr val="000000"/>
                </a:solidFill>
                <a:latin typeface="Times New Roman" panose="02020603050405020304" pitchFamily="18" charset="0"/>
              </a:rPr>
              <a:t>kernel</a:t>
            </a:r>
          </a:p>
        </p:txBody>
      </p:sp>
      <p:sp>
        <p:nvSpPr>
          <p:cNvPr id="37920" name="Line 31">
            <a:extLst>
              <a:ext uri="{FF2B5EF4-FFF2-40B4-BE49-F238E27FC236}">
                <a16:creationId xmlns:a16="http://schemas.microsoft.com/office/drawing/2014/main" id="{62A889FC-AC07-41E0-A5B3-1B9346D6F444}"/>
              </a:ext>
            </a:extLst>
          </p:cNvPr>
          <p:cNvSpPr>
            <a:spLocks noChangeShapeType="1"/>
          </p:cNvSpPr>
          <p:nvPr/>
        </p:nvSpPr>
        <p:spPr bwMode="auto">
          <a:xfrm flipH="1">
            <a:off x="6642100" y="1071563"/>
            <a:ext cx="650875" cy="498475"/>
          </a:xfrm>
          <a:prstGeom prst="line">
            <a:avLst/>
          </a:prstGeom>
          <a:noFill/>
          <a:ln w="889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21" name="Freeform 32">
            <a:extLst>
              <a:ext uri="{FF2B5EF4-FFF2-40B4-BE49-F238E27FC236}">
                <a16:creationId xmlns:a16="http://schemas.microsoft.com/office/drawing/2014/main" id="{80CB8FE7-1533-48C0-8284-D930169DE2DB}"/>
              </a:ext>
            </a:extLst>
          </p:cNvPr>
          <p:cNvSpPr>
            <a:spLocks/>
          </p:cNvSpPr>
          <p:nvPr/>
        </p:nvSpPr>
        <p:spPr bwMode="auto">
          <a:xfrm>
            <a:off x="6592888" y="1512888"/>
            <a:ext cx="85725" cy="96837"/>
          </a:xfrm>
          <a:custGeom>
            <a:avLst/>
            <a:gdLst>
              <a:gd name="T0" fmla="*/ 1387838085 w 20000"/>
              <a:gd name="T1" fmla="*/ 0 h 20000"/>
              <a:gd name="T2" fmla="*/ 1574210017 w 20000"/>
              <a:gd name="T3" fmla="*/ 2147483646 h 20000"/>
              <a:gd name="T4" fmla="*/ 2147483646 w 20000"/>
              <a:gd name="T5" fmla="*/ 2147483646 h 20000"/>
              <a:gd name="T6" fmla="*/ 0 w 20000"/>
              <a:gd name="T7" fmla="*/ 2147483646 h 20000"/>
              <a:gd name="T8" fmla="*/ 1387838085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2182" y="0"/>
                </a:moveTo>
                <a:lnTo>
                  <a:pt x="13818" y="10455"/>
                </a:lnTo>
                <a:lnTo>
                  <a:pt x="19818" y="17273"/>
                </a:lnTo>
                <a:lnTo>
                  <a:pt x="0" y="19773"/>
                </a:lnTo>
                <a:lnTo>
                  <a:pt x="12182" y="0"/>
                </a:lnTo>
                <a:close/>
              </a:path>
            </a:pathLst>
          </a:custGeom>
          <a:noFill/>
          <a:ln>
            <a:noFill/>
          </a:ln>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0" cap="flat">
                <a:solidFill>
                  <a:srgbClr val="FFFFFF"/>
                </a:solidFill>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22" name="Oval 33">
            <a:extLst>
              <a:ext uri="{FF2B5EF4-FFF2-40B4-BE49-F238E27FC236}">
                <a16:creationId xmlns:a16="http://schemas.microsoft.com/office/drawing/2014/main" id="{AC317FAD-E2CF-415A-97F1-1E1D4B158AF6}"/>
              </a:ext>
            </a:extLst>
          </p:cNvPr>
          <p:cNvSpPr>
            <a:spLocks noChangeArrowheads="1"/>
          </p:cNvSpPr>
          <p:nvPr/>
        </p:nvSpPr>
        <p:spPr bwMode="auto">
          <a:xfrm>
            <a:off x="4164013" y="4424363"/>
            <a:ext cx="1681162" cy="137795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7923" name="Freeform 34">
            <a:extLst>
              <a:ext uri="{FF2B5EF4-FFF2-40B4-BE49-F238E27FC236}">
                <a16:creationId xmlns:a16="http://schemas.microsoft.com/office/drawing/2014/main" id="{F6781036-0E0F-4DD5-8504-3152B5C7370F}"/>
              </a:ext>
            </a:extLst>
          </p:cNvPr>
          <p:cNvSpPr>
            <a:spLocks/>
          </p:cNvSpPr>
          <p:nvPr/>
        </p:nvSpPr>
        <p:spPr bwMode="auto">
          <a:xfrm>
            <a:off x="3182938" y="4583113"/>
            <a:ext cx="990600" cy="508000"/>
          </a:xfrm>
          <a:custGeom>
            <a:avLst/>
            <a:gdLst>
              <a:gd name="T0" fmla="*/ 0 w 20000"/>
              <a:gd name="T1" fmla="*/ 0 h 20000"/>
              <a:gd name="T2" fmla="*/ 0 w 20000"/>
              <a:gd name="T3" fmla="*/ 2147483646 h 20000"/>
              <a:gd name="T4" fmla="*/ 2147483646 w 20000"/>
              <a:gd name="T5" fmla="*/ 2147483646 h 20000"/>
              <a:gd name="T6" fmla="*/ 2147483646 w 20000"/>
              <a:gd name="T7" fmla="*/ 2147483646 h 20000"/>
              <a:gd name="T8" fmla="*/ 2147483646 w 20000"/>
              <a:gd name="T9" fmla="*/ 2147483646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0" y="0"/>
                </a:moveTo>
                <a:lnTo>
                  <a:pt x="0" y="19958"/>
                </a:lnTo>
                <a:lnTo>
                  <a:pt x="19984" y="19958"/>
                </a:lnTo>
                <a:lnTo>
                  <a:pt x="19358" y="19958"/>
                </a:lnTo>
                <a:lnTo>
                  <a:pt x="19029" y="19958"/>
                </a:lnTo>
              </a:path>
            </a:pathLst>
          </a:custGeom>
          <a:noFill/>
          <a:ln w="889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24" name="Freeform 35">
            <a:extLst>
              <a:ext uri="{FF2B5EF4-FFF2-40B4-BE49-F238E27FC236}">
                <a16:creationId xmlns:a16="http://schemas.microsoft.com/office/drawing/2014/main" id="{E4D2AAFB-4132-4BC7-B28F-56C4CE86F3D1}"/>
              </a:ext>
            </a:extLst>
          </p:cNvPr>
          <p:cNvSpPr>
            <a:spLocks/>
          </p:cNvSpPr>
          <p:nvPr/>
        </p:nvSpPr>
        <p:spPr bwMode="auto">
          <a:xfrm>
            <a:off x="5792788" y="4572000"/>
            <a:ext cx="803275" cy="492125"/>
          </a:xfrm>
          <a:custGeom>
            <a:avLst/>
            <a:gdLst>
              <a:gd name="T0" fmla="*/ 2147483646 w 20000"/>
              <a:gd name="T1" fmla="*/ 0 h 20000"/>
              <a:gd name="T2" fmla="*/ 2147483646 w 20000"/>
              <a:gd name="T3" fmla="*/ 2147483646 h 20000"/>
              <a:gd name="T4" fmla="*/ 0 w 20000"/>
              <a:gd name="T5" fmla="*/ 2147483646 h 20000"/>
              <a:gd name="T6" fmla="*/ 2147483646 w 20000"/>
              <a:gd name="T7" fmla="*/ 2147483646 h 20000"/>
              <a:gd name="T8" fmla="*/ 2147483646 w 20000"/>
              <a:gd name="T9" fmla="*/ 2147483646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4" y="0"/>
                </a:moveTo>
                <a:lnTo>
                  <a:pt x="19984" y="19958"/>
                </a:lnTo>
                <a:lnTo>
                  <a:pt x="0" y="19958"/>
                </a:lnTo>
                <a:lnTo>
                  <a:pt x="642" y="19958"/>
                </a:lnTo>
                <a:lnTo>
                  <a:pt x="955" y="19958"/>
                </a:lnTo>
              </a:path>
            </a:pathLst>
          </a:custGeom>
          <a:noFill/>
          <a:ln w="8890"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en-US"/>
          </a:p>
        </p:txBody>
      </p:sp>
      <p:sp>
        <p:nvSpPr>
          <p:cNvPr id="37925" name="Text Box 36">
            <a:extLst>
              <a:ext uri="{FF2B5EF4-FFF2-40B4-BE49-F238E27FC236}">
                <a16:creationId xmlns:a16="http://schemas.microsoft.com/office/drawing/2014/main" id="{4BC415BC-4AE3-41EB-8CBE-C02F79C00E87}"/>
              </a:ext>
            </a:extLst>
          </p:cNvPr>
          <p:cNvSpPr txBox="1">
            <a:spLocks noChangeArrowheads="1"/>
          </p:cNvSpPr>
          <p:nvPr/>
        </p:nvSpPr>
        <p:spPr bwMode="auto">
          <a:xfrm>
            <a:off x="2444750" y="3351213"/>
            <a:ext cx="1570038"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600">
                <a:latin typeface="Times New Roman" panose="02020603050405020304" pitchFamily="18" charset="0"/>
              </a:rPr>
              <a:t>Underlying communication Protocols</a:t>
            </a:r>
            <a:endParaRPr lang="en-US" altLang="en-US" sz="2000" b="1">
              <a:latin typeface="Times New Roman" panose="02020603050405020304" pitchFamily="18" charset="0"/>
            </a:endParaRPr>
          </a:p>
        </p:txBody>
      </p:sp>
      <p:sp>
        <p:nvSpPr>
          <p:cNvPr id="37926" name="Rectangle 37">
            <a:extLst>
              <a:ext uri="{FF2B5EF4-FFF2-40B4-BE49-F238E27FC236}">
                <a16:creationId xmlns:a16="http://schemas.microsoft.com/office/drawing/2014/main" id="{C6CC6C59-1180-4593-B272-61F547C541CE}"/>
              </a:ext>
            </a:extLst>
          </p:cNvPr>
          <p:cNvSpPr>
            <a:spLocks noChangeArrowheads="1"/>
          </p:cNvSpPr>
          <p:nvPr/>
        </p:nvSpPr>
        <p:spPr bwMode="auto">
          <a:xfrm>
            <a:off x="5730875" y="3114675"/>
            <a:ext cx="1706563" cy="1452563"/>
          </a:xfrm>
          <a:prstGeom prst="rect">
            <a:avLst/>
          </a:prstGeom>
          <a:noFill/>
          <a:ln w="1714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7927" name="Text Box 38">
            <a:extLst>
              <a:ext uri="{FF2B5EF4-FFF2-40B4-BE49-F238E27FC236}">
                <a16:creationId xmlns:a16="http://schemas.microsoft.com/office/drawing/2014/main" id="{49C13B07-1344-4560-9D65-1FA859198A1D}"/>
              </a:ext>
            </a:extLst>
          </p:cNvPr>
          <p:cNvSpPr txBox="1">
            <a:spLocks noChangeArrowheads="1"/>
          </p:cNvSpPr>
          <p:nvPr/>
        </p:nvSpPr>
        <p:spPr bwMode="auto">
          <a:xfrm>
            <a:off x="5897563" y="3398838"/>
            <a:ext cx="1570037" cy="82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600">
                <a:latin typeface="Times New Roman" panose="02020603050405020304" pitchFamily="18" charset="0"/>
              </a:rPr>
              <a:t>Underlying communication Protocols</a:t>
            </a:r>
            <a:endParaRPr lang="en-US" altLang="en-US" sz="2000" b="1">
              <a:latin typeface="Times New Roman" panose="02020603050405020304" pitchFamily="18" charset="0"/>
            </a:endParaRPr>
          </a:p>
        </p:txBody>
      </p:sp>
      <p:sp>
        <p:nvSpPr>
          <p:cNvPr id="37928" name="Text Box 39">
            <a:extLst>
              <a:ext uri="{FF2B5EF4-FFF2-40B4-BE49-F238E27FC236}">
                <a16:creationId xmlns:a16="http://schemas.microsoft.com/office/drawing/2014/main" id="{84C468CD-D6B4-4205-8C48-6B8D4E78CDC6}"/>
              </a:ext>
            </a:extLst>
          </p:cNvPr>
          <p:cNvSpPr txBox="1">
            <a:spLocks noChangeArrowheads="1"/>
          </p:cNvSpPr>
          <p:nvPr/>
        </p:nvSpPr>
        <p:spPr bwMode="auto">
          <a:xfrm>
            <a:off x="4133850" y="4832350"/>
            <a:ext cx="1773238" cy="581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600">
                <a:latin typeface="Times New Roman" panose="02020603050405020304" pitchFamily="18" charset="0"/>
              </a:rPr>
              <a:t>Communications network </a:t>
            </a:r>
            <a:endParaRPr lang="en-US" altLang="en-US" sz="2000" b="1">
              <a:latin typeface="Times New Roman" panose="02020603050405020304" pitchFamily="18" charset="0"/>
            </a:endParaRPr>
          </a:p>
        </p:txBody>
      </p:sp>
      <p:sp>
        <p:nvSpPr>
          <p:cNvPr id="37929" name="Rectangle 40">
            <a:extLst>
              <a:ext uri="{FF2B5EF4-FFF2-40B4-BE49-F238E27FC236}">
                <a16:creationId xmlns:a16="http://schemas.microsoft.com/office/drawing/2014/main" id="{B8EACE66-2B85-499F-9277-4FA689B288BF}"/>
              </a:ext>
            </a:extLst>
          </p:cNvPr>
          <p:cNvSpPr>
            <a:spLocks noChangeArrowheads="1"/>
          </p:cNvSpPr>
          <p:nvPr/>
        </p:nvSpPr>
        <p:spPr bwMode="auto">
          <a:xfrm>
            <a:off x="6169025" y="2132013"/>
            <a:ext cx="855663" cy="295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600" noProof="1">
                <a:solidFill>
                  <a:srgbClr val="000000"/>
                </a:solidFill>
                <a:latin typeface="Times New Roman" panose="02020603050405020304" pitchFamily="18" charset="0"/>
              </a:rPr>
              <a:t>Socket</a:t>
            </a:r>
          </a:p>
        </p:txBody>
      </p:sp>
      <p:sp>
        <p:nvSpPr>
          <p:cNvPr id="37930" name="Rectangle 41">
            <a:extLst>
              <a:ext uri="{FF2B5EF4-FFF2-40B4-BE49-F238E27FC236}">
                <a16:creationId xmlns:a16="http://schemas.microsoft.com/office/drawing/2014/main" id="{59437E42-049F-4E82-9061-905E2A6358B9}"/>
              </a:ext>
            </a:extLst>
          </p:cNvPr>
          <p:cNvSpPr>
            <a:spLocks noChangeArrowheads="1"/>
          </p:cNvSpPr>
          <p:nvPr/>
        </p:nvSpPr>
        <p:spPr bwMode="auto">
          <a:xfrm>
            <a:off x="7359650" y="582613"/>
            <a:ext cx="790575" cy="433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noProof="1">
                <a:solidFill>
                  <a:srgbClr val="000000"/>
                </a:solidFill>
                <a:latin typeface="Times New Roman" panose="02020603050405020304" pitchFamily="18" charset="0"/>
              </a:rPr>
              <a:t>socket interface</a:t>
            </a:r>
          </a:p>
        </p:txBody>
      </p:sp>
      <p:sp>
        <p:nvSpPr>
          <p:cNvPr id="37931" name="Text Box 42">
            <a:extLst>
              <a:ext uri="{FF2B5EF4-FFF2-40B4-BE49-F238E27FC236}">
                <a16:creationId xmlns:a16="http://schemas.microsoft.com/office/drawing/2014/main" id="{240EAA3D-A1C0-4D9B-BE06-D1FE23334DCA}"/>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2.16</a:t>
            </a:r>
          </a:p>
        </p:txBody>
      </p:sp>
      <p:sp>
        <p:nvSpPr>
          <p:cNvPr id="37932" name="Text Box 44">
            <a:extLst>
              <a:ext uri="{FF2B5EF4-FFF2-40B4-BE49-F238E27FC236}">
                <a16:creationId xmlns:a16="http://schemas.microsoft.com/office/drawing/2014/main" id="{C15481C1-D248-4837-818E-BE0BAC2B370B}"/>
              </a:ext>
            </a:extLst>
          </p:cNvPr>
          <p:cNvSpPr txBox="1">
            <a:spLocks noChangeArrowheads="1"/>
          </p:cNvSpPr>
          <p:nvPr/>
        </p:nvSpPr>
        <p:spPr bwMode="auto">
          <a:xfrm>
            <a:off x="2590800" y="0"/>
            <a:ext cx="5526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Times New Roman" panose="02020603050405020304" pitchFamily="18" charset="0"/>
              </a:rPr>
              <a:t>Communication through socket interface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3">
            <a:extLst>
              <a:ext uri="{FF2B5EF4-FFF2-40B4-BE49-F238E27FC236}">
                <a16:creationId xmlns:a16="http://schemas.microsoft.com/office/drawing/2014/main" id="{4A2FD0F2-9998-43AE-AC17-8FECB6A784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6EE1DFB3-2706-488C-B44D-85B9BB97F01D}" type="slidenum">
              <a:rPr lang="en-US" altLang="en-US" sz="1400">
                <a:latin typeface="Times New Roman" panose="02020603050405020304" pitchFamily="18" charset="0"/>
              </a:rPr>
              <a:pPr eaLnBrk="1" hangingPunct="1">
                <a:spcBef>
                  <a:spcPct val="0"/>
                </a:spcBef>
                <a:buClrTx/>
                <a:buSzTx/>
                <a:buFontTx/>
                <a:buNone/>
              </a:pPr>
              <a:t>28</a:t>
            </a:fld>
            <a:endParaRPr lang="en-US" altLang="en-US" sz="1400">
              <a:latin typeface="Times New Roman" panose="02020603050405020304" pitchFamily="18" charset="0"/>
            </a:endParaRPr>
          </a:p>
        </p:txBody>
      </p:sp>
      <p:sp>
        <p:nvSpPr>
          <p:cNvPr id="38915" name="Rectangle 2">
            <a:extLst>
              <a:ext uri="{FF2B5EF4-FFF2-40B4-BE49-F238E27FC236}">
                <a16:creationId xmlns:a16="http://schemas.microsoft.com/office/drawing/2014/main" id="{1F597446-A7DB-4529-92A4-AEFB413670D2}"/>
              </a:ext>
            </a:extLst>
          </p:cNvPr>
          <p:cNvSpPr>
            <a:spLocks noChangeArrowheads="1"/>
          </p:cNvSpPr>
          <p:nvPr/>
        </p:nvSpPr>
        <p:spPr bwMode="auto">
          <a:xfrm>
            <a:off x="4546600" y="4657725"/>
            <a:ext cx="33338" cy="7938"/>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grpSp>
        <p:nvGrpSpPr>
          <p:cNvPr id="38916" name="Group 3">
            <a:extLst>
              <a:ext uri="{FF2B5EF4-FFF2-40B4-BE49-F238E27FC236}">
                <a16:creationId xmlns:a16="http://schemas.microsoft.com/office/drawing/2014/main" id="{76609AFF-59B2-4224-9193-AB06E35962E3}"/>
              </a:ext>
            </a:extLst>
          </p:cNvPr>
          <p:cNvGrpSpPr>
            <a:grpSpLocks/>
          </p:cNvGrpSpPr>
          <p:nvPr/>
        </p:nvGrpSpPr>
        <p:grpSpPr bwMode="auto">
          <a:xfrm>
            <a:off x="2286000" y="577850"/>
            <a:ext cx="5337175" cy="4830763"/>
            <a:chOff x="1888" y="1052"/>
            <a:chExt cx="2066" cy="2235"/>
          </a:xfrm>
        </p:grpSpPr>
        <p:sp>
          <p:nvSpPr>
            <p:cNvPr id="38919" name="Rectangle 4">
              <a:extLst>
                <a:ext uri="{FF2B5EF4-FFF2-40B4-BE49-F238E27FC236}">
                  <a16:creationId xmlns:a16="http://schemas.microsoft.com/office/drawing/2014/main" id="{F3EE8E14-314B-4EFE-AC7F-6C5FDD82CEA1}"/>
                </a:ext>
              </a:extLst>
            </p:cNvPr>
            <p:cNvSpPr>
              <a:spLocks noChangeArrowheads="1"/>
            </p:cNvSpPr>
            <p:nvPr/>
          </p:nvSpPr>
          <p:spPr bwMode="auto">
            <a:xfrm>
              <a:off x="2078" y="1240"/>
              <a:ext cx="436" cy="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20" name="Rectangle 5">
              <a:extLst>
                <a:ext uri="{FF2B5EF4-FFF2-40B4-BE49-F238E27FC236}">
                  <a16:creationId xmlns:a16="http://schemas.microsoft.com/office/drawing/2014/main" id="{84058DD9-C392-44F5-8DEC-1B3587619B85}"/>
                </a:ext>
              </a:extLst>
            </p:cNvPr>
            <p:cNvSpPr>
              <a:spLocks noChangeArrowheads="1"/>
            </p:cNvSpPr>
            <p:nvPr/>
          </p:nvSpPr>
          <p:spPr bwMode="auto">
            <a:xfrm>
              <a:off x="2078" y="1238"/>
              <a:ext cx="329"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socket()</a:t>
              </a:r>
              <a:endParaRPr lang="en-US" altLang="en-US" b="1">
                <a:latin typeface="Times New Roman" panose="02020603050405020304" pitchFamily="18" charset="0"/>
              </a:endParaRPr>
            </a:p>
          </p:txBody>
        </p:sp>
        <p:sp>
          <p:nvSpPr>
            <p:cNvPr id="38921" name="Rectangle 6">
              <a:extLst>
                <a:ext uri="{FF2B5EF4-FFF2-40B4-BE49-F238E27FC236}">
                  <a16:creationId xmlns:a16="http://schemas.microsoft.com/office/drawing/2014/main" id="{7DA56F5B-90BB-4A64-AC52-EE199600CC3D}"/>
                </a:ext>
              </a:extLst>
            </p:cNvPr>
            <p:cNvSpPr>
              <a:spLocks noChangeArrowheads="1"/>
            </p:cNvSpPr>
            <p:nvPr/>
          </p:nvSpPr>
          <p:spPr bwMode="auto">
            <a:xfrm>
              <a:off x="2125" y="1492"/>
              <a:ext cx="33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22" name="Rectangle 7">
              <a:extLst>
                <a:ext uri="{FF2B5EF4-FFF2-40B4-BE49-F238E27FC236}">
                  <a16:creationId xmlns:a16="http://schemas.microsoft.com/office/drawing/2014/main" id="{C3ECDF3A-D1A1-4738-B48A-786E54B5BE18}"/>
                </a:ext>
              </a:extLst>
            </p:cNvPr>
            <p:cNvSpPr>
              <a:spLocks noChangeArrowheads="1"/>
            </p:cNvSpPr>
            <p:nvPr/>
          </p:nvSpPr>
          <p:spPr bwMode="auto">
            <a:xfrm>
              <a:off x="2123" y="1490"/>
              <a:ext cx="24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bind()</a:t>
              </a:r>
              <a:endParaRPr lang="en-US" altLang="en-US" b="1">
                <a:latin typeface="Times New Roman" panose="02020603050405020304" pitchFamily="18" charset="0"/>
              </a:endParaRPr>
            </a:p>
          </p:txBody>
        </p:sp>
        <p:sp>
          <p:nvSpPr>
            <p:cNvPr id="38923" name="Rectangle 8">
              <a:extLst>
                <a:ext uri="{FF2B5EF4-FFF2-40B4-BE49-F238E27FC236}">
                  <a16:creationId xmlns:a16="http://schemas.microsoft.com/office/drawing/2014/main" id="{FB69C80F-E11E-4DD2-81FF-274CBE35CE7D}"/>
                </a:ext>
              </a:extLst>
            </p:cNvPr>
            <p:cNvSpPr>
              <a:spLocks noChangeArrowheads="1"/>
            </p:cNvSpPr>
            <p:nvPr/>
          </p:nvSpPr>
          <p:spPr bwMode="auto">
            <a:xfrm>
              <a:off x="2078" y="1738"/>
              <a:ext cx="436"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24" name="Rectangle 9">
              <a:extLst>
                <a:ext uri="{FF2B5EF4-FFF2-40B4-BE49-F238E27FC236}">
                  <a16:creationId xmlns:a16="http://schemas.microsoft.com/office/drawing/2014/main" id="{BF2E1E2C-2881-4921-A8D0-257A0B8F2A75}"/>
                </a:ext>
              </a:extLst>
            </p:cNvPr>
            <p:cNvSpPr>
              <a:spLocks noChangeArrowheads="1"/>
            </p:cNvSpPr>
            <p:nvPr/>
          </p:nvSpPr>
          <p:spPr bwMode="auto">
            <a:xfrm>
              <a:off x="2078" y="1736"/>
              <a:ext cx="329"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listen()</a:t>
              </a:r>
              <a:endParaRPr lang="en-US" altLang="en-US" b="1">
                <a:latin typeface="Times New Roman" panose="02020603050405020304" pitchFamily="18" charset="0"/>
              </a:endParaRPr>
            </a:p>
          </p:txBody>
        </p:sp>
        <p:sp>
          <p:nvSpPr>
            <p:cNvPr id="38925" name="Rectangle 10">
              <a:extLst>
                <a:ext uri="{FF2B5EF4-FFF2-40B4-BE49-F238E27FC236}">
                  <a16:creationId xmlns:a16="http://schemas.microsoft.com/office/drawing/2014/main" id="{0F055B4D-C1A2-451E-9E80-6F022364FD5B}"/>
                </a:ext>
              </a:extLst>
            </p:cNvPr>
            <p:cNvSpPr>
              <a:spLocks noChangeArrowheads="1"/>
            </p:cNvSpPr>
            <p:nvPr/>
          </p:nvSpPr>
          <p:spPr bwMode="auto">
            <a:xfrm>
              <a:off x="2125" y="2623"/>
              <a:ext cx="33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26" name="Rectangle 11">
              <a:extLst>
                <a:ext uri="{FF2B5EF4-FFF2-40B4-BE49-F238E27FC236}">
                  <a16:creationId xmlns:a16="http://schemas.microsoft.com/office/drawing/2014/main" id="{0B9376DA-4C08-4576-8276-7DA8C307D037}"/>
                </a:ext>
              </a:extLst>
            </p:cNvPr>
            <p:cNvSpPr>
              <a:spLocks noChangeArrowheads="1"/>
            </p:cNvSpPr>
            <p:nvPr/>
          </p:nvSpPr>
          <p:spPr bwMode="auto">
            <a:xfrm>
              <a:off x="2123" y="2621"/>
              <a:ext cx="247"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read()</a:t>
              </a:r>
              <a:endParaRPr lang="en-US" altLang="en-US" b="1">
                <a:latin typeface="Times New Roman" panose="02020603050405020304" pitchFamily="18" charset="0"/>
              </a:endParaRPr>
            </a:p>
          </p:txBody>
        </p:sp>
        <p:sp>
          <p:nvSpPr>
            <p:cNvPr id="38927" name="Rectangle 12">
              <a:extLst>
                <a:ext uri="{FF2B5EF4-FFF2-40B4-BE49-F238E27FC236}">
                  <a16:creationId xmlns:a16="http://schemas.microsoft.com/office/drawing/2014/main" id="{E7BCF267-A2C9-49F2-800E-95E1434B5BDE}"/>
                </a:ext>
              </a:extLst>
            </p:cNvPr>
            <p:cNvSpPr>
              <a:spLocks noChangeArrowheads="1"/>
            </p:cNvSpPr>
            <p:nvPr/>
          </p:nvSpPr>
          <p:spPr bwMode="auto">
            <a:xfrm>
              <a:off x="2101" y="3124"/>
              <a:ext cx="388"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28" name="Rectangle 13">
              <a:extLst>
                <a:ext uri="{FF2B5EF4-FFF2-40B4-BE49-F238E27FC236}">
                  <a16:creationId xmlns:a16="http://schemas.microsoft.com/office/drawing/2014/main" id="{3736A7D0-87F6-4F3F-9660-004210A4C6A7}"/>
                </a:ext>
              </a:extLst>
            </p:cNvPr>
            <p:cNvSpPr>
              <a:spLocks noChangeArrowheads="1"/>
            </p:cNvSpPr>
            <p:nvPr/>
          </p:nvSpPr>
          <p:spPr bwMode="auto">
            <a:xfrm>
              <a:off x="2101" y="3122"/>
              <a:ext cx="28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close()</a:t>
              </a:r>
              <a:endParaRPr lang="en-US" altLang="en-US" b="1">
                <a:latin typeface="Times New Roman" panose="02020603050405020304" pitchFamily="18" charset="0"/>
              </a:endParaRPr>
            </a:p>
          </p:txBody>
        </p:sp>
        <p:sp>
          <p:nvSpPr>
            <p:cNvPr id="38929" name="Rectangle 14">
              <a:extLst>
                <a:ext uri="{FF2B5EF4-FFF2-40B4-BE49-F238E27FC236}">
                  <a16:creationId xmlns:a16="http://schemas.microsoft.com/office/drawing/2014/main" id="{69993533-3480-46C2-B8EE-B0D0B5CBB4F6}"/>
                </a:ext>
              </a:extLst>
            </p:cNvPr>
            <p:cNvSpPr>
              <a:spLocks noChangeArrowheads="1"/>
            </p:cNvSpPr>
            <p:nvPr/>
          </p:nvSpPr>
          <p:spPr bwMode="auto">
            <a:xfrm>
              <a:off x="2040" y="1690"/>
              <a:ext cx="436" cy="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30" name="Rectangle 15">
              <a:extLst>
                <a:ext uri="{FF2B5EF4-FFF2-40B4-BE49-F238E27FC236}">
                  <a16:creationId xmlns:a16="http://schemas.microsoft.com/office/drawing/2014/main" id="{2F1CE3A8-84B4-4F07-B0FA-BD9C979D188B}"/>
                </a:ext>
              </a:extLst>
            </p:cNvPr>
            <p:cNvSpPr>
              <a:spLocks noChangeArrowheads="1"/>
            </p:cNvSpPr>
            <p:nvPr/>
          </p:nvSpPr>
          <p:spPr bwMode="auto">
            <a:xfrm>
              <a:off x="2040" y="1442"/>
              <a:ext cx="436" cy="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31" name="Rectangle 16">
              <a:extLst>
                <a:ext uri="{FF2B5EF4-FFF2-40B4-BE49-F238E27FC236}">
                  <a16:creationId xmlns:a16="http://schemas.microsoft.com/office/drawing/2014/main" id="{D2DC5FAB-FA96-47B2-BBA7-1759D4C32C44}"/>
                </a:ext>
              </a:extLst>
            </p:cNvPr>
            <p:cNvSpPr>
              <a:spLocks noChangeArrowheads="1"/>
            </p:cNvSpPr>
            <p:nvPr/>
          </p:nvSpPr>
          <p:spPr bwMode="auto">
            <a:xfrm>
              <a:off x="2040" y="1190"/>
              <a:ext cx="436" cy="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32" name="Rectangle 17">
              <a:extLst>
                <a:ext uri="{FF2B5EF4-FFF2-40B4-BE49-F238E27FC236}">
                  <a16:creationId xmlns:a16="http://schemas.microsoft.com/office/drawing/2014/main" id="{C5129068-A668-4C77-BB59-643AC61A099E}"/>
                </a:ext>
              </a:extLst>
            </p:cNvPr>
            <p:cNvSpPr>
              <a:spLocks noChangeArrowheads="1"/>
            </p:cNvSpPr>
            <p:nvPr/>
          </p:nvSpPr>
          <p:spPr bwMode="auto">
            <a:xfrm>
              <a:off x="2040" y="2573"/>
              <a:ext cx="436" cy="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33" name="Rectangle 18">
              <a:extLst>
                <a:ext uri="{FF2B5EF4-FFF2-40B4-BE49-F238E27FC236}">
                  <a16:creationId xmlns:a16="http://schemas.microsoft.com/office/drawing/2014/main" id="{085B9458-B11A-4354-A190-CB11CB4DFB94}"/>
                </a:ext>
              </a:extLst>
            </p:cNvPr>
            <p:cNvSpPr>
              <a:spLocks noChangeArrowheads="1"/>
            </p:cNvSpPr>
            <p:nvPr/>
          </p:nvSpPr>
          <p:spPr bwMode="auto">
            <a:xfrm>
              <a:off x="2040" y="3074"/>
              <a:ext cx="436" cy="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34" name="Rectangle 19">
              <a:extLst>
                <a:ext uri="{FF2B5EF4-FFF2-40B4-BE49-F238E27FC236}">
                  <a16:creationId xmlns:a16="http://schemas.microsoft.com/office/drawing/2014/main" id="{32450670-1EF6-4A21-8C7B-80DC6EB38620}"/>
                </a:ext>
              </a:extLst>
            </p:cNvPr>
            <p:cNvSpPr>
              <a:spLocks noChangeArrowheads="1"/>
            </p:cNvSpPr>
            <p:nvPr/>
          </p:nvSpPr>
          <p:spPr bwMode="auto">
            <a:xfrm>
              <a:off x="3491" y="2049"/>
              <a:ext cx="43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35" name="Rectangle 20">
              <a:extLst>
                <a:ext uri="{FF2B5EF4-FFF2-40B4-BE49-F238E27FC236}">
                  <a16:creationId xmlns:a16="http://schemas.microsoft.com/office/drawing/2014/main" id="{4D9DC762-313F-4D38-9199-B5176C8DBC01}"/>
                </a:ext>
              </a:extLst>
            </p:cNvPr>
            <p:cNvSpPr>
              <a:spLocks noChangeArrowheads="1"/>
            </p:cNvSpPr>
            <p:nvPr/>
          </p:nvSpPr>
          <p:spPr bwMode="auto">
            <a:xfrm>
              <a:off x="3491" y="2047"/>
              <a:ext cx="330"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socket()</a:t>
              </a:r>
              <a:endParaRPr lang="en-US" altLang="en-US" b="1">
                <a:latin typeface="Times New Roman" panose="02020603050405020304" pitchFamily="18" charset="0"/>
              </a:endParaRPr>
            </a:p>
          </p:txBody>
        </p:sp>
        <p:sp>
          <p:nvSpPr>
            <p:cNvPr id="38936" name="Rectangle 21">
              <a:extLst>
                <a:ext uri="{FF2B5EF4-FFF2-40B4-BE49-F238E27FC236}">
                  <a16:creationId xmlns:a16="http://schemas.microsoft.com/office/drawing/2014/main" id="{C63F4B88-1F44-45FB-9E41-C4EC62705D6C}"/>
                </a:ext>
              </a:extLst>
            </p:cNvPr>
            <p:cNvSpPr>
              <a:spLocks noChangeArrowheads="1"/>
            </p:cNvSpPr>
            <p:nvPr/>
          </p:nvSpPr>
          <p:spPr bwMode="auto">
            <a:xfrm>
              <a:off x="3468" y="2327"/>
              <a:ext cx="48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37" name="Rectangle 22">
              <a:extLst>
                <a:ext uri="{FF2B5EF4-FFF2-40B4-BE49-F238E27FC236}">
                  <a16:creationId xmlns:a16="http://schemas.microsoft.com/office/drawing/2014/main" id="{81B52498-1553-4189-BDD3-A3035CAE1B4E}"/>
                </a:ext>
              </a:extLst>
            </p:cNvPr>
            <p:cNvSpPr>
              <a:spLocks noChangeArrowheads="1"/>
            </p:cNvSpPr>
            <p:nvPr/>
          </p:nvSpPr>
          <p:spPr bwMode="auto">
            <a:xfrm>
              <a:off x="3468" y="2325"/>
              <a:ext cx="370"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connect()</a:t>
              </a:r>
              <a:endParaRPr lang="en-US" altLang="en-US" b="1">
                <a:latin typeface="Times New Roman" panose="02020603050405020304" pitchFamily="18" charset="0"/>
              </a:endParaRPr>
            </a:p>
          </p:txBody>
        </p:sp>
        <p:sp>
          <p:nvSpPr>
            <p:cNvPr id="38938" name="Rectangle 23">
              <a:extLst>
                <a:ext uri="{FF2B5EF4-FFF2-40B4-BE49-F238E27FC236}">
                  <a16:creationId xmlns:a16="http://schemas.microsoft.com/office/drawing/2014/main" id="{96894647-19EE-4DAB-BA5A-2DFBC58613FB}"/>
                </a:ext>
              </a:extLst>
            </p:cNvPr>
            <p:cNvSpPr>
              <a:spLocks noChangeArrowheads="1"/>
            </p:cNvSpPr>
            <p:nvPr/>
          </p:nvSpPr>
          <p:spPr bwMode="auto">
            <a:xfrm>
              <a:off x="3536" y="2909"/>
              <a:ext cx="33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39" name="Rectangle 24">
              <a:extLst>
                <a:ext uri="{FF2B5EF4-FFF2-40B4-BE49-F238E27FC236}">
                  <a16:creationId xmlns:a16="http://schemas.microsoft.com/office/drawing/2014/main" id="{B5F9667F-34A5-4A4D-BC93-0AB87CA8F140}"/>
                </a:ext>
              </a:extLst>
            </p:cNvPr>
            <p:cNvSpPr>
              <a:spLocks noChangeArrowheads="1"/>
            </p:cNvSpPr>
            <p:nvPr/>
          </p:nvSpPr>
          <p:spPr bwMode="auto">
            <a:xfrm>
              <a:off x="3536" y="2907"/>
              <a:ext cx="247"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read()</a:t>
              </a:r>
              <a:endParaRPr lang="en-US" altLang="en-US" b="1">
                <a:latin typeface="Times New Roman" panose="02020603050405020304" pitchFamily="18" charset="0"/>
              </a:endParaRPr>
            </a:p>
          </p:txBody>
        </p:sp>
        <p:sp>
          <p:nvSpPr>
            <p:cNvPr id="38940" name="Rectangle 25">
              <a:extLst>
                <a:ext uri="{FF2B5EF4-FFF2-40B4-BE49-F238E27FC236}">
                  <a16:creationId xmlns:a16="http://schemas.microsoft.com/office/drawing/2014/main" id="{FF32CE8C-864B-47FA-88DB-8EBB1C55B2CB}"/>
                </a:ext>
              </a:extLst>
            </p:cNvPr>
            <p:cNvSpPr>
              <a:spLocks noChangeArrowheads="1"/>
            </p:cNvSpPr>
            <p:nvPr/>
          </p:nvSpPr>
          <p:spPr bwMode="auto">
            <a:xfrm>
              <a:off x="3513" y="2590"/>
              <a:ext cx="38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41" name="Rectangle 26">
              <a:extLst>
                <a:ext uri="{FF2B5EF4-FFF2-40B4-BE49-F238E27FC236}">
                  <a16:creationId xmlns:a16="http://schemas.microsoft.com/office/drawing/2014/main" id="{6402588E-49D7-4922-9F84-0A68FAD6687F}"/>
                </a:ext>
              </a:extLst>
            </p:cNvPr>
            <p:cNvSpPr>
              <a:spLocks noChangeArrowheads="1"/>
            </p:cNvSpPr>
            <p:nvPr/>
          </p:nvSpPr>
          <p:spPr bwMode="auto">
            <a:xfrm>
              <a:off x="3513" y="2588"/>
              <a:ext cx="28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write()</a:t>
              </a:r>
              <a:endParaRPr lang="en-US" altLang="en-US" b="1">
                <a:latin typeface="Times New Roman" panose="02020603050405020304" pitchFamily="18" charset="0"/>
              </a:endParaRPr>
            </a:p>
          </p:txBody>
        </p:sp>
        <p:sp>
          <p:nvSpPr>
            <p:cNvPr id="38942" name="Rectangle 27">
              <a:extLst>
                <a:ext uri="{FF2B5EF4-FFF2-40B4-BE49-F238E27FC236}">
                  <a16:creationId xmlns:a16="http://schemas.microsoft.com/office/drawing/2014/main" id="{251CFE36-CEF1-4773-BD7D-31CE44DF143D}"/>
                </a:ext>
              </a:extLst>
            </p:cNvPr>
            <p:cNvSpPr>
              <a:spLocks noChangeArrowheads="1"/>
            </p:cNvSpPr>
            <p:nvPr/>
          </p:nvSpPr>
          <p:spPr bwMode="auto">
            <a:xfrm>
              <a:off x="3513" y="3172"/>
              <a:ext cx="389"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43" name="Rectangle 28">
              <a:extLst>
                <a:ext uri="{FF2B5EF4-FFF2-40B4-BE49-F238E27FC236}">
                  <a16:creationId xmlns:a16="http://schemas.microsoft.com/office/drawing/2014/main" id="{9D6CD263-0645-433D-A057-2357C53F69E6}"/>
                </a:ext>
              </a:extLst>
            </p:cNvPr>
            <p:cNvSpPr>
              <a:spLocks noChangeArrowheads="1"/>
            </p:cNvSpPr>
            <p:nvPr/>
          </p:nvSpPr>
          <p:spPr bwMode="auto">
            <a:xfrm>
              <a:off x="3513" y="3170"/>
              <a:ext cx="288"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close()</a:t>
              </a:r>
              <a:endParaRPr lang="en-US" altLang="en-US" b="1">
                <a:latin typeface="Times New Roman" panose="02020603050405020304" pitchFamily="18" charset="0"/>
              </a:endParaRPr>
            </a:p>
          </p:txBody>
        </p:sp>
        <p:sp>
          <p:nvSpPr>
            <p:cNvPr id="38944" name="Rectangle 29">
              <a:extLst>
                <a:ext uri="{FF2B5EF4-FFF2-40B4-BE49-F238E27FC236}">
                  <a16:creationId xmlns:a16="http://schemas.microsoft.com/office/drawing/2014/main" id="{0049B2C2-7233-4B0C-B6BF-B7B5BB244BCE}"/>
                </a:ext>
              </a:extLst>
            </p:cNvPr>
            <p:cNvSpPr>
              <a:spLocks noChangeArrowheads="1"/>
            </p:cNvSpPr>
            <p:nvPr/>
          </p:nvSpPr>
          <p:spPr bwMode="auto">
            <a:xfrm>
              <a:off x="3453" y="2859"/>
              <a:ext cx="436" cy="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45" name="Rectangle 30">
              <a:extLst>
                <a:ext uri="{FF2B5EF4-FFF2-40B4-BE49-F238E27FC236}">
                  <a16:creationId xmlns:a16="http://schemas.microsoft.com/office/drawing/2014/main" id="{4F4B4033-752C-4EAB-B821-78FFF6226F38}"/>
                </a:ext>
              </a:extLst>
            </p:cNvPr>
            <p:cNvSpPr>
              <a:spLocks noChangeArrowheads="1"/>
            </p:cNvSpPr>
            <p:nvPr/>
          </p:nvSpPr>
          <p:spPr bwMode="auto">
            <a:xfrm>
              <a:off x="3453" y="2279"/>
              <a:ext cx="436" cy="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46" name="Rectangle 31">
              <a:extLst>
                <a:ext uri="{FF2B5EF4-FFF2-40B4-BE49-F238E27FC236}">
                  <a16:creationId xmlns:a16="http://schemas.microsoft.com/office/drawing/2014/main" id="{CC8A48F2-5526-44DC-958A-7130D25F745F}"/>
                </a:ext>
              </a:extLst>
            </p:cNvPr>
            <p:cNvSpPr>
              <a:spLocks noChangeArrowheads="1"/>
            </p:cNvSpPr>
            <p:nvPr/>
          </p:nvSpPr>
          <p:spPr bwMode="auto">
            <a:xfrm>
              <a:off x="3453" y="1999"/>
              <a:ext cx="436" cy="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47" name="Rectangle 32">
              <a:extLst>
                <a:ext uri="{FF2B5EF4-FFF2-40B4-BE49-F238E27FC236}">
                  <a16:creationId xmlns:a16="http://schemas.microsoft.com/office/drawing/2014/main" id="{4F5928E2-66D2-4FE4-BA43-3B66565A695A}"/>
                </a:ext>
              </a:extLst>
            </p:cNvPr>
            <p:cNvSpPr>
              <a:spLocks noChangeArrowheads="1"/>
            </p:cNvSpPr>
            <p:nvPr/>
          </p:nvSpPr>
          <p:spPr bwMode="auto">
            <a:xfrm>
              <a:off x="3453" y="2540"/>
              <a:ext cx="436" cy="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48" name="Rectangle 33">
              <a:extLst>
                <a:ext uri="{FF2B5EF4-FFF2-40B4-BE49-F238E27FC236}">
                  <a16:creationId xmlns:a16="http://schemas.microsoft.com/office/drawing/2014/main" id="{DFBD27D7-076B-450B-ABD1-76E8F5262C52}"/>
                </a:ext>
              </a:extLst>
            </p:cNvPr>
            <p:cNvSpPr>
              <a:spLocks noChangeArrowheads="1"/>
            </p:cNvSpPr>
            <p:nvPr/>
          </p:nvSpPr>
          <p:spPr bwMode="auto">
            <a:xfrm>
              <a:off x="3453" y="3122"/>
              <a:ext cx="436" cy="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49" name="Line 34">
              <a:extLst>
                <a:ext uri="{FF2B5EF4-FFF2-40B4-BE49-F238E27FC236}">
                  <a16:creationId xmlns:a16="http://schemas.microsoft.com/office/drawing/2014/main" id="{4FEBC6BD-D97A-4A95-8B4D-938ACBAFD418}"/>
                </a:ext>
              </a:extLst>
            </p:cNvPr>
            <p:cNvSpPr>
              <a:spLocks noChangeShapeType="1"/>
            </p:cNvSpPr>
            <p:nvPr/>
          </p:nvSpPr>
          <p:spPr bwMode="auto">
            <a:xfrm>
              <a:off x="2257" y="1355"/>
              <a:ext cx="1" cy="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0" name="Freeform 35">
              <a:extLst>
                <a:ext uri="{FF2B5EF4-FFF2-40B4-BE49-F238E27FC236}">
                  <a16:creationId xmlns:a16="http://schemas.microsoft.com/office/drawing/2014/main" id="{9942ADF3-2A61-4505-A890-29AA8ED7076D}"/>
                </a:ext>
              </a:extLst>
            </p:cNvPr>
            <p:cNvSpPr>
              <a:spLocks/>
            </p:cNvSpPr>
            <p:nvPr/>
          </p:nvSpPr>
          <p:spPr bwMode="auto">
            <a:xfrm>
              <a:off x="2240" y="1403"/>
              <a:ext cx="34" cy="41"/>
            </a:xfrm>
            <a:custGeom>
              <a:avLst/>
              <a:gdLst>
                <a:gd name="T0" fmla="*/ 0 w 34"/>
                <a:gd name="T1" fmla="*/ 0 h 41"/>
                <a:gd name="T2" fmla="*/ 17 w 34"/>
                <a:gd name="T3" fmla="*/ 6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1">
                  <a:moveTo>
                    <a:pt x="0" y="0"/>
                  </a:moveTo>
                  <a:lnTo>
                    <a:pt x="17" y="6"/>
                  </a:lnTo>
                  <a:lnTo>
                    <a:pt x="34" y="0"/>
                  </a:lnTo>
                  <a:lnTo>
                    <a:pt x="17" y="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1" name="Line 36">
              <a:extLst>
                <a:ext uri="{FF2B5EF4-FFF2-40B4-BE49-F238E27FC236}">
                  <a16:creationId xmlns:a16="http://schemas.microsoft.com/office/drawing/2014/main" id="{98A4E407-5491-4293-870C-7429DF2E9FE6}"/>
                </a:ext>
              </a:extLst>
            </p:cNvPr>
            <p:cNvSpPr>
              <a:spLocks noChangeShapeType="1"/>
            </p:cNvSpPr>
            <p:nvPr/>
          </p:nvSpPr>
          <p:spPr bwMode="auto">
            <a:xfrm>
              <a:off x="3668" y="2164"/>
              <a:ext cx="2" cy="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2" name="Freeform 37">
              <a:extLst>
                <a:ext uri="{FF2B5EF4-FFF2-40B4-BE49-F238E27FC236}">
                  <a16:creationId xmlns:a16="http://schemas.microsoft.com/office/drawing/2014/main" id="{FEF55891-A027-4B17-9237-B2D722B77CE2}"/>
                </a:ext>
              </a:extLst>
            </p:cNvPr>
            <p:cNvSpPr>
              <a:spLocks/>
            </p:cNvSpPr>
            <p:nvPr/>
          </p:nvSpPr>
          <p:spPr bwMode="auto">
            <a:xfrm>
              <a:off x="3653" y="2244"/>
              <a:ext cx="32" cy="39"/>
            </a:xfrm>
            <a:custGeom>
              <a:avLst/>
              <a:gdLst>
                <a:gd name="T0" fmla="*/ 0 w 32"/>
                <a:gd name="T1" fmla="*/ 0 h 39"/>
                <a:gd name="T2" fmla="*/ 15 w 32"/>
                <a:gd name="T3" fmla="*/ 6 h 39"/>
                <a:gd name="T4" fmla="*/ 32 w 32"/>
                <a:gd name="T5" fmla="*/ 0 h 39"/>
                <a:gd name="T6" fmla="*/ 15 w 32"/>
                <a:gd name="T7" fmla="*/ 39 h 39"/>
                <a:gd name="T8" fmla="*/ 0 w 32"/>
                <a:gd name="T9" fmla="*/ 0 h 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39">
                  <a:moveTo>
                    <a:pt x="0" y="0"/>
                  </a:moveTo>
                  <a:lnTo>
                    <a:pt x="15" y="6"/>
                  </a:lnTo>
                  <a:lnTo>
                    <a:pt x="32" y="0"/>
                  </a:lnTo>
                  <a:lnTo>
                    <a:pt x="15" y="3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3" name="Rectangle 38">
              <a:extLst>
                <a:ext uri="{FF2B5EF4-FFF2-40B4-BE49-F238E27FC236}">
                  <a16:creationId xmlns:a16="http://schemas.microsoft.com/office/drawing/2014/main" id="{A6A419CB-FC47-4992-BA92-547A489BEF04}"/>
                </a:ext>
              </a:extLst>
            </p:cNvPr>
            <p:cNvSpPr>
              <a:spLocks noChangeArrowheads="1"/>
            </p:cNvSpPr>
            <p:nvPr/>
          </p:nvSpPr>
          <p:spPr bwMode="auto">
            <a:xfrm>
              <a:off x="1910" y="2214"/>
              <a:ext cx="810"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54" name="Rectangle 39">
              <a:extLst>
                <a:ext uri="{FF2B5EF4-FFF2-40B4-BE49-F238E27FC236}">
                  <a16:creationId xmlns:a16="http://schemas.microsoft.com/office/drawing/2014/main" id="{78E8C8D3-0C00-4FD1-A8C9-0FBF177DB22A}"/>
                </a:ext>
              </a:extLst>
            </p:cNvPr>
            <p:cNvSpPr>
              <a:spLocks noChangeArrowheads="1"/>
            </p:cNvSpPr>
            <p:nvPr/>
          </p:nvSpPr>
          <p:spPr bwMode="auto">
            <a:xfrm>
              <a:off x="1910" y="2214"/>
              <a:ext cx="752"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Times New Roman" panose="02020603050405020304" pitchFamily="18" charset="0"/>
                </a:rPr>
                <a:t>blocks until server receives</a:t>
              </a:r>
              <a:endParaRPr lang="en-US" altLang="en-US" b="1">
                <a:latin typeface="Times New Roman" panose="02020603050405020304" pitchFamily="18" charset="0"/>
              </a:endParaRPr>
            </a:p>
          </p:txBody>
        </p:sp>
        <p:sp>
          <p:nvSpPr>
            <p:cNvPr id="38955" name="Rectangle 40">
              <a:extLst>
                <a:ext uri="{FF2B5EF4-FFF2-40B4-BE49-F238E27FC236}">
                  <a16:creationId xmlns:a16="http://schemas.microsoft.com/office/drawing/2014/main" id="{583B0E99-7BD1-45B6-A79D-E720C2AE06D1}"/>
                </a:ext>
              </a:extLst>
            </p:cNvPr>
            <p:cNvSpPr>
              <a:spLocks noChangeArrowheads="1"/>
            </p:cNvSpPr>
            <p:nvPr/>
          </p:nvSpPr>
          <p:spPr bwMode="auto">
            <a:xfrm>
              <a:off x="1888" y="2289"/>
              <a:ext cx="860" cy="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56" name="Rectangle 41">
              <a:extLst>
                <a:ext uri="{FF2B5EF4-FFF2-40B4-BE49-F238E27FC236}">
                  <a16:creationId xmlns:a16="http://schemas.microsoft.com/office/drawing/2014/main" id="{79C620F9-ECCC-496D-B4D3-BBEA70F24C9F}"/>
                </a:ext>
              </a:extLst>
            </p:cNvPr>
            <p:cNvSpPr>
              <a:spLocks noChangeArrowheads="1"/>
            </p:cNvSpPr>
            <p:nvPr/>
          </p:nvSpPr>
          <p:spPr bwMode="auto">
            <a:xfrm>
              <a:off x="1888" y="2289"/>
              <a:ext cx="799"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Times New Roman" panose="02020603050405020304" pitchFamily="18" charset="0"/>
                </a:rPr>
                <a:t>a connect request from client</a:t>
              </a:r>
              <a:endParaRPr lang="en-US" altLang="en-US" b="1">
                <a:latin typeface="Times New Roman" panose="02020603050405020304" pitchFamily="18" charset="0"/>
              </a:endParaRPr>
            </a:p>
          </p:txBody>
        </p:sp>
        <p:sp>
          <p:nvSpPr>
            <p:cNvPr id="38957" name="Line 42">
              <a:extLst>
                <a:ext uri="{FF2B5EF4-FFF2-40B4-BE49-F238E27FC236}">
                  <a16:creationId xmlns:a16="http://schemas.microsoft.com/office/drawing/2014/main" id="{EA5F8990-9D6F-4DD8-8F91-30DA5E1CF6BA}"/>
                </a:ext>
              </a:extLst>
            </p:cNvPr>
            <p:cNvSpPr>
              <a:spLocks noChangeShapeType="1"/>
            </p:cNvSpPr>
            <p:nvPr/>
          </p:nvSpPr>
          <p:spPr bwMode="auto">
            <a:xfrm>
              <a:off x="2257" y="2371"/>
              <a:ext cx="1" cy="1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958" name="Freeform 43">
              <a:extLst>
                <a:ext uri="{FF2B5EF4-FFF2-40B4-BE49-F238E27FC236}">
                  <a16:creationId xmlns:a16="http://schemas.microsoft.com/office/drawing/2014/main" id="{65F7F43A-1DEE-48E6-8C7C-1E7567078AB7}"/>
                </a:ext>
              </a:extLst>
            </p:cNvPr>
            <p:cNvSpPr>
              <a:spLocks/>
            </p:cNvSpPr>
            <p:nvPr/>
          </p:nvSpPr>
          <p:spPr bwMode="auto">
            <a:xfrm>
              <a:off x="2240" y="2531"/>
              <a:ext cx="34" cy="40"/>
            </a:xfrm>
            <a:custGeom>
              <a:avLst/>
              <a:gdLst>
                <a:gd name="T0" fmla="*/ 0 w 34"/>
                <a:gd name="T1" fmla="*/ 0 h 40"/>
                <a:gd name="T2" fmla="*/ 17 w 34"/>
                <a:gd name="T3" fmla="*/ 5 h 40"/>
                <a:gd name="T4" fmla="*/ 34 w 34"/>
                <a:gd name="T5" fmla="*/ 0 h 40"/>
                <a:gd name="T6" fmla="*/ 17 w 34"/>
                <a:gd name="T7" fmla="*/ 40 h 40"/>
                <a:gd name="T8" fmla="*/ 0 w 34"/>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0">
                  <a:moveTo>
                    <a:pt x="0" y="0"/>
                  </a:moveTo>
                  <a:lnTo>
                    <a:pt x="17" y="5"/>
                  </a:lnTo>
                  <a:lnTo>
                    <a:pt x="34" y="0"/>
                  </a:lnTo>
                  <a:lnTo>
                    <a:pt x="17" y="4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59" name="Freeform 44">
              <a:extLst>
                <a:ext uri="{FF2B5EF4-FFF2-40B4-BE49-F238E27FC236}">
                  <a16:creationId xmlns:a16="http://schemas.microsoft.com/office/drawing/2014/main" id="{2FEF0553-AAF9-4965-9F5D-30360DFDF864}"/>
                </a:ext>
              </a:extLst>
            </p:cNvPr>
            <p:cNvSpPr>
              <a:spLocks/>
            </p:cNvSpPr>
            <p:nvPr/>
          </p:nvSpPr>
          <p:spPr bwMode="auto">
            <a:xfrm>
              <a:off x="3430" y="2617"/>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0" name="Freeform 45">
              <a:extLst>
                <a:ext uri="{FF2B5EF4-FFF2-40B4-BE49-F238E27FC236}">
                  <a16:creationId xmlns:a16="http://schemas.microsoft.com/office/drawing/2014/main" id="{11C87C56-80CA-4ABC-B910-D2FE66E8F3B0}"/>
                </a:ext>
              </a:extLst>
            </p:cNvPr>
            <p:cNvSpPr>
              <a:spLocks/>
            </p:cNvSpPr>
            <p:nvPr/>
          </p:nvSpPr>
          <p:spPr bwMode="auto">
            <a:xfrm>
              <a:off x="3388" y="2619"/>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1" name="Freeform 46">
              <a:extLst>
                <a:ext uri="{FF2B5EF4-FFF2-40B4-BE49-F238E27FC236}">
                  <a16:creationId xmlns:a16="http://schemas.microsoft.com/office/drawing/2014/main" id="{3A4E7589-5A21-4DFC-A9B5-1D3516637C83}"/>
                </a:ext>
              </a:extLst>
            </p:cNvPr>
            <p:cNvSpPr>
              <a:spLocks/>
            </p:cNvSpPr>
            <p:nvPr/>
          </p:nvSpPr>
          <p:spPr bwMode="auto">
            <a:xfrm>
              <a:off x="3346" y="2621"/>
              <a:ext cx="21" cy="7"/>
            </a:xfrm>
            <a:custGeom>
              <a:avLst/>
              <a:gdLst>
                <a:gd name="T0" fmla="*/ 21 w 21"/>
                <a:gd name="T1" fmla="*/ 6 h 7"/>
                <a:gd name="T2" fmla="*/ 21 w 21"/>
                <a:gd name="T3" fmla="*/ 0 h 7"/>
                <a:gd name="T4" fmla="*/ 0 w 21"/>
                <a:gd name="T5" fmla="*/ 2 h 7"/>
                <a:gd name="T6" fmla="*/ 0 w 21"/>
                <a:gd name="T7" fmla="*/ 7 h 7"/>
                <a:gd name="T8" fmla="*/ 21 w 21"/>
                <a:gd name="T9" fmla="*/ 6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7">
                  <a:moveTo>
                    <a:pt x="21" y="6"/>
                  </a:moveTo>
                  <a:lnTo>
                    <a:pt x="21" y="0"/>
                  </a:lnTo>
                  <a:lnTo>
                    <a:pt x="0" y="2"/>
                  </a:lnTo>
                  <a:lnTo>
                    <a:pt x="0" y="7"/>
                  </a:lnTo>
                  <a:lnTo>
                    <a:pt x="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2" name="Freeform 47">
              <a:extLst>
                <a:ext uri="{FF2B5EF4-FFF2-40B4-BE49-F238E27FC236}">
                  <a16:creationId xmlns:a16="http://schemas.microsoft.com/office/drawing/2014/main" id="{C8B20DA8-C4D5-41A1-B0A7-892899C31404}"/>
                </a:ext>
              </a:extLst>
            </p:cNvPr>
            <p:cNvSpPr>
              <a:spLocks/>
            </p:cNvSpPr>
            <p:nvPr/>
          </p:nvSpPr>
          <p:spPr bwMode="auto">
            <a:xfrm>
              <a:off x="3303" y="2625"/>
              <a:ext cx="21" cy="5"/>
            </a:xfrm>
            <a:custGeom>
              <a:avLst/>
              <a:gdLst>
                <a:gd name="T0" fmla="*/ 21 w 21"/>
                <a:gd name="T1" fmla="*/ 3 h 5"/>
                <a:gd name="T2" fmla="*/ 21 w 21"/>
                <a:gd name="T3" fmla="*/ 0 h 5"/>
                <a:gd name="T4" fmla="*/ 0 w 21"/>
                <a:gd name="T5" fmla="*/ 0 h 5"/>
                <a:gd name="T6" fmla="*/ 0 w 21"/>
                <a:gd name="T7" fmla="*/ 5 h 5"/>
                <a:gd name="T8" fmla="*/ 21 w 21"/>
                <a:gd name="T9" fmla="*/ 3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5">
                  <a:moveTo>
                    <a:pt x="21" y="3"/>
                  </a:moveTo>
                  <a:lnTo>
                    <a:pt x="21" y="0"/>
                  </a:lnTo>
                  <a:lnTo>
                    <a:pt x="0" y="0"/>
                  </a:lnTo>
                  <a:lnTo>
                    <a:pt x="0" y="5"/>
                  </a:lnTo>
                  <a:lnTo>
                    <a:pt x="21" y="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3" name="Freeform 48">
              <a:extLst>
                <a:ext uri="{FF2B5EF4-FFF2-40B4-BE49-F238E27FC236}">
                  <a16:creationId xmlns:a16="http://schemas.microsoft.com/office/drawing/2014/main" id="{1539D901-13B2-4753-ACDA-6F2C6BC4643B}"/>
                </a:ext>
              </a:extLst>
            </p:cNvPr>
            <p:cNvSpPr>
              <a:spLocks/>
            </p:cNvSpPr>
            <p:nvPr/>
          </p:nvSpPr>
          <p:spPr bwMode="auto">
            <a:xfrm>
              <a:off x="3261" y="2627"/>
              <a:ext cx="21" cy="7"/>
            </a:xfrm>
            <a:custGeom>
              <a:avLst/>
              <a:gdLst>
                <a:gd name="T0" fmla="*/ 21 w 21"/>
                <a:gd name="T1" fmla="*/ 5 h 7"/>
                <a:gd name="T2" fmla="*/ 21 w 21"/>
                <a:gd name="T3" fmla="*/ 0 h 7"/>
                <a:gd name="T4" fmla="*/ 0 w 21"/>
                <a:gd name="T5" fmla="*/ 1 h 7"/>
                <a:gd name="T6" fmla="*/ 0 w 21"/>
                <a:gd name="T7" fmla="*/ 7 h 7"/>
                <a:gd name="T8" fmla="*/ 21 w 21"/>
                <a:gd name="T9" fmla="*/ 5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7">
                  <a:moveTo>
                    <a:pt x="21" y="5"/>
                  </a:moveTo>
                  <a:lnTo>
                    <a:pt x="21" y="0"/>
                  </a:lnTo>
                  <a:lnTo>
                    <a:pt x="0" y="1"/>
                  </a:lnTo>
                  <a:lnTo>
                    <a:pt x="0" y="7"/>
                  </a:lnTo>
                  <a:lnTo>
                    <a:pt x="2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4" name="Freeform 49">
              <a:extLst>
                <a:ext uri="{FF2B5EF4-FFF2-40B4-BE49-F238E27FC236}">
                  <a16:creationId xmlns:a16="http://schemas.microsoft.com/office/drawing/2014/main" id="{BE44FE30-0238-4676-A61F-0CC9C3A6060E}"/>
                </a:ext>
              </a:extLst>
            </p:cNvPr>
            <p:cNvSpPr>
              <a:spLocks/>
            </p:cNvSpPr>
            <p:nvPr/>
          </p:nvSpPr>
          <p:spPr bwMode="auto">
            <a:xfrm>
              <a:off x="3219" y="2628"/>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5" name="Freeform 50">
              <a:extLst>
                <a:ext uri="{FF2B5EF4-FFF2-40B4-BE49-F238E27FC236}">
                  <a16:creationId xmlns:a16="http://schemas.microsoft.com/office/drawing/2014/main" id="{A728E544-2967-402B-9B6C-7E46E398740C}"/>
                </a:ext>
              </a:extLst>
            </p:cNvPr>
            <p:cNvSpPr>
              <a:spLocks/>
            </p:cNvSpPr>
            <p:nvPr/>
          </p:nvSpPr>
          <p:spPr bwMode="auto">
            <a:xfrm>
              <a:off x="3177" y="2632"/>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6" name="Freeform 51">
              <a:extLst>
                <a:ext uri="{FF2B5EF4-FFF2-40B4-BE49-F238E27FC236}">
                  <a16:creationId xmlns:a16="http://schemas.microsoft.com/office/drawing/2014/main" id="{EECB95A6-9E65-411E-A3D1-72E5AB952989}"/>
                </a:ext>
              </a:extLst>
            </p:cNvPr>
            <p:cNvSpPr>
              <a:spLocks/>
            </p:cNvSpPr>
            <p:nvPr/>
          </p:nvSpPr>
          <p:spPr bwMode="auto">
            <a:xfrm>
              <a:off x="3134" y="2636"/>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7" name="Freeform 52">
              <a:extLst>
                <a:ext uri="{FF2B5EF4-FFF2-40B4-BE49-F238E27FC236}">
                  <a16:creationId xmlns:a16="http://schemas.microsoft.com/office/drawing/2014/main" id="{C28BA766-A49E-4178-BC4A-6B43B59EC1F8}"/>
                </a:ext>
              </a:extLst>
            </p:cNvPr>
            <p:cNvSpPr>
              <a:spLocks/>
            </p:cNvSpPr>
            <p:nvPr/>
          </p:nvSpPr>
          <p:spPr bwMode="auto">
            <a:xfrm>
              <a:off x="3092" y="2638"/>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8" name="Freeform 53">
              <a:extLst>
                <a:ext uri="{FF2B5EF4-FFF2-40B4-BE49-F238E27FC236}">
                  <a16:creationId xmlns:a16="http://schemas.microsoft.com/office/drawing/2014/main" id="{002F1578-E46E-46D5-8683-6FB471729972}"/>
                </a:ext>
              </a:extLst>
            </p:cNvPr>
            <p:cNvSpPr>
              <a:spLocks/>
            </p:cNvSpPr>
            <p:nvPr/>
          </p:nvSpPr>
          <p:spPr bwMode="auto">
            <a:xfrm>
              <a:off x="3050" y="2640"/>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69" name="Freeform 54">
              <a:extLst>
                <a:ext uri="{FF2B5EF4-FFF2-40B4-BE49-F238E27FC236}">
                  <a16:creationId xmlns:a16="http://schemas.microsoft.com/office/drawing/2014/main" id="{470E9760-E03F-433F-8194-7B0A953CF6D2}"/>
                </a:ext>
              </a:extLst>
            </p:cNvPr>
            <p:cNvSpPr>
              <a:spLocks/>
            </p:cNvSpPr>
            <p:nvPr/>
          </p:nvSpPr>
          <p:spPr bwMode="auto">
            <a:xfrm>
              <a:off x="3008" y="2644"/>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0" name="Freeform 55">
              <a:extLst>
                <a:ext uri="{FF2B5EF4-FFF2-40B4-BE49-F238E27FC236}">
                  <a16:creationId xmlns:a16="http://schemas.microsoft.com/office/drawing/2014/main" id="{294FA79C-4A2E-499E-A7AC-E149356DF44C}"/>
                </a:ext>
              </a:extLst>
            </p:cNvPr>
            <p:cNvSpPr>
              <a:spLocks/>
            </p:cNvSpPr>
            <p:nvPr/>
          </p:nvSpPr>
          <p:spPr bwMode="auto">
            <a:xfrm>
              <a:off x="2965" y="2646"/>
              <a:ext cx="22" cy="7"/>
            </a:xfrm>
            <a:custGeom>
              <a:avLst/>
              <a:gdLst>
                <a:gd name="T0" fmla="*/ 22 w 22"/>
                <a:gd name="T1" fmla="*/ 5 h 7"/>
                <a:gd name="T2" fmla="*/ 22 w 22"/>
                <a:gd name="T3" fmla="*/ 0 h 7"/>
                <a:gd name="T4" fmla="*/ 0 w 22"/>
                <a:gd name="T5" fmla="*/ 2 h 7"/>
                <a:gd name="T6" fmla="*/ 0 w 22"/>
                <a:gd name="T7" fmla="*/ 7 h 7"/>
                <a:gd name="T8" fmla="*/ 22 w 22"/>
                <a:gd name="T9" fmla="*/ 5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7">
                  <a:moveTo>
                    <a:pt x="22" y="5"/>
                  </a:moveTo>
                  <a:lnTo>
                    <a:pt x="22" y="0"/>
                  </a:lnTo>
                  <a:lnTo>
                    <a:pt x="0" y="2"/>
                  </a:lnTo>
                  <a:lnTo>
                    <a:pt x="0" y="7"/>
                  </a:lnTo>
                  <a:lnTo>
                    <a:pt x="22"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1" name="Freeform 56">
              <a:extLst>
                <a:ext uri="{FF2B5EF4-FFF2-40B4-BE49-F238E27FC236}">
                  <a16:creationId xmlns:a16="http://schemas.microsoft.com/office/drawing/2014/main" id="{93ABE89F-7A3A-443E-A268-F74B07A54D21}"/>
                </a:ext>
              </a:extLst>
            </p:cNvPr>
            <p:cNvSpPr>
              <a:spLocks/>
            </p:cNvSpPr>
            <p:nvPr/>
          </p:nvSpPr>
          <p:spPr bwMode="auto">
            <a:xfrm>
              <a:off x="2923" y="2650"/>
              <a:ext cx="21" cy="5"/>
            </a:xfrm>
            <a:custGeom>
              <a:avLst/>
              <a:gdLst>
                <a:gd name="T0" fmla="*/ 21 w 21"/>
                <a:gd name="T1" fmla="*/ 5 h 5"/>
                <a:gd name="T2" fmla="*/ 21 w 21"/>
                <a:gd name="T3" fmla="*/ 0 h 5"/>
                <a:gd name="T4" fmla="*/ 0 w 21"/>
                <a:gd name="T5" fmla="*/ 1 h 5"/>
                <a:gd name="T6" fmla="*/ 0 w 21"/>
                <a:gd name="T7" fmla="*/ 5 h 5"/>
                <a:gd name="T8" fmla="*/ 21 w 21"/>
                <a:gd name="T9" fmla="*/ 5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5">
                  <a:moveTo>
                    <a:pt x="21" y="5"/>
                  </a:moveTo>
                  <a:lnTo>
                    <a:pt x="21" y="0"/>
                  </a:lnTo>
                  <a:lnTo>
                    <a:pt x="0" y="1"/>
                  </a:lnTo>
                  <a:lnTo>
                    <a:pt x="0" y="5"/>
                  </a:lnTo>
                  <a:lnTo>
                    <a:pt x="2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2" name="Freeform 57">
              <a:extLst>
                <a:ext uri="{FF2B5EF4-FFF2-40B4-BE49-F238E27FC236}">
                  <a16:creationId xmlns:a16="http://schemas.microsoft.com/office/drawing/2014/main" id="{435C47C3-A370-40AC-B446-3D4E6C9ACCEC}"/>
                </a:ext>
              </a:extLst>
            </p:cNvPr>
            <p:cNvSpPr>
              <a:spLocks/>
            </p:cNvSpPr>
            <p:nvPr/>
          </p:nvSpPr>
          <p:spPr bwMode="auto">
            <a:xfrm>
              <a:off x="2879" y="2651"/>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3" name="Freeform 58">
              <a:extLst>
                <a:ext uri="{FF2B5EF4-FFF2-40B4-BE49-F238E27FC236}">
                  <a16:creationId xmlns:a16="http://schemas.microsoft.com/office/drawing/2014/main" id="{2D314082-A175-42D8-8E64-3FBA70EE4A26}"/>
                </a:ext>
              </a:extLst>
            </p:cNvPr>
            <p:cNvSpPr>
              <a:spLocks/>
            </p:cNvSpPr>
            <p:nvPr/>
          </p:nvSpPr>
          <p:spPr bwMode="auto">
            <a:xfrm>
              <a:off x="2839" y="2655"/>
              <a:ext cx="21" cy="6"/>
            </a:xfrm>
            <a:custGeom>
              <a:avLst/>
              <a:gdLst>
                <a:gd name="T0" fmla="*/ 21 w 21"/>
                <a:gd name="T1" fmla="*/ 4 h 6"/>
                <a:gd name="T2" fmla="*/ 21 w 21"/>
                <a:gd name="T3" fmla="*/ 0 h 6"/>
                <a:gd name="T4" fmla="*/ 0 w 21"/>
                <a:gd name="T5" fmla="*/ 0 h 6"/>
                <a:gd name="T6" fmla="*/ 0 w 21"/>
                <a:gd name="T7" fmla="*/ 6 h 6"/>
                <a:gd name="T8" fmla="*/ 21 w 21"/>
                <a:gd name="T9" fmla="*/ 4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21" y="4"/>
                  </a:moveTo>
                  <a:lnTo>
                    <a:pt x="21" y="0"/>
                  </a:lnTo>
                  <a:lnTo>
                    <a:pt x="0" y="0"/>
                  </a:lnTo>
                  <a:lnTo>
                    <a:pt x="0" y="6"/>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4" name="Freeform 59">
              <a:extLst>
                <a:ext uri="{FF2B5EF4-FFF2-40B4-BE49-F238E27FC236}">
                  <a16:creationId xmlns:a16="http://schemas.microsoft.com/office/drawing/2014/main" id="{256B4E4B-4FA1-4042-A5D7-5A27909378B4}"/>
                </a:ext>
              </a:extLst>
            </p:cNvPr>
            <p:cNvSpPr>
              <a:spLocks/>
            </p:cNvSpPr>
            <p:nvPr/>
          </p:nvSpPr>
          <p:spPr bwMode="auto">
            <a:xfrm>
              <a:off x="2795" y="2657"/>
              <a:ext cx="23" cy="6"/>
            </a:xfrm>
            <a:custGeom>
              <a:avLst/>
              <a:gdLst>
                <a:gd name="T0" fmla="*/ 23 w 23"/>
                <a:gd name="T1" fmla="*/ 6 h 6"/>
                <a:gd name="T2" fmla="*/ 23 w 23"/>
                <a:gd name="T3" fmla="*/ 0 h 6"/>
                <a:gd name="T4" fmla="*/ 0 w 23"/>
                <a:gd name="T5" fmla="*/ 2 h 6"/>
                <a:gd name="T6" fmla="*/ 0 w 23"/>
                <a:gd name="T7" fmla="*/ 6 h 6"/>
                <a:gd name="T8" fmla="*/ 23 w 23"/>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6">
                  <a:moveTo>
                    <a:pt x="23" y="6"/>
                  </a:moveTo>
                  <a:lnTo>
                    <a:pt x="23" y="0"/>
                  </a:lnTo>
                  <a:lnTo>
                    <a:pt x="0" y="2"/>
                  </a:lnTo>
                  <a:lnTo>
                    <a:pt x="0" y="6"/>
                  </a:lnTo>
                  <a:lnTo>
                    <a:pt x="23"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5" name="Freeform 60">
              <a:extLst>
                <a:ext uri="{FF2B5EF4-FFF2-40B4-BE49-F238E27FC236}">
                  <a16:creationId xmlns:a16="http://schemas.microsoft.com/office/drawing/2014/main" id="{DE4B57C8-1D1A-4B84-9E57-78A552940952}"/>
                </a:ext>
              </a:extLst>
            </p:cNvPr>
            <p:cNvSpPr>
              <a:spLocks/>
            </p:cNvSpPr>
            <p:nvPr/>
          </p:nvSpPr>
          <p:spPr bwMode="auto">
            <a:xfrm>
              <a:off x="2752" y="2659"/>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6" name="Freeform 61">
              <a:extLst>
                <a:ext uri="{FF2B5EF4-FFF2-40B4-BE49-F238E27FC236}">
                  <a16:creationId xmlns:a16="http://schemas.microsoft.com/office/drawing/2014/main" id="{34669CB5-4D3E-44D3-9389-252169E7636F}"/>
                </a:ext>
              </a:extLst>
            </p:cNvPr>
            <p:cNvSpPr>
              <a:spLocks/>
            </p:cNvSpPr>
            <p:nvPr/>
          </p:nvSpPr>
          <p:spPr bwMode="auto">
            <a:xfrm>
              <a:off x="2710" y="2663"/>
              <a:ext cx="21" cy="8"/>
            </a:xfrm>
            <a:custGeom>
              <a:avLst/>
              <a:gdLst>
                <a:gd name="T0" fmla="*/ 21 w 21"/>
                <a:gd name="T1" fmla="*/ 4 h 8"/>
                <a:gd name="T2" fmla="*/ 21 w 21"/>
                <a:gd name="T3" fmla="*/ 0 h 8"/>
                <a:gd name="T4" fmla="*/ 0 w 21"/>
                <a:gd name="T5" fmla="*/ 2 h 8"/>
                <a:gd name="T6" fmla="*/ 0 w 21"/>
                <a:gd name="T7" fmla="*/ 8 h 8"/>
                <a:gd name="T8" fmla="*/ 21 w 21"/>
                <a:gd name="T9" fmla="*/ 4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
                  <a:moveTo>
                    <a:pt x="21" y="4"/>
                  </a:moveTo>
                  <a:lnTo>
                    <a:pt x="21" y="0"/>
                  </a:lnTo>
                  <a:lnTo>
                    <a:pt x="0" y="2"/>
                  </a:lnTo>
                  <a:lnTo>
                    <a:pt x="0" y="8"/>
                  </a:lnTo>
                  <a:lnTo>
                    <a:pt x="21" y="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7" name="Freeform 62">
              <a:extLst>
                <a:ext uri="{FF2B5EF4-FFF2-40B4-BE49-F238E27FC236}">
                  <a16:creationId xmlns:a16="http://schemas.microsoft.com/office/drawing/2014/main" id="{B2A99068-83C9-459B-8CC5-770DE655081C}"/>
                </a:ext>
              </a:extLst>
            </p:cNvPr>
            <p:cNvSpPr>
              <a:spLocks/>
            </p:cNvSpPr>
            <p:nvPr/>
          </p:nvSpPr>
          <p:spPr bwMode="auto">
            <a:xfrm>
              <a:off x="2668" y="2665"/>
              <a:ext cx="21" cy="8"/>
            </a:xfrm>
            <a:custGeom>
              <a:avLst/>
              <a:gdLst>
                <a:gd name="T0" fmla="*/ 21 w 21"/>
                <a:gd name="T1" fmla="*/ 6 h 8"/>
                <a:gd name="T2" fmla="*/ 21 w 21"/>
                <a:gd name="T3" fmla="*/ 0 h 8"/>
                <a:gd name="T4" fmla="*/ 0 w 21"/>
                <a:gd name="T5" fmla="*/ 2 h 8"/>
                <a:gd name="T6" fmla="*/ 0 w 21"/>
                <a:gd name="T7" fmla="*/ 8 h 8"/>
                <a:gd name="T8" fmla="*/ 21 w 21"/>
                <a:gd name="T9" fmla="*/ 6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
                  <a:moveTo>
                    <a:pt x="21" y="6"/>
                  </a:moveTo>
                  <a:lnTo>
                    <a:pt x="21" y="0"/>
                  </a:lnTo>
                  <a:lnTo>
                    <a:pt x="0" y="2"/>
                  </a:lnTo>
                  <a:lnTo>
                    <a:pt x="0" y="8"/>
                  </a:lnTo>
                  <a:lnTo>
                    <a:pt x="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8" name="Freeform 63">
              <a:extLst>
                <a:ext uri="{FF2B5EF4-FFF2-40B4-BE49-F238E27FC236}">
                  <a16:creationId xmlns:a16="http://schemas.microsoft.com/office/drawing/2014/main" id="{2C01214F-E033-4F68-AF94-F136BE970726}"/>
                </a:ext>
              </a:extLst>
            </p:cNvPr>
            <p:cNvSpPr>
              <a:spLocks/>
            </p:cNvSpPr>
            <p:nvPr/>
          </p:nvSpPr>
          <p:spPr bwMode="auto">
            <a:xfrm>
              <a:off x="2626" y="2669"/>
              <a:ext cx="21" cy="6"/>
            </a:xfrm>
            <a:custGeom>
              <a:avLst/>
              <a:gdLst>
                <a:gd name="T0" fmla="*/ 21 w 21"/>
                <a:gd name="T1" fmla="*/ 6 h 6"/>
                <a:gd name="T2" fmla="*/ 21 w 21"/>
                <a:gd name="T3" fmla="*/ 0 h 6"/>
                <a:gd name="T4" fmla="*/ 0 w 21"/>
                <a:gd name="T5" fmla="*/ 2 h 6"/>
                <a:gd name="T6" fmla="*/ 0 w 21"/>
                <a:gd name="T7" fmla="*/ 6 h 6"/>
                <a:gd name="T8" fmla="*/ 21 w 21"/>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21" y="6"/>
                  </a:moveTo>
                  <a:lnTo>
                    <a:pt x="21" y="0"/>
                  </a:lnTo>
                  <a:lnTo>
                    <a:pt x="0" y="2"/>
                  </a:lnTo>
                  <a:lnTo>
                    <a:pt x="0" y="6"/>
                  </a:lnTo>
                  <a:lnTo>
                    <a:pt x="21"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79" name="Freeform 64">
              <a:extLst>
                <a:ext uri="{FF2B5EF4-FFF2-40B4-BE49-F238E27FC236}">
                  <a16:creationId xmlns:a16="http://schemas.microsoft.com/office/drawing/2014/main" id="{CFD243ED-A8FC-4F94-8B8C-89756F85149D}"/>
                </a:ext>
              </a:extLst>
            </p:cNvPr>
            <p:cNvSpPr>
              <a:spLocks/>
            </p:cNvSpPr>
            <p:nvPr/>
          </p:nvSpPr>
          <p:spPr bwMode="auto">
            <a:xfrm>
              <a:off x="2583" y="2671"/>
              <a:ext cx="21" cy="7"/>
            </a:xfrm>
            <a:custGeom>
              <a:avLst/>
              <a:gdLst>
                <a:gd name="T0" fmla="*/ 21 w 21"/>
                <a:gd name="T1" fmla="*/ 5 h 7"/>
                <a:gd name="T2" fmla="*/ 21 w 21"/>
                <a:gd name="T3" fmla="*/ 0 h 7"/>
                <a:gd name="T4" fmla="*/ 0 w 21"/>
                <a:gd name="T5" fmla="*/ 2 h 7"/>
                <a:gd name="T6" fmla="*/ 0 w 21"/>
                <a:gd name="T7" fmla="*/ 7 h 7"/>
                <a:gd name="T8" fmla="*/ 21 w 21"/>
                <a:gd name="T9" fmla="*/ 5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7">
                  <a:moveTo>
                    <a:pt x="21" y="5"/>
                  </a:moveTo>
                  <a:lnTo>
                    <a:pt x="21" y="0"/>
                  </a:lnTo>
                  <a:lnTo>
                    <a:pt x="0" y="2"/>
                  </a:lnTo>
                  <a:lnTo>
                    <a:pt x="0" y="7"/>
                  </a:lnTo>
                  <a:lnTo>
                    <a:pt x="21" y="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0" name="Rectangle 65">
              <a:extLst>
                <a:ext uri="{FF2B5EF4-FFF2-40B4-BE49-F238E27FC236}">
                  <a16:creationId xmlns:a16="http://schemas.microsoft.com/office/drawing/2014/main" id="{34F8BE7B-88A1-4D75-8507-93A03A2B4C54}"/>
                </a:ext>
              </a:extLst>
            </p:cNvPr>
            <p:cNvSpPr>
              <a:spLocks noChangeArrowheads="1"/>
            </p:cNvSpPr>
            <p:nvPr/>
          </p:nvSpPr>
          <p:spPr bwMode="auto">
            <a:xfrm>
              <a:off x="2541" y="2675"/>
              <a:ext cx="21" cy="5"/>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8981" name="Freeform 66">
              <a:extLst>
                <a:ext uri="{FF2B5EF4-FFF2-40B4-BE49-F238E27FC236}">
                  <a16:creationId xmlns:a16="http://schemas.microsoft.com/office/drawing/2014/main" id="{03B8DE14-0BEB-4D58-A9C1-737CA3F53917}"/>
                </a:ext>
              </a:extLst>
            </p:cNvPr>
            <p:cNvSpPr>
              <a:spLocks/>
            </p:cNvSpPr>
            <p:nvPr/>
          </p:nvSpPr>
          <p:spPr bwMode="auto">
            <a:xfrm>
              <a:off x="2508" y="2676"/>
              <a:ext cx="12" cy="6"/>
            </a:xfrm>
            <a:custGeom>
              <a:avLst/>
              <a:gdLst>
                <a:gd name="T0" fmla="*/ 12 w 12"/>
                <a:gd name="T1" fmla="*/ 6 h 6"/>
                <a:gd name="T2" fmla="*/ 12 w 12"/>
                <a:gd name="T3" fmla="*/ 0 h 6"/>
                <a:gd name="T4" fmla="*/ 0 w 12"/>
                <a:gd name="T5" fmla="*/ 2 h 6"/>
                <a:gd name="T6" fmla="*/ 0 w 12"/>
                <a:gd name="T7" fmla="*/ 6 h 6"/>
                <a:gd name="T8" fmla="*/ 12 w 12"/>
                <a:gd name="T9" fmla="*/ 6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 h="6">
                  <a:moveTo>
                    <a:pt x="12" y="6"/>
                  </a:moveTo>
                  <a:lnTo>
                    <a:pt x="12" y="0"/>
                  </a:lnTo>
                  <a:lnTo>
                    <a:pt x="0" y="2"/>
                  </a:lnTo>
                  <a:lnTo>
                    <a:pt x="0" y="6"/>
                  </a:lnTo>
                  <a:lnTo>
                    <a:pt x="12" y="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2" name="Freeform 67">
              <a:extLst>
                <a:ext uri="{FF2B5EF4-FFF2-40B4-BE49-F238E27FC236}">
                  <a16:creationId xmlns:a16="http://schemas.microsoft.com/office/drawing/2014/main" id="{71036BEF-CCBD-41BB-B178-D69769AA3C53}"/>
                </a:ext>
              </a:extLst>
            </p:cNvPr>
            <p:cNvSpPr>
              <a:spLocks/>
            </p:cNvSpPr>
            <p:nvPr/>
          </p:nvSpPr>
          <p:spPr bwMode="auto">
            <a:xfrm>
              <a:off x="2480" y="2661"/>
              <a:ext cx="40" cy="35"/>
            </a:xfrm>
            <a:custGeom>
              <a:avLst/>
              <a:gdLst>
                <a:gd name="T0" fmla="*/ 38 w 40"/>
                <a:gd name="T1" fmla="*/ 0 h 35"/>
                <a:gd name="T2" fmla="*/ 32 w 40"/>
                <a:gd name="T3" fmla="*/ 19 h 35"/>
                <a:gd name="T4" fmla="*/ 40 w 40"/>
                <a:gd name="T5" fmla="*/ 35 h 35"/>
                <a:gd name="T6" fmla="*/ 0 w 40"/>
                <a:gd name="T7" fmla="*/ 21 h 35"/>
                <a:gd name="T8" fmla="*/ 38 w 40"/>
                <a:gd name="T9" fmla="*/ 0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35">
                  <a:moveTo>
                    <a:pt x="38" y="0"/>
                  </a:moveTo>
                  <a:lnTo>
                    <a:pt x="32" y="19"/>
                  </a:lnTo>
                  <a:lnTo>
                    <a:pt x="40" y="35"/>
                  </a:lnTo>
                  <a:lnTo>
                    <a:pt x="0" y="21"/>
                  </a:lnTo>
                  <a:lnTo>
                    <a:pt x="38"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3" name="Freeform 68">
              <a:extLst>
                <a:ext uri="{FF2B5EF4-FFF2-40B4-BE49-F238E27FC236}">
                  <a16:creationId xmlns:a16="http://schemas.microsoft.com/office/drawing/2014/main" id="{D1498489-4A0B-47AB-BDD4-0151140C3CE2}"/>
                </a:ext>
              </a:extLst>
            </p:cNvPr>
            <p:cNvSpPr>
              <a:spLocks/>
            </p:cNvSpPr>
            <p:nvPr/>
          </p:nvSpPr>
          <p:spPr bwMode="auto">
            <a:xfrm>
              <a:off x="2484" y="2907"/>
              <a:ext cx="21" cy="6"/>
            </a:xfrm>
            <a:custGeom>
              <a:avLst/>
              <a:gdLst>
                <a:gd name="T0" fmla="*/ 0 w 21"/>
                <a:gd name="T1" fmla="*/ 0 h 6"/>
                <a:gd name="T2" fmla="*/ 0 w 21"/>
                <a:gd name="T3" fmla="*/ 4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0" y="0"/>
                  </a:moveTo>
                  <a:lnTo>
                    <a:pt x="0" y="4"/>
                  </a:lnTo>
                  <a:lnTo>
                    <a:pt x="21" y="6"/>
                  </a:lnTo>
                  <a:lnTo>
                    <a:pt x="2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4" name="Freeform 69">
              <a:extLst>
                <a:ext uri="{FF2B5EF4-FFF2-40B4-BE49-F238E27FC236}">
                  <a16:creationId xmlns:a16="http://schemas.microsoft.com/office/drawing/2014/main" id="{68CA285B-A5F5-4FB9-B7FF-574AA50D3E66}"/>
                </a:ext>
              </a:extLst>
            </p:cNvPr>
            <p:cNvSpPr>
              <a:spLocks/>
            </p:cNvSpPr>
            <p:nvPr/>
          </p:nvSpPr>
          <p:spPr bwMode="auto">
            <a:xfrm>
              <a:off x="2526" y="2909"/>
              <a:ext cx="21" cy="7"/>
            </a:xfrm>
            <a:custGeom>
              <a:avLst/>
              <a:gdLst>
                <a:gd name="T0" fmla="*/ 0 w 21"/>
                <a:gd name="T1" fmla="*/ 0 h 7"/>
                <a:gd name="T2" fmla="*/ 0 w 21"/>
                <a:gd name="T3" fmla="*/ 6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7">
                  <a:moveTo>
                    <a:pt x="0" y="0"/>
                  </a:moveTo>
                  <a:lnTo>
                    <a:pt x="0" y="6"/>
                  </a:lnTo>
                  <a:lnTo>
                    <a:pt x="21" y="7"/>
                  </a:lnTo>
                  <a:lnTo>
                    <a:pt x="2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5" name="Freeform 70">
              <a:extLst>
                <a:ext uri="{FF2B5EF4-FFF2-40B4-BE49-F238E27FC236}">
                  <a16:creationId xmlns:a16="http://schemas.microsoft.com/office/drawing/2014/main" id="{8EE820CD-620F-41F4-A597-C55C49C7CEE7}"/>
                </a:ext>
              </a:extLst>
            </p:cNvPr>
            <p:cNvSpPr>
              <a:spLocks/>
            </p:cNvSpPr>
            <p:nvPr/>
          </p:nvSpPr>
          <p:spPr bwMode="auto">
            <a:xfrm>
              <a:off x="2568" y="2913"/>
              <a:ext cx="21" cy="7"/>
            </a:xfrm>
            <a:custGeom>
              <a:avLst/>
              <a:gdLst>
                <a:gd name="T0" fmla="*/ 0 w 21"/>
                <a:gd name="T1" fmla="*/ 0 h 7"/>
                <a:gd name="T2" fmla="*/ 0 w 21"/>
                <a:gd name="T3" fmla="*/ 3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7">
                  <a:moveTo>
                    <a:pt x="0" y="0"/>
                  </a:moveTo>
                  <a:lnTo>
                    <a:pt x="0" y="3"/>
                  </a:lnTo>
                  <a:lnTo>
                    <a:pt x="21" y="7"/>
                  </a:lnTo>
                  <a:lnTo>
                    <a:pt x="2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6" name="Freeform 71">
              <a:extLst>
                <a:ext uri="{FF2B5EF4-FFF2-40B4-BE49-F238E27FC236}">
                  <a16:creationId xmlns:a16="http://schemas.microsoft.com/office/drawing/2014/main" id="{66D05C3B-C03E-4FC5-B419-0A8C20628517}"/>
                </a:ext>
              </a:extLst>
            </p:cNvPr>
            <p:cNvSpPr>
              <a:spLocks/>
            </p:cNvSpPr>
            <p:nvPr/>
          </p:nvSpPr>
          <p:spPr bwMode="auto">
            <a:xfrm>
              <a:off x="2610" y="2915"/>
              <a:ext cx="21" cy="7"/>
            </a:xfrm>
            <a:custGeom>
              <a:avLst/>
              <a:gdLst>
                <a:gd name="T0" fmla="*/ 0 w 21"/>
                <a:gd name="T1" fmla="*/ 0 h 7"/>
                <a:gd name="T2" fmla="*/ 0 w 21"/>
                <a:gd name="T3" fmla="*/ 5 h 7"/>
                <a:gd name="T4" fmla="*/ 21 w 21"/>
                <a:gd name="T5" fmla="*/ 7 h 7"/>
                <a:gd name="T6" fmla="*/ 21 w 21"/>
                <a:gd name="T7" fmla="*/ 1 h 7"/>
                <a:gd name="T8" fmla="*/ 0 w 21"/>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7">
                  <a:moveTo>
                    <a:pt x="0" y="0"/>
                  </a:moveTo>
                  <a:lnTo>
                    <a:pt x="0" y="5"/>
                  </a:lnTo>
                  <a:lnTo>
                    <a:pt x="21" y="7"/>
                  </a:lnTo>
                  <a:lnTo>
                    <a:pt x="21"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7" name="Freeform 72">
              <a:extLst>
                <a:ext uri="{FF2B5EF4-FFF2-40B4-BE49-F238E27FC236}">
                  <a16:creationId xmlns:a16="http://schemas.microsoft.com/office/drawing/2014/main" id="{BA859533-1381-4AB5-9C02-B059CBA9B678}"/>
                </a:ext>
              </a:extLst>
            </p:cNvPr>
            <p:cNvSpPr>
              <a:spLocks/>
            </p:cNvSpPr>
            <p:nvPr/>
          </p:nvSpPr>
          <p:spPr bwMode="auto">
            <a:xfrm>
              <a:off x="2652" y="2918"/>
              <a:ext cx="22" cy="8"/>
            </a:xfrm>
            <a:custGeom>
              <a:avLst/>
              <a:gdLst>
                <a:gd name="T0" fmla="*/ 0 w 22"/>
                <a:gd name="T1" fmla="*/ 0 h 8"/>
                <a:gd name="T2" fmla="*/ 0 w 22"/>
                <a:gd name="T3" fmla="*/ 6 h 8"/>
                <a:gd name="T4" fmla="*/ 22 w 22"/>
                <a:gd name="T5" fmla="*/ 8 h 8"/>
                <a:gd name="T6" fmla="*/ 22 w 22"/>
                <a:gd name="T7" fmla="*/ 2 h 8"/>
                <a:gd name="T8" fmla="*/ 0 w 22"/>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8">
                  <a:moveTo>
                    <a:pt x="0" y="0"/>
                  </a:moveTo>
                  <a:lnTo>
                    <a:pt x="0" y="6"/>
                  </a:lnTo>
                  <a:lnTo>
                    <a:pt x="22" y="8"/>
                  </a:lnTo>
                  <a:lnTo>
                    <a:pt x="2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8" name="Freeform 73">
              <a:extLst>
                <a:ext uri="{FF2B5EF4-FFF2-40B4-BE49-F238E27FC236}">
                  <a16:creationId xmlns:a16="http://schemas.microsoft.com/office/drawing/2014/main" id="{D6B7B221-D1DE-42D7-9476-B6B16B061FA3}"/>
                </a:ext>
              </a:extLst>
            </p:cNvPr>
            <p:cNvSpPr>
              <a:spLocks/>
            </p:cNvSpPr>
            <p:nvPr/>
          </p:nvSpPr>
          <p:spPr bwMode="auto">
            <a:xfrm>
              <a:off x="2695" y="2922"/>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89" name="Freeform 74">
              <a:extLst>
                <a:ext uri="{FF2B5EF4-FFF2-40B4-BE49-F238E27FC236}">
                  <a16:creationId xmlns:a16="http://schemas.microsoft.com/office/drawing/2014/main" id="{AF9E3B6E-4B8E-422D-92C4-C57E19F7CAE3}"/>
                </a:ext>
              </a:extLst>
            </p:cNvPr>
            <p:cNvSpPr>
              <a:spLocks/>
            </p:cNvSpPr>
            <p:nvPr/>
          </p:nvSpPr>
          <p:spPr bwMode="auto">
            <a:xfrm>
              <a:off x="2737" y="2924"/>
              <a:ext cx="21" cy="8"/>
            </a:xfrm>
            <a:custGeom>
              <a:avLst/>
              <a:gdLst>
                <a:gd name="T0" fmla="*/ 0 w 21"/>
                <a:gd name="T1" fmla="*/ 0 h 8"/>
                <a:gd name="T2" fmla="*/ 0 w 21"/>
                <a:gd name="T3" fmla="*/ 6 h 8"/>
                <a:gd name="T4" fmla="*/ 21 w 21"/>
                <a:gd name="T5" fmla="*/ 8 h 8"/>
                <a:gd name="T6" fmla="*/ 21 w 21"/>
                <a:gd name="T7" fmla="*/ 2 h 8"/>
                <a:gd name="T8" fmla="*/ 0 w 21"/>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
                  <a:moveTo>
                    <a:pt x="0" y="0"/>
                  </a:moveTo>
                  <a:lnTo>
                    <a:pt x="0" y="6"/>
                  </a:lnTo>
                  <a:lnTo>
                    <a:pt x="21" y="8"/>
                  </a:lnTo>
                  <a:lnTo>
                    <a:pt x="2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0" name="Freeform 75">
              <a:extLst>
                <a:ext uri="{FF2B5EF4-FFF2-40B4-BE49-F238E27FC236}">
                  <a16:creationId xmlns:a16="http://schemas.microsoft.com/office/drawing/2014/main" id="{439C437F-481E-4988-8024-22CEED9DE096}"/>
                </a:ext>
              </a:extLst>
            </p:cNvPr>
            <p:cNvSpPr>
              <a:spLocks/>
            </p:cNvSpPr>
            <p:nvPr/>
          </p:nvSpPr>
          <p:spPr bwMode="auto">
            <a:xfrm>
              <a:off x="2779" y="2928"/>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1" name="Freeform 76">
              <a:extLst>
                <a:ext uri="{FF2B5EF4-FFF2-40B4-BE49-F238E27FC236}">
                  <a16:creationId xmlns:a16="http://schemas.microsoft.com/office/drawing/2014/main" id="{8371502D-381B-44B7-A69B-B3DE3CE1DD4E}"/>
                </a:ext>
              </a:extLst>
            </p:cNvPr>
            <p:cNvSpPr>
              <a:spLocks/>
            </p:cNvSpPr>
            <p:nvPr/>
          </p:nvSpPr>
          <p:spPr bwMode="auto">
            <a:xfrm>
              <a:off x="2821" y="2930"/>
              <a:ext cx="22" cy="6"/>
            </a:xfrm>
            <a:custGeom>
              <a:avLst/>
              <a:gdLst>
                <a:gd name="T0" fmla="*/ 0 w 22"/>
                <a:gd name="T1" fmla="*/ 0 h 6"/>
                <a:gd name="T2" fmla="*/ 0 w 22"/>
                <a:gd name="T3" fmla="*/ 6 h 6"/>
                <a:gd name="T4" fmla="*/ 22 w 22"/>
                <a:gd name="T5" fmla="*/ 6 h 6"/>
                <a:gd name="T6" fmla="*/ 22 w 22"/>
                <a:gd name="T7" fmla="*/ 2 h 6"/>
                <a:gd name="T8" fmla="*/ 0 w 22"/>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6">
                  <a:moveTo>
                    <a:pt x="0" y="0"/>
                  </a:moveTo>
                  <a:lnTo>
                    <a:pt x="0" y="6"/>
                  </a:lnTo>
                  <a:lnTo>
                    <a:pt x="22" y="6"/>
                  </a:lnTo>
                  <a:lnTo>
                    <a:pt x="2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2" name="Freeform 77">
              <a:extLst>
                <a:ext uri="{FF2B5EF4-FFF2-40B4-BE49-F238E27FC236}">
                  <a16:creationId xmlns:a16="http://schemas.microsoft.com/office/drawing/2014/main" id="{0A5204A7-BE57-4355-B987-AAC8856AA6E7}"/>
                </a:ext>
              </a:extLst>
            </p:cNvPr>
            <p:cNvSpPr>
              <a:spLocks/>
            </p:cNvSpPr>
            <p:nvPr/>
          </p:nvSpPr>
          <p:spPr bwMode="auto">
            <a:xfrm>
              <a:off x="2906" y="2936"/>
              <a:ext cx="21" cy="7"/>
            </a:xfrm>
            <a:custGeom>
              <a:avLst/>
              <a:gdLst>
                <a:gd name="T0" fmla="*/ 0 w 21"/>
                <a:gd name="T1" fmla="*/ 0 h 7"/>
                <a:gd name="T2" fmla="*/ 0 w 21"/>
                <a:gd name="T3" fmla="*/ 5 h 7"/>
                <a:gd name="T4" fmla="*/ 21 w 21"/>
                <a:gd name="T5" fmla="*/ 7 h 7"/>
                <a:gd name="T6" fmla="*/ 21 w 21"/>
                <a:gd name="T7" fmla="*/ 2 h 7"/>
                <a:gd name="T8" fmla="*/ 0 w 21"/>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7">
                  <a:moveTo>
                    <a:pt x="0" y="0"/>
                  </a:moveTo>
                  <a:lnTo>
                    <a:pt x="0" y="5"/>
                  </a:lnTo>
                  <a:lnTo>
                    <a:pt x="21" y="7"/>
                  </a:lnTo>
                  <a:lnTo>
                    <a:pt x="2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3" name="Freeform 78">
              <a:extLst>
                <a:ext uri="{FF2B5EF4-FFF2-40B4-BE49-F238E27FC236}">
                  <a16:creationId xmlns:a16="http://schemas.microsoft.com/office/drawing/2014/main" id="{7EDC142B-17F7-4A3F-A90C-E640E222C7FD}"/>
                </a:ext>
              </a:extLst>
            </p:cNvPr>
            <p:cNvSpPr>
              <a:spLocks/>
            </p:cNvSpPr>
            <p:nvPr/>
          </p:nvSpPr>
          <p:spPr bwMode="auto">
            <a:xfrm>
              <a:off x="2948" y="2939"/>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4" name="Freeform 79">
              <a:extLst>
                <a:ext uri="{FF2B5EF4-FFF2-40B4-BE49-F238E27FC236}">
                  <a16:creationId xmlns:a16="http://schemas.microsoft.com/office/drawing/2014/main" id="{C4895FCF-AA92-4313-A0DB-356F8A827FB9}"/>
                </a:ext>
              </a:extLst>
            </p:cNvPr>
            <p:cNvSpPr>
              <a:spLocks/>
            </p:cNvSpPr>
            <p:nvPr/>
          </p:nvSpPr>
          <p:spPr bwMode="auto">
            <a:xfrm>
              <a:off x="2990" y="2941"/>
              <a:ext cx="21" cy="8"/>
            </a:xfrm>
            <a:custGeom>
              <a:avLst/>
              <a:gdLst>
                <a:gd name="T0" fmla="*/ 0 w 21"/>
                <a:gd name="T1" fmla="*/ 0 h 8"/>
                <a:gd name="T2" fmla="*/ 0 w 21"/>
                <a:gd name="T3" fmla="*/ 6 h 8"/>
                <a:gd name="T4" fmla="*/ 21 w 21"/>
                <a:gd name="T5" fmla="*/ 8 h 8"/>
                <a:gd name="T6" fmla="*/ 21 w 21"/>
                <a:gd name="T7" fmla="*/ 2 h 8"/>
                <a:gd name="T8" fmla="*/ 0 w 21"/>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8">
                  <a:moveTo>
                    <a:pt x="0" y="0"/>
                  </a:moveTo>
                  <a:lnTo>
                    <a:pt x="0" y="6"/>
                  </a:lnTo>
                  <a:lnTo>
                    <a:pt x="21" y="8"/>
                  </a:lnTo>
                  <a:lnTo>
                    <a:pt x="2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5" name="Freeform 80">
              <a:extLst>
                <a:ext uri="{FF2B5EF4-FFF2-40B4-BE49-F238E27FC236}">
                  <a16:creationId xmlns:a16="http://schemas.microsoft.com/office/drawing/2014/main" id="{1974886E-133A-41A5-89CC-DE5BB2DE78D1}"/>
                </a:ext>
              </a:extLst>
            </p:cNvPr>
            <p:cNvSpPr>
              <a:spLocks/>
            </p:cNvSpPr>
            <p:nvPr/>
          </p:nvSpPr>
          <p:spPr bwMode="auto">
            <a:xfrm>
              <a:off x="3033" y="2945"/>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6" name="Freeform 81">
              <a:extLst>
                <a:ext uri="{FF2B5EF4-FFF2-40B4-BE49-F238E27FC236}">
                  <a16:creationId xmlns:a16="http://schemas.microsoft.com/office/drawing/2014/main" id="{575D9013-D896-433D-AC72-A75763F164E5}"/>
                </a:ext>
              </a:extLst>
            </p:cNvPr>
            <p:cNvSpPr>
              <a:spLocks/>
            </p:cNvSpPr>
            <p:nvPr/>
          </p:nvSpPr>
          <p:spPr bwMode="auto">
            <a:xfrm>
              <a:off x="3077" y="2949"/>
              <a:ext cx="21" cy="6"/>
            </a:xfrm>
            <a:custGeom>
              <a:avLst/>
              <a:gdLst>
                <a:gd name="T0" fmla="*/ 0 w 21"/>
                <a:gd name="T1" fmla="*/ 0 h 6"/>
                <a:gd name="T2" fmla="*/ 0 w 21"/>
                <a:gd name="T3" fmla="*/ 4 h 6"/>
                <a:gd name="T4" fmla="*/ 21 w 21"/>
                <a:gd name="T5" fmla="*/ 6 h 6"/>
                <a:gd name="T6" fmla="*/ 21 w 21"/>
                <a:gd name="T7" fmla="*/ 0 h 6"/>
                <a:gd name="T8" fmla="*/ 0 w 21"/>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0" y="0"/>
                  </a:moveTo>
                  <a:lnTo>
                    <a:pt x="0" y="4"/>
                  </a:lnTo>
                  <a:lnTo>
                    <a:pt x="21" y="6"/>
                  </a:lnTo>
                  <a:lnTo>
                    <a:pt x="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7" name="Freeform 82">
              <a:extLst>
                <a:ext uri="{FF2B5EF4-FFF2-40B4-BE49-F238E27FC236}">
                  <a16:creationId xmlns:a16="http://schemas.microsoft.com/office/drawing/2014/main" id="{6B412754-ACFB-4132-BA24-D2DC927BBB55}"/>
                </a:ext>
              </a:extLst>
            </p:cNvPr>
            <p:cNvSpPr>
              <a:spLocks/>
            </p:cNvSpPr>
            <p:nvPr/>
          </p:nvSpPr>
          <p:spPr bwMode="auto">
            <a:xfrm>
              <a:off x="3119" y="2951"/>
              <a:ext cx="19" cy="8"/>
            </a:xfrm>
            <a:custGeom>
              <a:avLst/>
              <a:gdLst>
                <a:gd name="T0" fmla="*/ 0 w 19"/>
                <a:gd name="T1" fmla="*/ 0 h 8"/>
                <a:gd name="T2" fmla="*/ 0 w 19"/>
                <a:gd name="T3" fmla="*/ 4 h 8"/>
                <a:gd name="T4" fmla="*/ 19 w 19"/>
                <a:gd name="T5" fmla="*/ 8 h 8"/>
                <a:gd name="T6" fmla="*/ 19 w 19"/>
                <a:gd name="T7" fmla="*/ 2 h 8"/>
                <a:gd name="T8" fmla="*/ 0 w 19"/>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8">
                  <a:moveTo>
                    <a:pt x="0" y="0"/>
                  </a:moveTo>
                  <a:lnTo>
                    <a:pt x="0" y="4"/>
                  </a:lnTo>
                  <a:lnTo>
                    <a:pt x="19" y="8"/>
                  </a:lnTo>
                  <a:lnTo>
                    <a:pt x="19"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8" name="Freeform 83">
              <a:extLst>
                <a:ext uri="{FF2B5EF4-FFF2-40B4-BE49-F238E27FC236}">
                  <a16:creationId xmlns:a16="http://schemas.microsoft.com/office/drawing/2014/main" id="{6253387E-5EDD-4190-8447-F43C475F30F6}"/>
                </a:ext>
              </a:extLst>
            </p:cNvPr>
            <p:cNvSpPr>
              <a:spLocks/>
            </p:cNvSpPr>
            <p:nvPr/>
          </p:nvSpPr>
          <p:spPr bwMode="auto">
            <a:xfrm>
              <a:off x="3159" y="2953"/>
              <a:ext cx="23" cy="8"/>
            </a:xfrm>
            <a:custGeom>
              <a:avLst/>
              <a:gdLst>
                <a:gd name="T0" fmla="*/ 0 w 23"/>
                <a:gd name="T1" fmla="*/ 0 h 8"/>
                <a:gd name="T2" fmla="*/ 0 w 23"/>
                <a:gd name="T3" fmla="*/ 6 h 8"/>
                <a:gd name="T4" fmla="*/ 23 w 23"/>
                <a:gd name="T5" fmla="*/ 8 h 8"/>
                <a:gd name="T6" fmla="*/ 23 w 23"/>
                <a:gd name="T7" fmla="*/ 2 h 8"/>
                <a:gd name="T8" fmla="*/ 0 w 23"/>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3" h="8">
                  <a:moveTo>
                    <a:pt x="0" y="0"/>
                  </a:moveTo>
                  <a:lnTo>
                    <a:pt x="0" y="6"/>
                  </a:lnTo>
                  <a:lnTo>
                    <a:pt x="23" y="8"/>
                  </a:lnTo>
                  <a:lnTo>
                    <a:pt x="23"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8999" name="Freeform 84">
              <a:extLst>
                <a:ext uri="{FF2B5EF4-FFF2-40B4-BE49-F238E27FC236}">
                  <a16:creationId xmlns:a16="http://schemas.microsoft.com/office/drawing/2014/main" id="{300417FB-17E3-451B-A77B-D8E9D434F77B}"/>
                </a:ext>
              </a:extLst>
            </p:cNvPr>
            <p:cNvSpPr>
              <a:spLocks/>
            </p:cNvSpPr>
            <p:nvPr/>
          </p:nvSpPr>
          <p:spPr bwMode="auto">
            <a:xfrm>
              <a:off x="3203" y="2957"/>
              <a:ext cx="22" cy="7"/>
            </a:xfrm>
            <a:custGeom>
              <a:avLst/>
              <a:gdLst>
                <a:gd name="T0" fmla="*/ 0 w 22"/>
                <a:gd name="T1" fmla="*/ 0 h 7"/>
                <a:gd name="T2" fmla="*/ 0 w 22"/>
                <a:gd name="T3" fmla="*/ 6 h 7"/>
                <a:gd name="T4" fmla="*/ 22 w 22"/>
                <a:gd name="T5" fmla="*/ 7 h 7"/>
                <a:gd name="T6" fmla="*/ 22 w 22"/>
                <a:gd name="T7" fmla="*/ 2 h 7"/>
                <a:gd name="T8" fmla="*/ 0 w 22"/>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7">
                  <a:moveTo>
                    <a:pt x="0" y="0"/>
                  </a:moveTo>
                  <a:lnTo>
                    <a:pt x="0" y="6"/>
                  </a:lnTo>
                  <a:lnTo>
                    <a:pt x="22" y="7"/>
                  </a:lnTo>
                  <a:lnTo>
                    <a:pt x="2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0" name="Freeform 85">
              <a:extLst>
                <a:ext uri="{FF2B5EF4-FFF2-40B4-BE49-F238E27FC236}">
                  <a16:creationId xmlns:a16="http://schemas.microsoft.com/office/drawing/2014/main" id="{C97BE7E5-D722-4671-8C14-7300F0D312A8}"/>
                </a:ext>
              </a:extLst>
            </p:cNvPr>
            <p:cNvSpPr>
              <a:spLocks/>
            </p:cNvSpPr>
            <p:nvPr/>
          </p:nvSpPr>
          <p:spPr bwMode="auto">
            <a:xfrm>
              <a:off x="3246" y="2961"/>
              <a:ext cx="21" cy="5"/>
            </a:xfrm>
            <a:custGeom>
              <a:avLst/>
              <a:gdLst>
                <a:gd name="T0" fmla="*/ 0 w 21"/>
                <a:gd name="T1" fmla="*/ 0 h 5"/>
                <a:gd name="T2" fmla="*/ 0 w 21"/>
                <a:gd name="T3" fmla="*/ 3 h 5"/>
                <a:gd name="T4" fmla="*/ 21 w 21"/>
                <a:gd name="T5" fmla="*/ 5 h 5"/>
                <a:gd name="T6" fmla="*/ 21 w 21"/>
                <a:gd name="T7" fmla="*/ 0 h 5"/>
                <a:gd name="T8" fmla="*/ 0 w 21"/>
                <a:gd name="T9" fmla="*/ 0 h 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5">
                  <a:moveTo>
                    <a:pt x="0" y="0"/>
                  </a:moveTo>
                  <a:lnTo>
                    <a:pt x="0" y="3"/>
                  </a:lnTo>
                  <a:lnTo>
                    <a:pt x="21" y="5"/>
                  </a:lnTo>
                  <a:lnTo>
                    <a:pt x="21" y="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1" name="Freeform 86">
              <a:extLst>
                <a:ext uri="{FF2B5EF4-FFF2-40B4-BE49-F238E27FC236}">
                  <a16:creationId xmlns:a16="http://schemas.microsoft.com/office/drawing/2014/main" id="{AA3E5C9D-4ABE-4E65-B721-7CF29BE58E4C}"/>
                </a:ext>
              </a:extLst>
            </p:cNvPr>
            <p:cNvSpPr>
              <a:spLocks/>
            </p:cNvSpPr>
            <p:nvPr/>
          </p:nvSpPr>
          <p:spPr bwMode="auto">
            <a:xfrm>
              <a:off x="3288" y="2963"/>
              <a:ext cx="21" cy="7"/>
            </a:xfrm>
            <a:custGeom>
              <a:avLst/>
              <a:gdLst>
                <a:gd name="T0" fmla="*/ 0 w 21"/>
                <a:gd name="T1" fmla="*/ 0 h 7"/>
                <a:gd name="T2" fmla="*/ 0 w 21"/>
                <a:gd name="T3" fmla="*/ 5 h 7"/>
                <a:gd name="T4" fmla="*/ 21 w 21"/>
                <a:gd name="T5" fmla="*/ 7 h 7"/>
                <a:gd name="T6" fmla="*/ 21 w 21"/>
                <a:gd name="T7" fmla="*/ 1 h 7"/>
                <a:gd name="T8" fmla="*/ 0 w 21"/>
                <a:gd name="T9" fmla="*/ 0 h 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7">
                  <a:moveTo>
                    <a:pt x="0" y="0"/>
                  </a:moveTo>
                  <a:lnTo>
                    <a:pt x="0" y="5"/>
                  </a:lnTo>
                  <a:lnTo>
                    <a:pt x="21" y="7"/>
                  </a:lnTo>
                  <a:lnTo>
                    <a:pt x="21" y="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2" name="Freeform 87">
              <a:extLst>
                <a:ext uri="{FF2B5EF4-FFF2-40B4-BE49-F238E27FC236}">
                  <a16:creationId xmlns:a16="http://schemas.microsoft.com/office/drawing/2014/main" id="{F987A2F2-1C17-466D-8D6D-A0A8DB85FF16}"/>
                </a:ext>
              </a:extLst>
            </p:cNvPr>
            <p:cNvSpPr>
              <a:spLocks/>
            </p:cNvSpPr>
            <p:nvPr/>
          </p:nvSpPr>
          <p:spPr bwMode="auto">
            <a:xfrm>
              <a:off x="3330" y="2966"/>
              <a:ext cx="21" cy="6"/>
            </a:xfrm>
            <a:custGeom>
              <a:avLst/>
              <a:gdLst>
                <a:gd name="T0" fmla="*/ 0 w 21"/>
                <a:gd name="T1" fmla="*/ 0 h 6"/>
                <a:gd name="T2" fmla="*/ 0 w 21"/>
                <a:gd name="T3" fmla="*/ 6 h 6"/>
                <a:gd name="T4" fmla="*/ 21 w 21"/>
                <a:gd name="T5" fmla="*/ 6 h 6"/>
                <a:gd name="T6" fmla="*/ 21 w 21"/>
                <a:gd name="T7" fmla="*/ 2 h 6"/>
                <a:gd name="T8" fmla="*/ 0 w 21"/>
                <a:gd name="T9" fmla="*/ 0 h 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1" h="6">
                  <a:moveTo>
                    <a:pt x="0" y="0"/>
                  </a:moveTo>
                  <a:lnTo>
                    <a:pt x="0" y="6"/>
                  </a:lnTo>
                  <a:lnTo>
                    <a:pt x="21" y="6"/>
                  </a:lnTo>
                  <a:lnTo>
                    <a:pt x="21"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3" name="Freeform 88">
              <a:extLst>
                <a:ext uri="{FF2B5EF4-FFF2-40B4-BE49-F238E27FC236}">
                  <a16:creationId xmlns:a16="http://schemas.microsoft.com/office/drawing/2014/main" id="{D8A1945B-C000-405B-8024-20798A72AB5A}"/>
                </a:ext>
              </a:extLst>
            </p:cNvPr>
            <p:cNvSpPr>
              <a:spLocks/>
            </p:cNvSpPr>
            <p:nvPr/>
          </p:nvSpPr>
          <p:spPr bwMode="auto">
            <a:xfrm>
              <a:off x="3372" y="2968"/>
              <a:ext cx="22" cy="8"/>
            </a:xfrm>
            <a:custGeom>
              <a:avLst/>
              <a:gdLst>
                <a:gd name="T0" fmla="*/ 0 w 22"/>
                <a:gd name="T1" fmla="*/ 0 h 8"/>
                <a:gd name="T2" fmla="*/ 0 w 22"/>
                <a:gd name="T3" fmla="*/ 6 h 8"/>
                <a:gd name="T4" fmla="*/ 22 w 22"/>
                <a:gd name="T5" fmla="*/ 8 h 8"/>
                <a:gd name="T6" fmla="*/ 22 w 22"/>
                <a:gd name="T7" fmla="*/ 2 h 8"/>
                <a:gd name="T8" fmla="*/ 0 w 22"/>
                <a:gd name="T9" fmla="*/ 0 h 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 h="8">
                  <a:moveTo>
                    <a:pt x="0" y="0"/>
                  </a:moveTo>
                  <a:lnTo>
                    <a:pt x="0" y="6"/>
                  </a:lnTo>
                  <a:lnTo>
                    <a:pt x="22" y="8"/>
                  </a:lnTo>
                  <a:lnTo>
                    <a:pt x="22" y="2"/>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4" name="Rectangle 89">
              <a:extLst>
                <a:ext uri="{FF2B5EF4-FFF2-40B4-BE49-F238E27FC236}">
                  <a16:creationId xmlns:a16="http://schemas.microsoft.com/office/drawing/2014/main" id="{1C21E199-3721-4C83-AFC7-F7511C345368}"/>
                </a:ext>
              </a:extLst>
            </p:cNvPr>
            <p:cNvSpPr>
              <a:spLocks noChangeArrowheads="1"/>
            </p:cNvSpPr>
            <p:nvPr/>
          </p:nvSpPr>
          <p:spPr bwMode="auto">
            <a:xfrm>
              <a:off x="3415" y="2972"/>
              <a:ext cx="7" cy="6"/>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05" name="Freeform 90">
              <a:extLst>
                <a:ext uri="{FF2B5EF4-FFF2-40B4-BE49-F238E27FC236}">
                  <a16:creationId xmlns:a16="http://schemas.microsoft.com/office/drawing/2014/main" id="{FD0C4DFA-0A92-4A25-B28F-A83DB480AF55}"/>
                </a:ext>
              </a:extLst>
            </p:cNvPr>
            <p:cNvSpPr>
              <a:spLocks/>
            </p:cNvSpPr>
            <p:nvPr/>
          </p:nvSpPr>
          <p:spPr bwMode="auto">
            <a:xfrm>
              <a:off x="3411" y="2957"/>
              <a:ext cx="40" cy="34"/>
            </a:xfrm>
            <a:custGeom>
              <a:avLst/>
              <a:gdLst>
                <a:gd name="T0" fmla="*/ 0 w 40"/>
                <a:gd name="T1" fmla="*/ 34 h 34"/>
                <a:gd name="T2" fmla="*/ 6 w 40"/>
                <a:gd name="T3" fmla="*/ 17 h 34"/>
                <a:gd name="T4" fmla="*/ 2 w 40"/>
                <a:gd name="T5" fmla="*/ 0 h 34"/>
                <a:gd name="T6" fmla="*/ 40 w 40"/>
                <a:gd name="T7" fmla="*/ 19 h 34"/>
                <a:gd name="T8" fmla="*/ 0 w 40"/>
                <a:gd name="T9" fmla="*/ 34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0" h="34">
                  <a:moveTo>
                    <a:pt x="0" y="34"/>
                  </a:moveTo>
                  <a:lnTo>
                    <a:pt x="6" y="17"/>
                  </a:lnTo>
                  <a:lnTo>
                    <a:pt x="2" y="0"/>
                  </a:lnTo>
                  <a:lnTo>
                    <a:pt x="40" y="19"/>
                  </a:lnTo>
                  <a:lnTo>
                    <a:pt x="0" y="3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6" name="Line 91">
              <a:extLst>
                <a:ext uri="{FF2B5EF4-FFF2-40B4-BE49-F238E27FC236}">
                  <a16:creationId xmlns:a16="http://schemas.microsoft.com/office/drawing/2014/main" id="{7BF74E0D-4779-4B28-B623-C6E10D31C472}"/>
                </a:ext>
              </a:extLst>
            </p:cNvPr>
            <p:cNvSpPr>
              <a:spLocks noChangeShapeType="1"/>
            </p:cNvSpPr>
            <p:nvPr/>
          </p:nvSpPr>
          <p:spPr bwMode="auto">
            <a:xfrm>
              <a:off x="2257" y="2738"/>
              <a:ext cx="1" cy="5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07" name="Freeform 92">
              <a:extLst>
                <a:ext uri="{FF2B5EF4-FFF2-40B4-BE49-F238E27FC236}">
                  <a16:creationId xmlns:a16="http://schemas.microsoft.com/office/drawing/2014/main" id="{B0247AB0-2783-478F-9C8E-90A53302BDDF}"/>
                </a:ext>
              </a:extLst>
            </p:cNvPr>
            <p:cNvSpPr>
              <a:spLocks/>
            </p:cNvSpPr>
            <p:nvPr/>
          </p:nvSpPr>
          <p:spPr bwMode="auto">
            <a:xfrm>
              <a:off x="2240" y="2786"/>
              <a:ext cx="34" cy="40"/>
            </a:xfrm>
            <a:custGeom>
              <a:avLst/>
              <a:gdLst>
                <a:gd name="T0" fmla="*/ 0 w 34"/>
                <a:gd name="T1" fmla="*/ 0 h 40"/>
                <a:gd name="T2" fmla="*/ 17 w 34"/>
                <a:gd name="T3" fmla="*/ 6 h 40"/>
                <a:gd name="T4" fmla="*/ 34 w 34"/>
                <a:gd name="T5" fmla="*/ 0 h 40"/>
                <a:gd name="T6" fmla="*/ 17 w 34"/>
                <a:gd name="T7" fmla="*/ 40 h 40"/>
                <a:gd name="T8" fmla="*/ 0 w 34"/>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0">
                  <a:moveTo>
                    <a:pt x="0" y="0"/>
                  </a:moveTo>
                  <a:lnTo>
                    <a:pt x="17" y="6"/>
                  </a:lnTo>
                  <a:lnTo>
                    <a:pt x="34" y="0"/>
                  </a:lnTo>
                  <a:lnTo>
                    <a:pt x="17" y="4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08" name="Line 93">
              <a:extLst>
                <a:ext uri="{FF2B5EF4-FFF2-40B4-BE49-F238E27FC236}">
                  <a16:creationId xmlns:a16="http://schemas.microsoft.com/office/drawing/2014/main" id="{104D3D31-2BF3-4EFC-B810-8C410707C18D}"/>
                </a:ext>
              </a:extLst>
            </p:cNvPr>
            <p:cNvSpPr>
              <a:spLocks noChangeShapeType="1"/>
            </p:cNvSpPr>
            <p:nvPr/>
          </p:nvSpPr>
          <p:spPr bwMode="auto">
            <a:xfrm>
              <a:off x="3668" y="3032"/>
              <a:ext cx="2" cy="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09" name="Freeform 94">
              <a:extLst>
                <a:ext uri="{FF2B5EF4-FFF2-40B4-BE49-F238E27FC236}">
                  <a16:creationId xmlns:a16="http://schemas.microsoft.com/office/drawing/2014/main" id="{6140488E-B02A-49CC-AA12-E4CB779EAA68}"/>
                </a:ext>
              </a:extLst>
            </p:cNvPr>
            <p:cNvSpPr>
              <a:spLocks/>
            </p:cNvSpPr>
            <p:nvPr/>
          </p:nvSpPr>
          <p:spPr bwMode="auto">
            <a:xfrm>
              <a:off x="3653" y="3087"/>
              <a:ext cx="32" cy="41"/>
            </a:xfrm>
            <a:custGeom>
              <a:avLst/>
              <a:gdLst>
                <a:gd name="T0" fmla="*/ 0 w 32"/>
                <a:gd name="T1" fmla="*/ 0 h 41"/>
                <a:gd name="T2" fmla="*/ 15 w 32"/>
                <a:gd name="T3" fmla="*/ 8 h 41"/>
                <a:gd name="T4" fmla="*/ 32 w 32"/>
                <a:gd name="T5" fmla="*/ 0 h 41"/>
                <a:gd name="T6" fmla="*/ 15 w 32"/>
                <a:gd name="T7" fmla="*/ 41 h 41"/>
                <a:gd name="T8" fmla="*/ 0 w 32"/>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1">
                  <a:moveTo>
                    <a:pt x="0" y="0"/>
                  </a:moveTo>
                  <a:lnTo>
                    <a:pt x="15" y="8"/>
                  </a:lnTo>
                  <a:lnTo>
                    <a:pt x="32" y="0"/>
                  </a:lnTo>
                  <a:lnTo>
                    <a:pt x="15" y="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10" name="Rectangle 95">
              <a:extLst>
                <a:ext uri="{FF2B5EF4-FFF2-40B4-BE49-F238E27FC236}">
                  <a16:creationId xmlns:a16="http://schemas.microsoft.com/office/drawing/2014/main" id="{5AEB4010-E39D-47CB-89A2-DADF90FB3E8C}"/>
                </a:ext>
              </a:extLst>
            </p:cNvPr>
            <p:cNvSpPr>
              <a:spLocks noChangeArrowheads="1"/>
            </p:cNvSpPr>
            <p:nvPr/>
          </p:nvSpPr>
          <p:spPr bwMode="auto">
            <a:xfrm>
              <a:off x="2958" y="2561"/>
              <a:ext cx="149" cy="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11" name="Rectangle 96">
              <a:extLst>
                <a:ext uri="{FF2B5EF4-FFF2-40B4-BE49-F238E27FC236}">
                  <a16:creationId xmlns:a16="http://schemas.microsoft.com/office/drawing/2014/main" id="{D4A9A775-2570-4437-8240-1F750CDE80D9}"/>
                </a:ext>
              </a:extLst>
            </p:cNvPr>
            <p:cNvSpPr>
              <a:spLocks noChangeArrowheads="1"/>
            </p:cNvSpPr>
            <p:nvPr/>
          </p:nvSpPr>
          <p:spPr bwMode="auto">
            <a:xfrm>
              <a:off x="2958" y="2561"/>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Times New Roman" panose="02020603050405020304" pitchFamily="18" charset="0"/>
                </a:rPr>
                <a:t>data</a:t>
              </a:r>
              <a:endParaRPr lang="en-US" altLang="en-US" sz="3200" b="1">
                <a:latin typeface="Times New Roman" panose="02020603050405020304" pitchFamily="18" charset="0"/>
              </a:endParaRPr>
            </a:p>
          </p:txBody>
        </p:sp>
        <p:sp>
          <p:nvSpPr>
            <p:cNvPr id="39012" name="Rectangle 97">
              <a:extLst>
                <a:ext uri="{FF2B5EF4-FFF2-40B4-BE49-F238E27FC236}">
                  <a16:creationId xmlns:a16="http://schemas.microsoft.com/office/drawing/2014/main" id="{989B867D-09BA-4528-9793-79C3B181D6D3}"/>
                </a:ext>
              </a:extLst>
            </p:cNvPr>
            <p:cNvSpPr>
              <a:spLocks noChangeArrowheads="1"/>
            </p:cNvSpPr>
            <p:nvPr/>
          </p:nvSpPr>
          <p:spPr bwMode="auto">
            <a:xfrm>
              <a:off x="2958" y="2855"/>
              <a:ext cx="149" cy="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13" name="Rectangle 98">
              <a:extLst>
                <a:ext uri="{FF2B5EF4-FFF2-40B4-BE49-F238E27FC236}">
                  <a16:creationId xmlns:a16="http://schemas.microsoft.com/office/drawing/2014/main" id="{F6A9BF7B-7250-45AA-8DBF-48192785DB6B}"/>
                </a:ext>
              </a:extLst>
            </p:cNvPr>
            <p:cNvSpPr>
              <a:spLocks noChangeArrowheads="1"/>
            </p:cNvSpPr>
            <p:nvPr/>
          </p:nvSpPr>
          <p:spPr bwMode="auto">
            <a:xfrm>
              <a:off x="2958" y="2855"/>
              <a:ext cx="115"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Times New Roman" panose="02020603050405020304" pitchFamily="18" charset="0"/>
                </a:rPr>
                <a:t>data</a:t>
              </a:r>
              <a:endParaRPr lang="en-US" altLang="en-US" sz="3200" b="1">
                <a:latin typeface="Times New Roman" panose="02020603050405020304" pitchFamily="18" charset="0"/>
              </a:endParaRPr>
            </a:p>
          </p:txBody>
        </p:sp>
        <p:sp>
          <p:nvSpPr>
            <p:cNvPr id="39014" name="Rectangle 99">
              <a:extLst>
                <a:ext uri="{FF2B5EF4-FFF2-40B4-BE49-F238E27FC236}">
                  <a16:creationId xmlns:a16="http://schemas.microsoft.com/office/drawing/2014/main" id="{F79E0510-A76E-408A-A0F7-07B4F68DDF4C}"/>
                </a:ext>
              </a:extLst>
            </p:cNvPr>
            <p:cNvSpPr>
              <a:spLocks noChangeArrowheads="1"/>
            </p:cNvSpPr>
            <p:nvPr/>
          </p:nvSpPr>
          <p:spPr bwMode="auto">
            <a:xfrm>
              <a:off x="2132" y="1052"/>
              <a:ext cx="290"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15" name="Rectangle 100">
              <a:extLst>
                <a:ext uri="{FF2B5EF4-FFF2-40B4-BE49-F238E27FC236}">
                  <a16:creationId xmlns:a16="http://schemas.microsoft.com/office/drawing/2014/main" id="{47ADBE62-3311-4E67-AA3E-560643E40715}"/>
                </a:ext>
              </a:extLst>
            </p:cNvPr>
            <p:cNvSpPr>
              <a:spLocks noChangeArrowheads="1"/>
            </p:cNvSpPr>
            <p:nvPr/>
          </p:nvSpPr>
          <p:spPr bwMode="auto">
            <a:xfrm>
              <a:off x="2132" y="1054"/>
              <a:ext cx="231"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000000"/>
                  </a:solidFill>
                  <a:latin typeface="Times New Roman" panose="02020603050405020304" pitchFamily="18" charset="0"/>
                </a:rPr>
                <a:t>Server</a:t>
              </a:r>
              <a:endParaRPr lang="en-US" altLang="en-US" b="1">
                <a:latin typeface="Times New Roman" panose="02020603050405020304" pitchFamily="18" charset="0"/>
              </a:endParaRPr>
            </a:p>
          </p:txBody>
        </p:sp>
        <p:sp>
          <p:nvSpPr>
            <p:cNvPr id="39016" name="Rectangle 101">
              <a:extLst>
                <a:ext uri="{FF2B5EF4-FFF2-40B4-BE49-F238E27FC236}">
                  <a16:creationId xmlns:a16="http://schemas.microsoft.com/office/drawing/2014/main" id="{C82A2FC4-837E-4708-911C-E9922F19E4E3}"/>
                </a:ext>
              </a:extLst>
            </p:cNvPr>
            <p:cNvSpPr>
              <a:spLocks noChangeArrowheads="1"/>
            </p:cNvSpPr>
            <p:nvPr/>
          </p:nvSpPr>
          <p:spPr bwMode="auto">
            <a:xfrm>
              <a:off x="3553" y="1864"/>
              <a:ext cx="274"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17" name="Rectangle 102">
              <a:extLst>
                <a:ext uri="{FF2B5EF4-FFF2-40B4-BE49-F238E27FC236}">
                  <a16:creationId xmlns:a16="http://schemas.microsoft.com/office/drawing/2014/main" id="{AA812429-1558-40C2-8FC5-28F88DB19A03}"/>
                </a:ext>
              </a:extLst>
            </p:cNvPr>
            <p:cNvSpPr>
              <a:spLocks noChangeArrowheads="1"/>
            </p:cNvSpPr>
            <p:nvPr/>
          </p:nvSpPr>
          <p:spPr bwMode="auto">
            <a:xfrm>
              <a:off x="3553" y="1866"/>
              <a:ext cx="216"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000000"/>
                  </a:solidFill>
                  <a:latin typeface="Times New Roman" panose="02020603050405020304" pitchFamily="18" charset="0"/>
                </a:rPr>
                <a:t>Client</a:t>
              </a:r>
              <a:endParaRPr lang="en-US" altLang="en-US" b="1">
                <a:latin typeface="Times New Roman" panose="02020603050405020304" pitchFamily="18" charset="0"/>
              </a:endParaRPr>
            </a:p>
          </p:txBody>
        </p:sp>
        <p:sp>
          <p:nvSpPr>
            <p:cNvPr id="39018" name="Line 103">
              <a:extLst>
                <a:ext uri="{FF2B5EF4-FFF2-40B4-BE49-F238E27FC236}">
                  <a16:creationId xmlns:a16="http://schemas.microsoft.com/office/drawing/2014/main" id="{4EBE2B45-FB14-467D-ADC9-5FFBFE54C892}"/>
                </a:ext>
              </a:extLst>
            </p:cNvPr>
            <p:cNvSpPr>
              <a:spLocks noChangeShapeType="1"/>
            </p:cNvSpPr>
            <p:nvPr/>
          </p:nvSpPr>
          <p:spPr bwMode="auto">
            <a:xfrm>
              <a:off x="2257" y="1607"/>
              <a:ext cx="1" cy="6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19" name="Freeform 104">
              <a:extLst>
                <a:ext uri="{FF2B5EF4-FFF2-40B4-BE49-F238E27FC236}">
                  <a16:creationId xmlns:a16="http://schemas.microsoft.com/office/drawing/2014/main" id="{B41A73E5-F93A-479F-93D5-1E9C2C4339B7}"/>
                </a:ext>
              </a:extLst>
            </p:cNvPr>
            <p:cNvSpPr>
              <a:spLocks/>
            </p:cNvSpPr>
            <p:nvPr/>
          </p:nvSpPr>
          <p:spPr bwMode="auto">
            <a:xfrm>
              <a:off x="2240" y="1655"/>
              <a:ext cx="34" cy="38"/>
            </a:xfrm>
            <a:custGeom>
              <a:avLst/>
              <a:gdLst>
                <a:gd name="T0" fmla="*/ 0 w 34"/>
                <a:gd name="T1" fmla="*/ 0 h 38"/>
                <a:gd name="T2" fmla="*/ 17 w 34"/>
                <a:gd name="T3" fmla="*/ 6 h 38"/>
                <a:gd name="T4" fmla="*/ 34 w 34"/>
                <a:gd name="T5" fmla="*/ 0 h 38"/>
                <a:gd name="T6" fmla="*/ 17 w 34"/>
                <a:gd name="T7" fmla="*/ 38 h 38"/>
                <a:gd name="T8" fmla="*/ 0 w 34"/>
                <a:gd name="T9" fmla="*/ 0 h 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38">
                  <a:moveTo>
                    <a:pt x="0" y="0"/>
                  </a:moveTo>
                  <a:lnTo>
                    <a:pt x="17" y="6"/>
                  </a:lnTo>
                  <a:lnTo>
                    <a:pt x="34" y="0"/>
                  </a:lnTo>
                  <a:lnTo>
                    <a:pt x="17" y="38"/>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0" name="Line 105">
              <a:extLst>
                <a:ext uri="{FF2B5EF4-FFF2-40B4-BE49-F238E27FC236}">
                  <a16:creationId xmlns:a16="http://schemas.microsoft.com/office/drawing/2014/main" id="{DE2ACC71-1F7B-4F52-8DD3-000D1B492734}"/>
                </a:ext>
              </a:extLst>
            </p:cNvPr>
            <p:cNvSpPr>
              <a:spLocks noChangeShapeType="1"/>
            </p:cNvSpPr>
            <p:nvPr/>
          </p:nvSpPr>
          <p:spPr bwMode="auto">
            <a:xfrm>
              <a:off x="2257" y="1862"/>
              <a:ext cx="1" cy="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21" name="Freeform 106">
              <a:extLst>
                <a:ext uri="{FF2B5EF4-FFF2-40B4-BE49-F238E27FC236}">
                  <a16:creationId xmlns:a16="http://schemas.microsoft.com/office/drawing/2014/main" id="{BD511AE7-81E8-49DF-9C10-5FB70708D664}"/>
                </a:ext>
              </a:extLst>
            </p:cNvPr>
            <p:cNvSpPr>
              <a:spLocks/>
            </p:cNvSpPr>
            <p:nvPr/>
          </p:nvSpPr>
          <p:spPr bwMode="auto">
            <a:xfrm>
              <a:off x="2240" y="1908"/>
              <a:ext cx="34" cy="41"/>
            </a:xfrm>
            <a:custGeom>
              <a:avLst/>
              <a:gdLst>
                <a:gd name="T0" fmla="*/ 0 w 34"/>
                <a:gd name="T1" fmla="*/ 0 h 41"/>
                <a:gd name="T2" fmla="*/ 17 w 34"/>
                <a:gd name="T3" fmla="*/ 8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1">
                  <a:moveTo>
                    <a:pt x="0" y="0"/>
                  </a:moveTo>
                  <a:lnTo>
                    <a:pt x="17" y="8"/>
                  </a:lnTo>
                  <a:lnTo>
                    <a:pt x="34" y="0"/>
                  </a:lnTo>
                  <a:lnTo>
                    <a:pt x="17" y="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2" name="Rectangle 107">
              <a:extLst>
                <a:ext uri="{FF2B5EF4-FFF2-40B4-BE49-F238E27FC236}">
                  <a16:creationId xmlns:a16="http://schemas.microsoft.com/office/drawing/2014/main" id="{6A70E3C0-6994-41F4-AE3D-64C4CE18C2F7}"/>
                </a:ext>
              </a:extLst>
            </p:cNvPr>
            <p:cNvSpPr>
              <a:spLocks noChangeArrowheads="1"/>
            </p:cNvSpPr>
            <p:nvPr/>
          </p:nvSpPr>
          <p:spPr bwMode="auto">
            <a:xfrm>
              <a:off x="2078" y="2001"/>
              <a:ext cx="436" cy="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23" name="Rectangle 108">
              <a:extLst>
                <a:ext uri="{FF2B5EF4-FFF2-40B4-BE49-F238E27FC236}">
                  <a16:creationId xmlns:a16="http://schemas.microsoft.com/office/drawing/2014/main" id="{4D756DAA-966B-47F0-8CA7-522F0860114B}"/>
                </a:ext>
              </a:extLst>
            </p:cNvPr>
            <p:cNvSpPr>
              <a:spLocks noChangeArrowheads="1"/>
            </p:cNvSpPr>
            <p:nvPr/>
          </p:nvSpPr>
          <p:spPr bwMode="auto">
            <a:xfrm>
              <a:off x="2078" y="1999"/>
              <a:ext cx="329"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accept()</a:t>
              </a:r>
              <a:endParaRPr lang="en-US" altLang="en-US" b="1">
                <a:latin typeface="Times New Roman" panose="02020603050405020304" pitchFamily="18" charset="0"/>
              </a:endParaRPr>
            </a:p>
          </p:txBody>
        </p:sp>
        <p:sp>
          <p:nvSpPr>
            <p:cNvPr id="39024" name="Rectangle 109">
              <a:extLst>
                <a:ext uri="{FF2B5EF4-FFF2-40B4-BE49-F238E27FC236}">
                  <a16:creationId xmlns:a16="http://schemas.microsoft.com/office/drawing/2014/main" id="{0A9716E0-E18D-495B-9A1A-AA6CF068A6AC}"/>
                </a:ext>
              </a:extLst>
            </p:cNvPr>
            <p:cNvSpPr>
              <a:spLocks noChangeArrowheads="1"/>
            </p:cNvSpPr>
            <p:nvPr/>
          </p:nvSpPr>
          <p:spPr bwMode="auto">
            <a:xfrm>
              <a:off x="2040" y="1953"/>
              <a:ext cx="436" cy="1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25" name="Line 110">
              <a:extLst>
                <a:ext uri="{FF2B5EF4-FFF2-40B4-BE49-F238E27FC236}">
                  <a16:creationId xmlns:a16="http://schemas.microsoft.com/office/drawing/2014/main" id="{4DCD967C-2D63-4E47-8897-E0000563DEA3}"/>
                </a:ext>
              </a:extLst>
            </p:cNvPr>
            <p:cNvSpPr>
              <a:spLocks noChangeShapeType="1"/>
            </p:cNvSpPr>
            <p:nvPr/>
          </p:nvSpPr>
          <p:spPr bwMode="auto">
            <a:xfrm>
              <a:off x="2257" y="2125"/>
              <a:ext cx="1" cy="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26" name="Freeform 111">
              <a:extLst>
                <a:ext uri="{FF2B5EF4-FFF2-40B4-BE49-F238E27FC236}">
                  <a16:creationId xmlns:a16="http://schemas.microsoft.com/office/drawing/2014/main" id="{C60BC0AC-8F4E-4FBA-A293-AD754FF6AB54}"/>
                </a:ext>
              </a:extLst>
            </p:cNvPr>
            <p:cNvSpPr>
              <a:spLocks/>
            </p:cNvSpPr>
            <p:nvPr/>
          </p:nvSpPr>
          <p:spPr bwMode="auto">
            <a:xfrm>
              <a:off x="2240" y="2171"/>
              <a:ext cx="34" cy="41"/>
            </a:xfrm>
            <a:custGeom>
              <a:avLst/>
              <a:gdLst>
                <a:gd name="T0" fmla="*/ 0 w 34"/>
                <a:gd name="T1" fmla="*/ 0 h 41"/>
                <a:gd name="T2" fmla="*/ 17 w 34"/>
                <a:gd name="T3" fmla="*/ 6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1">
                  <a:moveTo>
                    <a:pt x="0" y="0"/>
                  </a:moveTo>
                  <a:lnTo>
                    <a:pt x="17" y="6"/>
                  </a:lnTo>
                  <a:lnTo>
                    <a:pt x="34" y="0"/>
                  </a:lnTo>
                  <a:lnTo>
                    <a:pt x="17" y="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27" name="Rectangle 112">
              <a:extLst>
                <a:ext uri="{FF2B5EF4-FFF2-40B4-BE49-F238E27FC236}">
                  <a16:creationId xmlns:a16="http://schemas.microsoft.com/office/drawing/2014/main" id="{41D6FFE6-C09D-409E-B40B-33AD1E9B50EF}"/>
                </a:ext>
              </a:extLst>
            </p:cNvPr>
            <p:cNvSpPr>
              <a:spLocks noChangeArrowheads="1"/>
            </p:cNvSpPr>
            <p:nvPr/>
          </p:nvSpPr>
          <p:spPr bwMode="auto">
            <a:xfrm>
              <a:off x="2101" y="2876"/>
              <a:ext cx="388"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28" name="Rectangle 113">
              <a:extLst>
                <a:ext uri="{FF2B5EF4-FFF2-40B4-BE49-F238E27FC236}">
                  <a16:creationId xmlns:a16="http://schemas.microsoft.com/office/drawing/2014/main" id="{4DCCAF3E-45F4-4A56-849C-0890BAFAD7AF}"/>
                </a:ext>
              </a:extLst>
            </p:cNvPr>
            <p:cNvSpPr>
              <a:spLocks noChangeArrowheads="1"/>
            </p:cNvSpPr>
            <p:nvPr/>
          </p:nvSpPr>
          <p:spPr bwMode="auto">
            <a:xfrm>
              <a:off x="2101" y="2876"/>
              <a:ext cx="288"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write()</a:t>
              </a:r>
              <a:endParaRPr lang="en-US" altLang="en-US" b="1">
                <a:latin typeface="Times New Roman" panose="02020603050405020304" pitchFamily="18" charset="0"/>
              </a:endParaRPr>
            </a:p>
          </p:txBody>
        </p:sp>
        <p:sp>
          <p:nvSpPr>
            <p:cNvPr id="39029" name="Rectangle 114">
              <a:extLst>
                <a:ext uri="{FF2B5EF4-FFF2-40B4-BE49-F238E27FC236}">
                  <a16:creationId xmlns:a16="http://schemas.microsoft.com/office/drawing/2014/main" id="{EE359A73-ECA7-4145-BAD3-3F744522B945}"/>
                </a:ext>
              </a:extLst>
            </p:cNvPr>
            <p:cNvSpPr>
              <a:spLocks noChangeArrowheads="1"/>
            </p:cNvSpPr>
            <p:nvPr/>
          </p:nvSpPr>
          <p:spPr bwMode="auto">
            <a:xfrm>
              <a:off x="2040" y="2828"/>
              <a:ext cx="436" cy="16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30" name="Line 115">
              <a:extLst>
                <a:ext uri="{FF2B5EF4-FFF2-40B4-BE49-F238E27FC236}">
                  <a16:creationId xmlns:a16="http://schemas.microsoft.com/office/drawing/2014/main" id="{C0027292-0696-4EC0-958D-14BCCA69C383}"/>
                </a:ext>
              </a:extLst>
            </p:cNvPr>
            <p:cNvSpPr>
              <a:spLocks noChangeShapeType="1"/>
            </p:cNvSpPr>
            <p:nvPr/>
          </p:nvSpPr>
          <p:spPr bwMode="auto">
            <a:xfrm>
              <a:off x="2257" y="2993"/>
              <a:ext cx="1" cy="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31" name="Freeform 116">
              <a:extLst>
                <a:ext uri="{FF2B5EF4-FFF2-40B4-BE49-F238E27FC236}">
                  <a16:creationId xmlns:a16="http://schemas.microsoft.com/office/drawing/2014/main" id="{C7EFF7BE-B925-4891-939F-33844E7C3083}"/>
                </a:ext>
              </a:extLst>
            </p:cNvPr>
            <p:cNvSpPr>
              <a:spLocks/>
            </p:cNvSpPr>
            <p:nvPr/>
          </p:nvSpPr>
          <p:spPr bwMode="auto">
            <a:xfrm>
              <a:off x="2240" y="3039"/>
              <a:ext cx="34" cy="41"/>
            </a:xfrm>
            <a:custGeom>
              <a:avLst/>
              <a:gdLst>
                <a:gd name="T0" fmla="*/ 0 w 34"/>
                <a:gd name="T1" fmla="*/ 0 h 41"/>
                <a:gd name="T2" fmla="*/ 17 w 34"/>
                <a:gd name="T3" fmla="*/ 8 h 41"/>
                <a:gd name="T4" fmla="*/ 34 w 34"/>
                <a:gd name="T5" fmla="*/ 0 h 41"/>
                <a:gd name="T6" fmla="*/ 17 w 34"/>
                <a:gd name="T7" fmla="*/ 41 h 41"/>
                <a:gd name="T8" fmla="*/ 0 w 34"/>
                <a:gd name="T9" fmla="*/ 0 h 4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 h="41">
                  <a:moveTo>
                    <a:pt x="0" y="0"/>
                  </a:moveTo>
                  <a:lnTo>
                    <a:pt x="17" y="8"/>
                  </a:lnTo>
                  <a:lnTo>
                    <a:pt x="34" y="0"/>
                  </a:lnTo>
                  <a:lnTo>
                    <a:pt x="17" y="41"/>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32" name="Rectangle 117">
              <a:extLst>
                <a:ext uri="{FF2B5EF4-FFF2-40B4-BE49-F238E27FC236}">
                  <a16:creationId xmlns:a16="http://schemas.microsoft.com/office/drawing/2014/main" id="{D36B853B-CED4-4226-9373-B8AFB21B652B}"/>
                </a:ext>
              </a:extLst>
            </p:cNvPr>
            <p:cNvSpPr>
              <a:spLocks noChangeArrowheads="1"/>
            </p:cNvSpPr>
            <p:nvPr/>
          </p:nvSpPr>
          <p:spPr bwMode="auto">
            <a:xfrm>
              <a:off x="3403" y="2390"/>
              <a:ext cx="1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33" name="Rectangle 118">
              <a:extLst>
                <a:ext uri="{FF2B5EF4-FFF2-40B4-BE49-F238E27FC236}">
                  <a16:creationId xmlns:a16="http://schemas.microsoft.com/office/drawing/2014/main" id="{928D9C51-6358-4168-9AF0-B09CC67727CA}"/>
                </a:ext>
              </a:extLst>
            </p:cNvPr>
            <p:cNvSpPr>
              <a:spLocks noChangeArrowheads="1"/>
            </p:cNvSpPr>
            <p:nvPr/>
          </p:nvSpPr>
          <p:spPr bwMode="auto">
            <a:xfrm>
              <a:off x="3361" y="2390"/>
              <a:ext cx="1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34" name="Rectangle 119">
              <a:extLst>
                <a:ext uri="{FF2B5EF4-FFF2-40B4-BE49-F238E27FC236}">
                  <a16:creationId xmlns:a16="http://schemas.microsoft.com/office/drawing/2014/main" id="{70ED6845-3376-4806-800F-AA26BE257EFE}"/>
                </a:ext>
              </a:extLst>
            </p:cNvPr>
            <p:cNvSpPr>
              <a:spLocks noChangeArrowheads="1"/>
            </p:cNvSpPr>
            <p:nvPr/>
          </p:nvSpPr>
          <p:spPr bwMode="auto">
            <a:xfrm>
              <a:off x="3319" y="2390"/>
              <a:ext cx="1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35" name="Rectangle 120">
              <a:extLst>
                <a:ext uri="{FF2B5EF4-FFF2-40B4-BE49-F238E27FC236}">
                  <a16:creationId xmlns:a16="http://schemas.microsoft.com/office/drawing/2014/main" id="{13444252-9383-4B98-96EE-F3B85BE6B18D}"/>
                </a:ext>
              </a:extLst>
            </p:cNvPr>
            <p:cNvSpPr>
              <a:spLocks noChangeArrowheads="1"/>
            </p:cNvSpPr>
            <p:nvPr/>
          </p:nvSpPr>
          <p:spPr bwMode="auto">
            <a:xfrm>
              <a:off x="3276" y="2390"/>
              <a:ext cx="1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36" name="Rectangle 121">
              <a:extLst>
                <a:ext uri="{FF2B5EF4-FFF2-40B4-BE49-F238E27FC236}">
                  <a16:creationId xmlns:a16="http://schemas.microsoft.com/office/drawing/2014/main" id="{3F00BE8A-872A-4840-B7E3-503BA3DA262B}"/>
                </a:ext>
              </a:extLst>
            </p:cNvPr>
            <p:cNvSpPr>
              <a:spLocks noChangeArrowheads="1"/>
            </p:cNvSpPr>
            <p:nvPr/>
          </p:nvSpPr>
          <p:spPr bwMode="auto">
            <a:xfrm>
              <a:off x="3234" y="2390"/>
              <a:ext cx="1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37" name="Rectangle 122">
              <a:extLst>
                <a:ext uri="{FF2B5EF4-FFF2-40B4-BE49-F238E27FC236}">
                  <a16:creationId xmlns:a16="http://schemas.microsoft.com/office/drawing/2014/main" id="{1525EE58-C680-4580-AC34-1E282DA7277D}"/>
                </a:ext>
              </a:extLst>
            </p:cNvPr>
            <p:cNvSpPr>
              <a:spLocks noChangeArrowheads="1"/>
            </p:cNvSpPr>
            <p:nvPr/>
          </p:nvSpPr>
          <p:spPr bwMode="auto">
            <a:xfrm>
              <a:off x="3192" y="2390"/>
              <a:ext cx="1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38" name="Rectangle 123">
              <a:extLst>
                <a:ext uri="{FF2B5EF4-FFF2-40B4-BE49-F238E27FC236}">
                  <a16:creationId xmlns:a16="http://schemas.microsoft.com/office/drawing/2014/main" id="{1E00BCEF-0E5D-4E01-8ADA-5658E84A012E}"/>
                </a:ext>
              </a:extLst>
            </p:cNvPr>
            <p:cNvSpPr>
              <a:spLocks noChangeArrowheads="1"/>
            </p:cNvSpPr>
            <p:nvPr/>
          </p:nvSpPr>
          <p:spPr bwMode="auto">
            <a:xfrm>
              <a:off x="3150" y="2390"/>
              <a:ext cx="1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39" name="Rectangle 124">
              <a:extLst>
                <a:ext uri="{FF2B5EF4-FFF2-40B4-BE49-F238E27FC236}">
                  <a16:creationId xmlns:a16="http://schemas.microsoft.com/office/drawing/2014/main" id="{4A78C4B9-F4E5-4A45-A035-CAA1121D745D}"/>
                </a:ext>
              </a:extLst>
            </p:cNvPr>
            <p:cNvSpPr>
              <a:spLocks noChangeArrowheads="1"/>
            </p:cNvSpPr>
            <p:nvPr/>
          </p:nvSpPr>
          <p:spPr bwMode="auto">
            <a:xfrm>
              <a:off x="3107" y="2390"/>
              <a:ext cx="1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40" name="Rectangle 125">
              <a:extLst>
                <a:ext uri="{FF2B5EF4-FFF2-40B4-BE49-F238E27FC236}">
                  <a16:creationId xmlns:a16="http://schemas.microsoft.com/office/drawing/2014/main" id="{F2402683-7531-4F30-BFCD-BA7658E852FB}"/>
                </a:ext>
              </a:extLst>
            </p:cNvPr>
            <p:cNvSpPr>
              <a:spLocks noChangeArrowheads="1"/>
            </p:cNvSpPr>
            <p:nvPr/>
          </p:nvSpPr>
          <p:spPr bwMode="auto">
            <a:xfrm>
              <a:off x="3065" y="2390"/>
              <a:ext cx="1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41" name="Rectangle 126">
              <a:extLst>
                <a:ext uri="{FF2B5EF4-FFF2-40B4-BE49-F238E27FC236}">
                  <a16:creationId xmlns:a16="http://schemas.microsoft.com/office/drawing/2014/main" id="{1D4217B7-40FB-4048-B116-548CF42B2E85}"/>
                </a:ext>
              </a:extLst>
            </p:cNvPr>
            <p:cNvSpPr>
              <a:spLocks noChangeArrowheads="1"/>
            </p:cNvSpPr>
            <p:nvPr/>
          </p:nvSpPr>
          <p:spPr bwMode="auto">
            <a:xfrm>
              <a:off x="3023" y="2390"/>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42" name="Rectangle 127">
              <a:extLst>
                <a:ext uri="{FF2B5EF4-FFF2-40B4-BE49-F238E27FC236}">
                  <a16:creationId xmlns:a16="http://schemas.microsoft.com/office/drawing/2014/main" id="{327C93E6-D1B7-4C68-94A6-7733198FE49B}"/>
                </a:ext>
              </a:extLst>
            </p:cNvPr>
            <p:cNvSpPr>
              <a:spLocks noChangeArrowheads="1"/>
            </p:cNvSpPr>
            <p:nvPr/>
          </p:nvSpPr>
          <p:spPr bwMode="auto">
            <a:xfrm>
              <a:off x="2981" y="2390"/>
              <a:ext cx="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43" name="Rectangle 128">
              <a:extLst>
                <a:ext uri="{FF2B5EF4-FFF2-40B4-BE49-F238E27FC236}">
                  <a16:creationId xmlns:a16="http://schemas.microsoft.com/office/drawing/2014/main" id="{09011264-F4BB-4542-B5A9-16BE47B066DE}"/>
                </a:ext>
              </a:extLst>
            </p:cNvPr>
            <p:cNvSpPr>
              <a:spLocks noChangeArrowheads="1"/>
            </p:cNvSpPr>
            <p:nvPr/>
          </p:nvSpPr>
          <p:spPr bwMode="auto">
            <a:xfrm>
              <a:off x="2939" y="2390"/>
              <a:ext cx="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44" name="Rectangle 129">
              <a:extLst>
                <a:ext uri="{FF2B5EF4-FFF2-40B4-BE49-F238E27FC236}">
                  <a16:creationId xmlns:a16="http://schemas.microsoft.com/office/drawing/2014/main" id="{56B3F444-02DE-4073-9222-822DEF180C67}"/>
                </a:ext>
              </a:extLst>
            </p:cNvPr>
            <p:cNvSpPr>
              <a:spLocks noChangeArrowheads="1"/>
            </p:cNvSpPr>
            <p:nvPr/>
          </p:nvSpPr>
          <p:spPr bwMode="auto">
            <a:xfrm>
              <a:off x="2896" y="2390"/>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45" name="Rectangle 130">
              <a:extLst>
                <a:ext uri="{FF2B5EF4-FFF2-40B4-BE49-F238E27FC236}">
                  <a16:creationId xmlns:a16="http://schemas.microsoft.com/office/drawing/2014/main" id="{3EA4C598-E06F-4A42-90C7-3BD2BFB1C21D}"/>
                </a:ext>
              </a:extLst>
            </p:cNvPr>
            <p:cNvSpPr>
              <a:spLocks noChangeArrowheads="1"/>
            </p:cNvSpPr>
            <p:nvPr/>
          </p:nvSpPr>
          <p:spPr bwMode="auto">
            <a:xfrm>
              <a:off x="2854" y="2390"/>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46" name="Rectangle 131">
              <a:extLst>
                <a:ext uri="{FF2B5EF4-FFF2-40B4-BE49-F238E27FC236}">
                  <a16:creationId xmlns:a16="http://schemas.microsoft.com/office/drawing/2014/main" id="{706CDF5A-13CA-40EA-A051-68BC032B7C0E}"/>
                </a:ext>
              </a:extLst>
            </p:cNvPr>
            <p:cNvSpPr>
              <a:spLocks noChangeArrowheads="1"/>
            </p:cNvSpPr>
            <p:nvPr/>
          </p:nvSpPr>
          <p:spPr bwMode="auto">
            <a:xfrm>
              <a:off x="2812" y="2390"/>
              <a:ext cx="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47" name="Rectangle 132">
              <a:extLst>
                <a:ext uri="{FF2B5EF4-FFF2-40B4-BE49-F238E27FC236}">
                  <a16:creationId xmlns:a16="http://schemas.microsoft.com/office/drawing/2014/main" id="{6184260C-FA59-44D1-B535-54CB2B39849C}"/>
                </a:ext>
              </a:extLst>
            </p:cNvPr>
            <p:cNvSpPr>
              <a:spLocks noChangeArrowheads="1"/>
            </p:cNvSpPr>
            <p:nvPr/>
          </p:nvSpPr>
          <p:spPr bwMode="auto">
            <a:xfrm>
              <a:off x="2770" y="2390"/>
              <a:ext cx="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48" name="Rectangle 133">
              <a:extLst>
                <a:ext uri="{FF2B5EF4-FFF2-40B4-BE49-F238E27FC236}">
                  <a16:creationId xmlns:a16="http://schemas.microsoft.com/office/drawing/2014/main" id="{4707170A-F56D-44F1-8E3F-B9620152A148}"/>
                </a:ext>
              </a:extLst>
            </p:cNvPr>
            <p:cNvSpPr>
              <a:spLocks noChangeArrowheads="1"/>
            </p:cNvSpPr>
            <p:nvPr/>
          </p:nvSpPr>
          <p:spPr bwMode="auto">
            <a:xfrm>
              <a:off x="2727" y="2390"/>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49" name="Rectangle 134">
              <a:extLst>
                <a:ext uri="{FF2B5EF4-FFF2-40B4-BE49-F238E27FC236}">
                  <a16:creationId xmlns:a16="http://schemas.microsoft.com/office/drawing/2014/main" id="{AC9B09BF-4ECC-4F5A-8FE8-7540E1BBD99E}"/>
                </a:ext>
              </a:extLst>
            </p:cNvPr>
            <p:cNvSpPr>
              <a:spLocks noChangeArrowheads="1"/>
            </p:cNvSpPr>
            <p:nvPr/>
          </p:nvSpPr>
          <p:spPr bwMode="auto">
            <a:xfrm>
              <a:off x="2685" y="2390"/>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50" name="Rectangle 135">
              <a:extLst>
                <a:ext uri="{FF2B5EF4-FFF2-40B4-BE49-F238E27FC236}">
                  <a16:creationId xmlns:a16="http://schemas.microsoft.com/office/drawing/2014/main" id="{DC0F17B6-0ED8-4FF9-93D0-FAB72A99DAA3}"/>
                </a:ext>
              </a:extLst>
            </p:cNvPr>
            <p:cNvSpPr>
              <a:spLocks noChangeArrowheads="1"/>
            </p:cNvSpPr>
            <p:nvPr/>
          </p:nvSpPr>
          <p:spPr bwMode="auto">
            <a:xfrm>
              <a:off x="2643" y="2390"/>
              <a:ext cx="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51" name="Rectangle 136">
              <a:extLst>
                <a:ext uri="{FF2B5EF4-FFF2-40B4-BE49-F238E27FC236}">
                  <a16:creationId xmlns:a16="http://schemas.microsoft.com/office/drawing/2014/main" id="{FE0D28D8-05B7-41F1-A141-67DADBBCDCCD}"/>
                </a:ext>
              </a:extLst>
            </p:cNvPr>
            <p:cNvSpPr>
              <a:spLocks noChangeArrowheads="1"/>
            </p:cNvSpPr>
            <p:nvPr/>
          </p:nvSpPr>
          <p:spPr bwMode="auto">
            <a:xfrm>
              <a:off x="2601" y="2390"/>
              <a:ext cx="9"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52" name="Rectangle 137">
              <a:extLst>
                <a:ext uri="{FF2B5EF4-FFF2-40B4-BE49-F238E27FC236}">
                  <a16:creationId xmlns:a16="http://schemas.microsoft.com/office/drawing/2014/main" id="{39AE532B-FDE2-484E-8E2F-2D00E407B64F}"/>
                </a:ext>
              </a:extLst>
            </p:cNvPr>
            <p:cNvSpPr>
              <a:spLocks noChangeArrowheads="1"/>
            </p:cNvSpPr>
            <p:nvPr/>
          </p:nvSpPr>
          <p:spPr bwMode="auto">
            <a:xfrm>
              <a:off x="2558" y="2390"/>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53" name="Rectangle 138">
              <a:extLst>
                <a:ext uri="{FF2B5EF4-FFF2-40B4-BE49-F238E27FC236}">
                  <a16:creationId xmlns:a16="http://schemas.microsoft.com/office/drawing/2014/main" id="{C1D298FC-C722-451E-BDEA-4FA0FDE209C6}"/>
                </a:ext>
              </a:extLst>
            </p:cNvPr>
            <p:cNvSpPr>
              <a:spLocks noChangeArrowheads="1"/>
            </p:cNvSpPr>
            <p:nvPr/>
          </p:nvSpPr>
          <p:spPr bwMode="auto">
            <a:xfrm>
              <a:off x="2514" y="2390"/>
              <a:ext cx="1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54" name="Rectangle 139">
              <a:extLst>
                <a:ext uri="{FF2B5EF4-FFF2-40B4-BE49-F238E27FC236}">
                  <a16:creationId xmlns:a16="http://schemas.microsoft.com/office/drawing/2014/main" id="{8C175482-F159-4B8C-A18A-B84DA814823F}"/>
                </a:ext>
              </a:extLst>
            </p:cNvPr>
            <p:cNvSpPr>
              <a:spLocks noChangeArrowheads="1"/>
            </p:cNvSpPr>
            <p:nvPr/>
          </p:nvSpPr>
          <p:spPr bwMode="auto">
            <a:xfrm>
              <a:off x="2472" y="2390"/>
              <a:ext cx="1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55" name="Rectangle 140">
              <a:extLst>
                <a:ext uri="{FF2B5EF4-FFF2-40B4-BE49-F238E27FC236}">
                  <a16:creationId xmlns:a16="http://schemas.microsoft.com/office/drawing/2014/main" id="{599E028C-BF5E-4CED-A3A2-FD4386F66933}"/>
                </a:ext>
              </a:extLst>
            </p:cNvPr>
            <p:cNvSpPr>
              <a:spLocks noChangeArrowheads="1"/>
            </p:cNvSpPr>
            <p:nvPr/>
          </p:nvSpPr>
          <p:spPr bwMode="auto">
            <a:xfrm>
              <a:off x="2430" y="2390"/>
              <a:ext cx="1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56" name="Rectangle 141">
              <a:extLst>
                <a:ext uri="{FF2B5EF4-FFF2-40B4-BE49-F238E27FC236}">
                  <a16:creationId xmlns:a16="http://schemas.microsoft.com/office/drawing/2014/main" id="{ED31E63B-85F4-4BE8-92FF-FD8158EC9FB2}"/>
                </a:ext>
              </a:extLst>
            </p:cNvPr>
            <p:cNvSpPr>
              <a:spLocks noChangeArrowheads="1"/>
            </p:cNvSpPr>
            <p:nvPr/>
          </p:nvSpPr>
          <p:spPr bwMode="auto">
            <a:xfrm>
              <a:off x="2388" y="2390"/>
              <a:ext cx="11"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57" name="Rectangle 142">
              <a:extLst>
                <a:ext uri="{FF2B5EF4-FFF2-40B4-BE49-F238E27FC236}">
                  <a16:creationId xmlns:a16="http://schemas.microsoft.com/office/drawing/2014/main" id="{3A2EC942-7A2A-4A52-83BA-D4D5C9B67FAA}"/>
                </a:ext>
              </a:extLst>
            </p:cNvPr>
            <p:cNvSpPr>
              <a:spLocks noChangeArrowheads="1"/>
            </p:cNvSpPr>
            <p:nvPr/>
          </p:nvSpPr>
          <p:spPr bwMode="auto">
            <a:xfrm>
              <a:off x="2345" y="2390"/>
              <a:ext cx="12"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58" name="Rectangle 143">
              <a:extLst>
                <a:ext uri="{FF2B5EF4-FFF2-40B4-BE49-F238E27FC236}">
                  <a16:creationId xmlns:a16="http://schemas.microsoft.com/office/drawing/2014/main" id="{BE91D7FA-73D4-4534-A759-3D8072D536FF}"/>
                </a:ext>
              </a:extLst>
            </p:cNvPr>
            <p:cNvSpPr>
              <a:spLocks noChangeArrowheads="1"/>
            </p:cNvSpPr>
            <p:nvPr/>
          </p:nvSpPr>
          <p:spPr bwMode="auto">
            <a:xfrm>
              <a:off x="2305" y="2390"/>
              <a:ext cx="10" cy="10"/>
            </a:xfrm>
            <a:prstGeom prst="rect">
              <a:avLst/>
            </a:prstGeom>
            <a:solidFill>
              <a:srgbClr val="0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59" name="Freeform 144">
              <a:extLst>
                <a:ext uri="{FF2B5EF4-FFF2-40B4-BE49-F238E27FC236}">
                  <a16:creationId xmlns:a16="http://schemas.microsoft.com/office/drawing/2014/main" id="{EE1509CB-2BE0-469C-8588-75FACCF2A1A7}"/>
                </a:ext>
              </a:extLst>
            </p:cNvPr>
            <p:cNvSpPr>
              <a:spLocks/>
            </p:cNvSpPr>
            <p:nvPr/>
          </p:nvSpPr>
          <p:spPr bwMode="auto">
            <a:xfrm>
              <a:off x="3397" y="2373"/>
              <a:ext cx="54" cy="44"/>
            </a:xfrm>
            <a:custGeom>
              <a:avLst/>
              <a:gdLst>
                <a:gd name="T0" fmla="*/ 0 w 54"/>
                <a:gd name="T1" fmla="*/ 44 h 44"/>
                <a:gd name="T2" fmla="*/ 8 w 54"/>
                <a:gd name="T3" fmla="*/ 21 h 44"/>
                <a:gd name="T4" fmla="*/ 0 w 54"/>
                <a:gd name="T5" fmla="*/ 0 h 44"/>
                <a:gd name="T6" fmla="*/ 54 w 54"/>
                <a:gd name="T7" fmla="*/ 21 h 44"/>
                <a:gd name="T8" fmla="*/ 0 w 54"/>
                <a:gd name="T9" fmla="*/ 44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4" h="44">
                  <a:moveTo>
                    <a:pt x="0" y="44"/>
                  </a:moveTo>
                  <a:lnTo>
                    <a:pt x="8" y="21"/>
                  </a:lnTo>
                  <a:lnTo>
                    <a:pt x="0" y="0"/>
                  </a:lnTo>
                  <a:lnTo>
                    <a:pt x="54" y="21"/>
                  </a:lnTo>
                  <a:lnTo>
                    <a:pt x="0" y="4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0" name="Freeform 145">
              <a:extLst>
                <a:ext uri="{FF2B5EF4-FFF2-40B4-BE49-F238E27FC236}">
                  <a16:creationId xmlns:a16="http://schemas.microsoft.com/office/drawing/2014/main" id="{2414BEC4-B459-4A58-89A2-7FB678E8743E}"/>
                </a:ext>
              </a:extLst>
            </p:cNvPr>
            <p:cNvSpPr>
              <a:spLocks/>
            </p:cNvSpPr>
            <p:nvPr/>
          </p:nvSpPr>
          <p:spPr bwMode="auto">
            <a:xfrm>
              <a:off x="2269" y="2373"/>
              <a:ext cx="53" cy="44"/>
            </a:xfrm>
            <a:custGeom>
              <a:avLst/>
              <a:gdLst>
                <a:gd name="T0" fmla="*/ 53 w 53"/>
                <a:gd name="T1" fmla="*/ 0 h 44"/>
                <a:gd name="T2" fmla="*/ 46 w 53"/>
                <a:gd name="T3" fmla="*/ 21 h 44"/>
                <a:gd name="T4" fmla="*/ 53 w 53"/>
                <a:gd name="T5" fmla="*/ 44 h 44"/>
                <a:gd name="T6" fmla="*/ 0 w 53"/>
                <a:gd name="T7" fmla="*/ 21 h 44"/>
                <a:gd name="T8" fmla="*/ 53 w 53"/>
                <a:gd name="T9" fmla="*/ 0 h 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 h="44">
                  <a:moveTo>
                    <a:pt x="53" y="0"/>
                  </a:moveTo>
                  <a:lnTo>
                    <a:pt x="46" y="21"/>
                  </a:lnTo>
                  <a:lnTo>
                    <a:pt x="53" y="44"/>
                  </a:lnTo>
                  <a:lnTo>
                    <a:pt x="0" y="21"/>
                  </a:lnTo>
                  <a:lnTo>
                    <a:pt x="5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1" name="Rectangle 146">
              <a:extLst>
                <a:ext uri="{FF2B5EF4-FFF2-40B4-BE49-F238E27FC236}">
                  <a16:creationId xmlns:a16="http://schemas.microsoft.com/office/drawing/2014/main" id="{DEFF33DC-2A45-4EA8-A47A-95AE7DC45426}"/>
                </a:ext>
              </a:extLst>
            </p:cNvPr>
            <p:cNvSpPr>
              <a:spLocks noChangeArrowheads="1"/>
            </p:cNvSpPr>
            <p:nvPr/>
          </p:nvSpPr>
          <p:spPr bwMode="auto">
            <a:xfrm>
              <a:off x="2762" y="2291"/>
              <a:ext cx="591" cy="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062" name="Rectangle 147">
              <a:extLst>
                <a:ext uri="{FF2B5EF4-FFF2-40B4-BE49-F238E27FC236}">
                  <a16:creationId xmlns:a16="http://schemas.microsoft.com/office/drawing/2014/main" id="{8D4A2CA4-110D-485A-8AE2-80EEE3CEECD8}"/>
                </a:ext>
              </a:extLst>
            </p:cNvPr>
            <p:cNvSpPr>
              <a:spLocks noChangeArrowheads="1"/>
            </p:cNvSpPr>
            <p:nvPr/>
          </p:nvSpPr>
          <p:spPr bwMode="auto">
            <a:xfrm>
              <a:off x="2762" y="2291"/>
              <a:ext cx="541" cy="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Times New Roman" panose="02020603050405020304" pitchFamily="18" charset="0"/>
                </a:rPr>
                <a:t>connect negotiation</a:t>
              </a:r>
              <a:endParaRPr lang="en-US" altLang="en-US" b="1">
                <a:latin typeface="Times New Roman" panose="02020603050405020304" pitchFamily="18" charset="0"/>
              </a:endParaRPr>
            </a:p>
          </p:txBody>
        </p:sp>
        <p:sp>
          <p:nvSpPr>
            <p:cNvPr id="39063" name="Line 148">
              <a:extLst>
                <a:ext uri="{FF2B5EF4-FFF2-40B4-BE49-F238E27FC236}">
                  <a16:creationId xmlns:a16="http://schemas.microsoft.com/office/drawing/2014/main" id="{47116193-9B51-44E2-9927-74A1270F726E}"/>
                </a:ext>
              </a:extLst>
            </p:cNvPr>
            <p:cNvSpPr>
              <a:spLocks noChangeShapeType="1"/>
            </p:cNvSpPr>
            <p:nvPr/>
          </p:nvSpPr>
          <p:spPr bwMode="auto">
            <a:xfrm>
              <a:off x="3668" y="2442"/>
              <a:ext cx="2" cy="6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64" name="Freeform 149">
              <a:extLst>
                <a:ext uri="{FF2B5EF4-FFF2-40B4-BE49-F238E27FC236}">
                  <a16:creationId xmlns:a16="http://schemas.microsoft.com/office/drawing/2014/main" id="{955ADDD6-AE7F-435C-93C1-9B187D93B84D}"/>
                </a:ext>
              </a:extLst>
            </p:cNvPr>
            <p:cNvSpPr>
              <a:spLocks/>
            </p:cNvSpPr>
            <p:nvPr/>
          </p:nvSpPr>
          <p:spPr bwMode="auto">
            <a:xfrm>
              <a:off x="3653" y="2498"/>
              <a:ext cx="32" cy="40"/>
            </a:xfrm>
            <a:custGeom>
              <a:avLst/>
              <a:gdLst>
                <a:gd name="T0" fmla="*/ 0 w 32"/>
                <a:gd name="T1" fmla="*/ 0 h 40"/>
                <a:gd name="T2" fmla="*/ 15 w 32"/>
                <a:gd name="T3" fmla="*/ 6 h 40"/>
                <a:gd name="T4" fmla="*/ 32 w 32"/>
                <a:gd name="T5" fmla="*/ 0 h 40"/>
                <a:gd name="T6" fmla="*/ 15 w 32"/>
                <a:gd name="T7" fmla="*/ 40 h 40"/>
                <a:gd name="T8" fmla="*/ 0 w 32"/>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0">
                  <a:moveTo>
                    <a:pt x="0" y="0"/>
                  </a:moveTo>
                  <a:lnTo>
                    <a:pt x="15" y="6"/>
                  </a:lnTo>
                  <a:lnTo>
                    <a:pt x="32" y="0"/>
                  </a:lnTo>
                  <a:lnTo>
                    <a:pt x="15" y="4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065" name="Line 150">
              <a:extLst>
                <a:ext uri="{FF2B5EF4-FFF2-40B4-BE49-F238E27FC236}">
                  <a16:creationId xmlns:a16="http://schemas.microsoft.com/office/drawing/2014/main" id="{1976D3C5-C134-424F-A85C-CEA83AC6451E}"/>
                </a:ext>
              </a:extLst>
            </p:cNvPr>
            <p:cNvSpPr>
              <a:spLocks noChangeShapeType="1"/>
            </p:cNvSpPr>
            <p:nvPr/>
          </p:nvSpPr>
          <p:spPr bwMode="auto">
            <a:xfrm>
              <a:off x="3668" y="2713"/>
              <a:ext cx="2" cy="11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066" name="Freeform 151">
              <a:extLst>
                <a:ext uri="{FF2B5EF4-FFF2-40B4-BE49-F238E27FC236}">
                  <a16:creationId xmlns:a16="http://schemas.microsoft.com/office/drawing/2014/main" id="{EC0801A2-CA7C-45FB-8489-6C23C00DD9E9}"/>
                </a:ext>
              </a:extLst>
            </p:cNvPr>
            <p:cNvSpPr>
              <a:spLocks/>
            </p:cNvSpPr>
            <p:nvPr/>
          </p:nvSpPr>
          <p:spPr bwMode="auto">
            <a:xfrm>
              <a:off x="3653" y="2817"/>
              <a:ext cx="32" cy="40"/>
            </a:xfrm>
            <a:custGeom>
              <a:avLst/>
              <a:gdLst>
                <a:gd name="T0" fmla="*/ 0 w 32"/>
                <a:gd name="T1" fmla="*/ 0 h 40"/>
                <a:gd name="T2" fmla="*/ 15 w 32"/>
                <a:gd name="T3" fmla="*/ 7 h 40"/>
                <a:gd name="T4" fmla="*/ 32 w 32"/>
                <a:gd name="T5" fmla="*/ 0 h 40"/>
                <a:gd name="T6" fmla="*/ 15 w 32"/>
                <a:gd name="T7" fmla="*/ 40 h 40"/>
                <a:gd name="T8" fmla="*/ 0 w 32"/>
                <a:gd name="T9" fmla="*/ 0 h 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40">
                  <a:moveTo>
                    <a:pt x="0" y="0"/>
                  </a:moveTo>
                  <a:lnTo>
                    <a:pt x="15" y="7"/>
                  </a:lnTo>
                  <a:lnTo>
                    <a:pt x="32" y="0"/>
                  </a:lnTo>
                  <a:lnTo>
                    <a:pt x="15" y="4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grpSp>
      <p:sp>
        <p:nvSpPr>
          <p:cNvPr id="38917" name="Text Box 152">
            <a:extLst>
              <a:ext uri="{FF2B5EF4-FFF2-40B4-BE49-F238E27FC236}">
                <a16:creationId xmlns:a16="http://schemas.microsoft.com/office/drawing/2014/main" id="{DA6FAE79-432B-4823-A95B-AB3E253BE7D7}"/>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2.17</a:t>
            </a:r>
          </a:p>
        </p:txBody>
      </p:sp>
      <p:sp>
        <p:nvSpPr>
          <p:cNvPr id="38918" name="Text Box 153">
            <a:extLst>
              <a:ext uri="{FF2B5EF4-FFF2-40B4-BE49-F238E27FC236}">
                <a16:creationId xmlns:a16="http://schemas.microsoft.com/office/drawing/2014/main" id="{AA9459AC-5C52-4D95-9357-5999520A29C6}"/>
              </a:ext>
            </a:extLst>
          </p:cNvPr>
          <p:cNvSpPr txBox="1">
            <a:spLocks noChangeArrowheads="1"/>
          </p:cNvSpPr>
          <p:nvPr/>
        </p:nvSpPr>
        <p:spPr bwMode="auto">
          <a:xfrm>
            <a:off x="1371600" y="5638800"/>
            <a:ext cx="6919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Times New Roman" panose="02020603050405020304" pitchFamily="18" charset="0"/>
              </a:rPr>
              <a:t>Socket calls for connection-oriented communication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a:extLst>
              <a:ext uri="{FF2B5EF4-FFF2-40B4-BE49-F238E27FC236}">
                <a16:creationId xmlns:a16="http://schemas.microsoft.com/office/drawing/2014/main" id="{A6A6F076-34C1-44E9-9BF2-2177900946A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C38BD747-23E4-4A34-8A10-02E7178B6BFE}" type="slidenum">
              <a:rPr lang="en-US" altLang="en-US" sz="1400">
                <a:latin typeface="Times New Roman" panose="02020603050405020304" pitchFamily="18" charset="0"/>
              </a:rPr>
              <a:pPr eaLnBrk="1" hangingPunct="1">
                <a:spcBef>
                  <a:spcPct val="0"/>
                </a:spcBef>
                <a:buClrTx/>
                <a:buSzTx/>
                <a:buFontTx/>
                <a:buNone/>
              </a:pPr>
              <a:t>29</a:t>
            </a:fld>
            <a:endParaRPr lang="en-US" altLang="en-US" sz="1400">
              <a:latin typeface="Times New Roman" panose="02020603050405020304" pitchFamily="18" charset="0"/>
            </a:endParaRPr>
          </a:p>
        </p:txBody>
      </p:sp>
      <p:sp>
        <p:nvSpPr>
          <p:cNvPr id="39939" name="Rectangle 2">
            <a:extLst>
              <a:ext uri="{FF2B5EF4-FFF2-40B4-BE49-F238E27FC236}">
                <a16:creationId xmlns:a16="http://schemas.microsoft.com/office/drawing/2014/main" id="{9B301079-BA27-4946-BABE-69B9E219C9E0}"/>
              </a:ext>
            </a:extLst>
          </p:cNvPr>
          <p:cNvSpPr>
            <a:spLocks noChangeArrowheads="1"/>
          </p:cNvSpPr>
          <p:nvPr/>
        </p:nvSpPr>
        <p:spPr bwMode="auto">
          <a:xfrm>
            <a:off x="2311400" y="1343025"/>
            <a:ext cx="957263"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socket()</a:t>
            </a:r>
            <a:endParaRPr lang="en-US" altLang="en-US" sz="1800" b="1">
              <a:latin typeface="Times New Roman" panose="02020603050405020304" pitchFamily="18" charset="0"/>
            </a:endParaRPr>
          </a:p>
        </p:txBody>
      </p:sp>
      <p:sp>
        <p:nvSpPr>
          <p:cNvPr id="39940" name="Rectangle 3">
            <a:extLst>
              <a:ext uri="{FF2B5EF4-FFF2-40B4-BE49-F238E27FC236}">
                <a16:creationId xmlns:a16="http://schemas.microsoft.com/office/drawing/2014/main" id="{076A471A-E114-4682-80F0-F8BCF33F5982}"/>
              </a:ext>
            </a:extLst>
          </p:cNvPr>
          <p:cNvSpPr>
            <a:spLocks noChangeArrowheads="1"/>
          </p:cNvSpPr>
          <p:nvPr/>
        </p:nvSpPr>
        <p:spPr bwMode="auto">
          <a:xfrm>
            <a:off x="2419350" y="2149475"/>
            <a:ext cx="744538"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bind()</a:t>
            </a:r>
            <a:endParaRPr lang="en-US" altLang="en-US" sz="1800" b="1">
              <a:latin typeface="Times New Roman" panose="02020603050405020304" pitchFamily="18" charset="0"/>
            </a:endParaRPr>
          </a:p>
        </p:txBody>
      </p:sp>
      <p:sp>
        <p:nvSpPr>
          <p:cNvPr id="39941" name="Rectangle 4">
            <a:extLst>
              <a:ext uri="{FF2B5EF4-FFF2-40B4-BE49-F238E27FC236}">
                <a16:creationId xmlns:a16="http://schemas.microsoft.com/office/drawing/2014/main" id="{BB1F172E-EFB3-4377-999D-4A2CC4D403A1}"/>
              </a:ext>
            </a:extLst>
          </p:cNvPr>
          <p:cNvSpPr>
            <a:spLocks noChangeArrowheads="1"/>
          </p:cNvSpPr>
          <p:nvPr/>
        </p:nvSpPr>
        <p:spPr bwMode="auto">
          <a:xfrm>
            <a:off x="2311400" y="4292600"/>
            <a:ext cx="850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sendto()</a:t>
            </a:r>
            <a:endParaRPr lang="en-US" altLang="en-US" sz="1800" b="1">
              <a:latin typeface="Times New Roman" panose="02020603050405020304" pitchFamily="18" charset="0"/>
            </a:endParaRPr>
          </a:p>
        </p:txBody>
      </p:sp>
      <p:sp>
        <p:nvSpPr>
          <p:cNvPr id="39942" name="Rectangle 5">
            <a:extLst>
              <a:ext uri="{FF2B5EF4-FFF2-40B4-BE49-F238E27FC236}">
                <a16:creationId xmlns:a16="http://schemas.microsoft.com/office/drawing/2014/main" id="{8D2E3E2C-D55D-4FAD-BBAF-6D25B911FA94}"/>
              </a:ext>
            </a:extLst>
          </p:cNvPr>
          <p:cNvSpPr>
            <a:spLocks noChangeArrowheads="1"/>
          </p:cNvSpPr>
          <p:nvPr/>
        </p:nvSpPr>
        <p:spPr bwMode="auto">
          <a:xfrm>
            <a:off x="2365375" y="5108575"/>
            <a:ext cx="850900" cy="236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close()</a:t>
            </a:r>
            <a:endParaRPr lang="en-US" altLang="en-US" sz="1800" b="1">
              <a:latin typeface="Times New Roman" panose="02020603050405020304" pitchFamily="18" charset="0"/>
            </a:endParaRPr>
          </a:p>
        </p:txBody>
      </p:sp>
      <p:sp>
        <p:nvSpPr>
          <p:cNvPr id="39943" name="Rectangle 6">
            <a:extLst>
              <a:ext uri="{FF2B5EF4-FFF2-40B4-BE49-F238E27FC236}">
                <a16:creationId xmlns:a16="http://schemas.microsoft.com/office/drawing/2014/main" id="{4F26EB47-AF5B-4BBF-9C01-5A417DD7CB49}"/>
              </a:ext>
            </a:extLst>
          </p:cNvPr>
          <p:cNvSpPr>
            <a:spLocks noChangeArrowheads="1"/>
          </p:cNvSpPr>
          <p:nvPr/>
        </p:nvSpPr>
        <p:spPr bwMode="auto">
          <a:xfrm>
            <a:off x="2171700" y="2033588"/>
            <a:ext cx="1135063" cy="387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944" name="Rectangle 7">
            <a:extLst>
              <a:ext uri="{FF2B5EF4-FFF2-40B4-BE49-F238E27FC236}">
                <a16:creationId xmlns:a16="http://schemas.microsoft.com/office/drawing/2014/main" id="{D7547B47-7BCE-4BCE-8B9D-C7B4A7FE4A0F}"/>
              </a:ext>
            </a:extLst>
          </p:cNvPr>
          <p:cNvSpPr>
            <a:spLocks noChangeArrowheads="1"/>
          </p:cNvSpPr>
          <p:nvPr/>
        </p:nvSpPr>
        <p:spPr bwMode="auto">
          <a:xfrm>
            <a:off x="2171700" y="1227138"/>
            <a:ext cx="1135063" cy="387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945" name="Rectangle 8">
            <a:extLst>
              <a:ext uri="{FF2B5EF4-FFF2-40B4-BE49-F238E27FC236}">
                <a16:creationId xmlns:a16="http://schemas.microsoft.com/office/drawing/2014/main" id="{C96DC084-A2C8-479D-B55A-A707FA04BCFD}"/>
              </a:ext>
            </a:extLst>
          </p:cNvPr>
          <p:cNvSpPr>
            <a:spLocks noChangeArrowheads="1"/>
          </p:cNvSpPr>
          <p:nvPr/>
        </p:nvSpPr>
        <p:spPr bwMode="auto">
          <a:xfrm>
            <a:off x="2171700" y="4176713"/>
            <a:ext cx="1135063" cy="387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946" name="Rectangle 9">
            <a:extLst>
              <a:ext uri="{FF2B5EF4-FFF2-40B4-BE49-F238E27FC236}">
                <a16:creationId xmlns:a16="http://schemas.microsoft.com/office/drawing/2014/main" id="{80D0EAA6-71B6-4D33-AC13-23B636E857BB}"/>
              </a:ext>
            </a:extLst>
          </p:cNvPr>
          <p:cNvSpPr>
            <a:spLocks noChangeArrowheads="1"/>
          </p:cNvSpPr>
          <p:nvPr/>
        </p:nvSpPr>
        <p:spPr bwMode="auto">
          <a:xfrm>
            <a:off x="2171700" y="4992688"/>
            <a:ext cx="1135063" cy="387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947" name="Rectangle 10">
            <a:extLst>
              <a:ext uri="{FF2B5EF4-FFF2-40B4-BE49-F238E27FC236}">
                <a16:creationId xmlns:a16="http://schemas.microsoft.com/office/drawing/2014/main" id="{D3751F16-901F-40A5-89C9-AB21D2B0506E}"/>
              </a:ext>
            </a:extLst>
          </p:cNvPr>
          <p:cNvSpPr>
            <a:spLocks noChangeArrowheads="1"/>
          </p:cNvSpPr>
          <p:nvPr/>
        </p:nvSpPr>
        <p:spPr bwMode="auto">
          <a:xfrm>
            <a:off x="5703888" y="1903413"/>
            <a:ext cx="957262"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socket()</a:t>
            </a:r>
            <a:endParaRPr lang="en-US" altLang="en-US" sz="1800" b="1">
              <a:latin typeface="Times New Roman" panose="02020603050405020304" pitchFamily="18" charset="0"/>
            </a:endParaRPr>
          </a:p>
        </p:txBody>
      </p:sp>
      <p:sp>
        <p:nvSpPr>
          <p:cNvPr id="39948" name="Rectangle 11">
            <a:extLst>
              <a:ext uri="{FF2B5EF4-FFF2-40B4-BE49-F238E27FC236}">
                <a16:creationId xmlns:a16="http://schemas.microsoft.com/office/drawing/2014/main" id="{419C75E8-A139-4BF1-857A-EF096F8D747E}"/>
              </a:ext>
            </a:extLst>
          </p:cNvPr>
          <p:cNvSpPr>
            <a:spLocks noChangeArrowheads="1"/>
          </p:cNvSpPr>
          <p:nvPr/>
        </p:nvSpPr>
        <p:spPr bwMode="auto">
          <a:xfrm>
            <a:off x="5811838" y="2566988"/>
            <a:ext cx="744537"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bind()</a:t>
            </a:r>
            <a:endParaRPr lang="en-US" altLang="en-US" sz="1800" b="1">
              <a:latin typeface="Times New Roman" panose="02020603050405020304" pitchFamily="18" charset="0"/>
            </a:endParaRPr>
          </a:p>
        </p:txBody>
      </p:sp>
      <p:sp>
        <p:nvSpPr>
          <p:cNvPr id="39949" name="Rectangle 12">
            <a:extLst>
              <a:ext uri="{FF2B5EF4-FFF2-40B4-BE49-F238E27FC236}">
                <a16:creationId xmlns:a16="http://schemas.microsoft.com/office/drawing/2014/main" id="{F9F0164C-CC35-4024-B4EB-691993B042A5}"/>
              </a:ext>
            </a:extLst>
          </p:cNvPr>
          <p:cNvSpPr>
            <a:spLocks noChangeArrowheads="1"/>
          </p:cNvSpPr>
          <p:nvPr/>
        </p:nvSpPr>
        <p:spPr bwMode="auto">
          <a:xfrm>
            <a:off x="5597525" y="4614863"/>
            <a:ext cx="10636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recvfrom()</a:t>
            </a:r>
            <a:endParaRPr lang="en-US" altLang="en-US" sz="1800" b="1">
              <a:latin typeface="Times New Roman" panose="02020603050405020304" pitchFamily="18" charset="0"/>
            </a:endParaRPr>
          </a:p>
        </p:txBody>
      </p:sp>
      <p:sp>
        <p:nvSpPr>
          <p:cNvPr id="39950" name="Rectangle 13">
            <a:extLst>
              <a:ext uri="{FF2B5EF4-FFF2-40B4-BE49-F238E27FC236}">
                <a16:creationId xmlns:a16="http://schemas.microsoft.com/office/drawing/2014/main" id="{4F8DC307-0372-4347-A433-36D796307958}"/>
              </a:ext>
            </a:extLst>
          </p:cNvPr>
          <p:cNvSpPr>
            <a:spLocks noChangeArrowheads="1"/>
          </p:cNvSpPr>
          <p:nvPr/>
        </p:nvSpPr>
        <p:spPr bwMode="auto">
          <a:xfrm>
            <a:off x="5703888" y="3476625"/>
            <a:ext cx="85090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sendto()</a:t>
            </a:r>
            <a:endParaRPr lang="en-US" altLang="en-US" sz="1800" b="1">
              <a:latin typeface="Times New Roman" panose="02020603050405020304" pitchFamily="18" charset="0"/>
            </a:endParaRPr>
          </a:p>
        </p:txBody>
      </p:sp>
      <p:sp>
        <p:nvSpPr>
          <p:cNvPr id="39951" name="Rectangle 14">
            <a:extLst>
              <a:ext uri="{FF2B5EF4-FFF2-40B4-BE49-F238E27FC236}">
                <a16:creationId xmlns:a16="http://schemas.microsoft.com/office/drawing/2014/main" id="{0FF43E01-CBA5-4328-B32C-9B3A3CEA72A2}"/>
              </a:ext>
            </a:extLst>
          </p:cNvPr>
          <p:cNvSpPr>
            <a:spLocks noChangeArrowheads="1"/>
          </p:cNvSpPr>
          <p:nvPr/>
        </p:nvSpPr>
        <p:spPr bwMode="auto">
          <a:xfrm>
            <a:off x="5757863" y="5316538"/>
            <a:ext cx="85090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close()</a:t>
            </a:r>
            <a:endParaRPr lang="en-US" altLang="en-US" sz="1800" b="1">
              <a:latin typeface="Times New Roman" panose="02020603050405020304" pitchFamily="18" charset="0"/>
            </a:endParaRPr>
          </a:p>
        </p:txBody>
      </p:sp>
      <p:sp>
        <p:nvSpPr>
          <p:cNvPr id="39952" name="Rectangle 15">
            <a:extLst>
              <a:ext uri="{FF2B5EF4-FFF2-40B4-BE49-F238E27FC236}">
                <a16:creationId xmlns:a16="http://schemas.microsoft.com/office/drawing/2014/main" id="{CBE3D12C-1AA9-4F8D-BBED-6CA09DB6456D}"/>
              </a:ext>
            </a:extLst>
          </p:cNvPr>
          <p:cNvSpPr>
            <a:spLocks noChangeArrowheads="1"/>
          </p:cNvSpPr>
          <p:nvPr/>
        </p:nvSpPr>
        <p:spPr bwMode="auto">
          <a:xfrm>
            <a:off x="5564188" y="4498975"/>
            <a:ext cx="1135062" cy="387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953" name="Rectangle 16">
            <a:extLst>
              <a:ext uri="{FF2B5EF4-FFF2-40B4-BE49-F238E27FC236}">
                <a16:creationId xmlns:a16="http://schemas.microsoft.com/office/drawing/2014/main" id="{BDA3F388-5B4F-4DB0-8DA7-E08582D100BA}"/>
              </a:ext>
            </a:extLst>
          </p:cNvPr>
          <p:cNvSpPr>
            <a:spLocks noChangeArrowheads="1"/>
          </p:cNvSpPr>
          <p:nvPr/>
        </p:nvSpPr>
        <p:spPr bwMode="auto">
          <a:xfrm>
            <a:off x="5564188" y="2451100"/>
            <a:ext cx="1135062" cy="387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954" name="Rectangle 17">
            <a:extLst>
              <a:ext uri="{FF2B5EF4-FFF2-40B4-BE49-F238E27FC236}">
                <a16:creationId xmlns:a16="http://schemas.microsoft.com/office/drawing/2014/main" id="{861E5716-1AB5-4C38-979E-66913A7C59BD}"/>
              </a:ext>
            </a:extLst>
          </p:cNvPr>
          <p:cNvSpPr>
            <a:spLocks noChangeArrowheads="1"/>
          </p:cNvSpPr>
          <p:nvPr/>
        </p:nvSpPr>
        <p:spPr bwMode="auto">
          <a:xfrm>
            <a:off x="5564188" y="1785938"/>
            <a:ext cx="1135062" cy="387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955" name="Rectangle 18">
            <a:extLst>
              <a:ext uri="{FF2B5EF4-FFF2-40B4-BE49-F238E27FC236}">
                <a16:creationId xmlns:a16="http://schemas.microsoft.com/office/drawing/2014/main" id="{2AC11074-E45E-43C6-A9E8-E32AFFD95226}"/>
              </a:ext>
            </a:extLst>
          </p:cNvPr>
          <p:cNvSpPr>
            <a:spLocks noChangeArrowheads="1"/>
          </p:cNvSpPr>
          <p:nvPr/>
        </p:nvSpPr>
        <p:spPr bwMode="auto">
          <a:xfrm>
            <a:off x="5564188" y="3360738"/>
            <a:ext cx="1135062" cy="387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956" name="Rectangle 19">
            <a:extLst>
              <a:ext uri="{FF2B5EF4-FFF2-40B4-BE49-F238E27FC236}">
                <a16:creationId xmlns:a16="http://schemas.microsoft.com/office/drawing/2014/main" id="{60FAB688-BDBF-4E22-805F-816EC5DD9D2A}"/>
              </a:ext>
            </a:extLst>
          </p:cNvPr>
          <p:cNvSpPr>
            <a:spLocks noChangeArrowheads="1"/>
          </p:cNvSpPr>
          <p:nvPr/>
        </p:nvSpPr>
        <p:spPr bwMode="auto">
          <a:xfrm>
            <a:off x="5564188" y="5200650"/>
            <a:ext cx="1135062" cy="387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9957" name="Line 20">
            <a:extLst>
              <a:ext uri="{FF2B5EF4-FFF2-40B4-BE49-F238E27FC236}">
                <a16:creationId xmlns:a16="http://schemas.microsoft.com/office/drawing/2014/main" id="{D7D09E04-7C6E-4FB0-A690-E06A0787FDCC}"/>
              </a:ext>
            </a:extLst>
          </p:cNvPr>
          <p:cNvSpPr>
            <a:spLocks noChangeShapeType="1"/>
          </p:cNvSpPr>
          <p:nvPr/>
        </p:nvSpPr>
        <p:spPr bwMode="auto">
          <a:xfrm>
            <a:off x="2738438" y="1619250"/>
            <a:ext cx="1587" cy="339725"/>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58" name="Freeform 21">
            <a:extLst>
              <a:ext uri="{FF2B5EF4-FFF2-40B4-BE49-F238E27FC236}">
                <a16:creationId xmlns:a16="http://schemas.microsoft.com/office/drawing/2014/main" id="{6D086C0A-E746-424D-9075-1412BF515A99}"/>
              </a:ext>
            </a:extLst>
          </p:cNvPr>
          <p:cNvSpPr>
            <a:spLocks/>
          </p:cNvSpPr>
          <p:nvPr/>
        </p:nvSpPr>
        <p:spPr bwMode="auto">
          <a:xfrm>
            <a:off x="2697163" y="1931988"/>
            <a:ext cx="82550" cy="95250"/>
          </a:xfrm>
          <a:custGeom>
            <a:avLst/>
            <a:gdLst>
              <a:gd name="T0" fmla="*/ 0 w 104"/>
              <a:gd name="T1" fmla="*/ 0 h 120"/>
              <a:gd name="T2" fmla="*/ 2147483646 w 104"/>
              <a:gd name="T3" fmla="*/ 2147483646 h 120"/>
              <a:gd name="T4" fmla="*/ 2147483646 w 104"/>
              <a:gd name="T5" fmla="*/ 0 h 120"/>
              <a:gd name="T6" fmla="*/ 2147483646 w 104"/>
              <a:gd name="T7" fmla="*/ 2147483646 h 120"/>
              <a:gd name="T8" fmla="*/ 0 w 104"/>
              <a:gd name="T9" fmla="*/ 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59" name="Line 22">
            <a:extLst>
              <a:ext uri="{FF2B5EF4-FFF2-40B4-BE49-F238E27FC236}">
                <a16:creationId xmlns:a16="http://schemas.microsoft.com/office/drawing/2014/main" id="{B8D0C6EC-CD1A-4305-98FB-470A6CD23891}"/>
              </a:ext>
            </a:extLst>
          </p:cNvPr>
          <p:cNvSpPr>
            <a:spLocks noChangeShapeType="1"/>
          </p:cNvSpPr>
          <p:nvPr/>
        </p:nvSpPr>
        <p:spPr bwMode="auto">
          <a:xfrm>
            <a:off x="6130925" y="2178050"/>
            <a:ext cx="1588" cy="2174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0" name="Freeform 23">
            <a:extLst>
              <a:ext uri="{FF2B5EF4-FFF2-40B4-BE49-F238E27FC236}">
                <a16:creationId xmlns:a16="http://schemas.microsoft.com/office/drawing/2014/main" id="{37770254-C668-43D3-A278-BD6B2A762C2D}"/>
              </a:ext>
            </a:extLst>
          </p:cNvPr>
          <p:cNvSpPr>
            <a:spLocks/>
          </p:cNvSpPr>
          <p:nvPr/>
        </p:nvSpPr>
        <p:spPr bwMode="auto">
          <a:xfrm>
            <a:off x="6089650" y="2368550"/>
            <a:ext cx="82550" cy="95250"/>
          </a:xfrm>
          <a:custGeom>
            <a:avLst/>
            <a:gdLst>
              <a:gd name="T0" fmla="*/ 0 w 104"/>
              <a:gd name="T1" fmla="*/ 0 h 119"/>
              <a:gd name="T2" fmla="*/ 2147483646 w 104"/>
              <a:gd name="T3" fmla="*/ 2147483646 h 119"/>
              <a:gd name="T4" fmla="*/ 2147483646 w 104"/>
              <a:gd name="T5" fmla="*/ 0 h 119"/>
              <a:gd name="T6" fmla="*/ 2147483646 w 104"/>
              <a:gd name="T7" fmla="*/ 2147483646 h 119"/>
              <a:gd name="T8" fmla="*/ 0 w 104"/>
              <a:gd name="T9" fmla="*/ 0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1" name="Rectangle 24">
            <a:extLst>
              <a:ext uri="{FF2B5EF4-FFF2-40B4-BE49-F238E27FC236}">
                <a16:creationId xmlns:a16="http://schemas.microsoft.com/office/drawing/2014/main" id="{A5210169-0792-4340-83CE-8B5C02B56F00}"/>
              </a:ext>
            </a:extLst>
          </p:cNvPr>
          <p:cNvSpPr>
            <a:spLocks noChangeArrowheads="1"/>
          </p:cNvSpPr>
          <p:nvPr/>
        </p:nvSpPr>
        <p:spPr bwMode="auto">
          <a:xfrm>
            <a:off x="2174875" y="3406775"/>
            <a:ext cx="1285875"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Times New Roman" panose="02020603050405020304" pitchFamily="18" charset="0"/>
              </a:rPr>
              <a:t>blocks until server</a:t>
            </a:r>
            <a:endParaRPr lang="en-US" altLang="en-US" sz="1800" b="1">
              <a:latin typeface="Times New Roman" panose="02020603050405020304" pitchFamily="18" charset="0"/>
            </a:endParaRPr>
          </a:p>
        </p:txBody>
      </p:sp>
      <p:sp>
        <p:nvSpPr>
          <p:cNvPr id="39962" name="Rectangle 25">
            <a:extLst>
              <a:ext uri="{FF2B5EF4-FFF2-40B4-BE49-F238E27FC236}">
                <a16:creationId xmlns:a16="http://schemas.microsoft.com/office/drawing/2014/main" id="{2E69CDDE-2411-4058-94BB-28F531D783D7}"/>
              </a:ext>
            </a:extLst>
          </p:cNvPr>
          <p:cNvSpPr>
            <a:spLocks noChangeArrowheads="1"/>
          </p:cNvSpPr>
          <p:nvPr/>
        </p:nvSpPr>
        <p:spPr bwMode="auto">
          <a:xfrm>
            <a:off x="1987550" y="3587750"/>
            <a:ext cx="1690688"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Times New Roman" panose="02020603050405020304" pitchFamily="18" charset="0"/>
              </a:rPr>
              <a:t>receives data from client</a:t>
            </a:r>
            <a:endParaRPr lang="en-US" altLang="en-US" sz="1800" b="1">
              <a:latin typeface="Times New Roman" panose="02020603050405020304" pitchFamily="18" charset="0"/>
            </a:endParaRPr>
          </a:p>
        </p:txBody>
      </p:sp>
      <p:sp>
        <p:nvSpPr>
          <p:cNvPr id="39963" name="Line 26">
            <a:extLst>
              <a:ext uri="{FF2B5EF4-FFF2-40B4-BE49-F238E27FC236}">
                <a16:creationId xmlns:a16="http://schemas.microsoft.com/office/drawing/2014/main" id="{81C60E80-8A17-41D5-BFB8-A02AB13DA751}"/>
              </a:ext>
            </a:extLst>
          </p:cNvPr>
          <p:cNvSpPr>
            <a:spLocks noChangeShapeType="1"/>
          </p:cNvSpPr>
          <p:nvPr/>
        </p:nvSpPr>
        <p:spPr bwMode="auto">
          <a:xfrm>
            <a:off x="2738438" y="3829050"/>
            <a:ext cx="1587" cy="2730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9964" name="Freeform 27">
            <a:extLst>
              <a:ext uri="{FF2B5EF4-FFF2-40B4-BE49-F238E27FC236}">
                <a16:creationId xmlns:a16="http://schemas.microsoft.com/office/drawing/2014/main" id="{29FBF0DA-794D-4272-B0E9-C9F21AE0DC07}"/>
              </a:ext>
            </a:extLst>
          </p:cNvPr>
          <p:cNvSpPr>
            <a:spLocks/>
          </p:cNvSpPr>
          <p:nvPr/>
        </p:nvSpPr>
        <p:spPr bwMode="auto">
          <a:xfrm>
            <a:off x="2697163" y="4075113"/>
            <a:ext cx="82550" cy="95250"/>
          </a:xfrm>
          <a:custGeom>
            <a:avLst/>
            <a:gdLst>
              <a:gd name="T0" fmla="*/ 0 w 104"/>
              <a:gd name="T1" fmla="*/ 0 h 120"/>
              <a:gd name="T2" fmla="*/ 2147483646 w 104"/>
              <a:gd name="T3" fmla="*/ 2147483646 h 120"/>
              <a:gd name="T4" fmla="*/ 2147483646 w 104"/>
              <a:gd name="T5" fmla="*/ 0 h 120"/>
              <a:gd name="T6" fmla="*/ 2147483646 w 104"/>
              <a:gd name="T7" fmla="*/ 2147483646 h 120"/>
              <a:gd name="T8" fmla="*/ 0 w 104"/>
              <a:gd name="T9" fmla="*/ 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5" name="Freeform 28">
            <a:extLst>
              <a:ext uri="{FF2B5EF4-FFF2-40B4-BE49-F238E27FC236}">
                <a16:creationId xmlns:a16="http://schemas.microsoft.com/office/drawing/2014/main" id="{F8E071EE-287E-4655-87C1-E460577DB506}"/>
              </a:ext>
            </a:extLst>
          </p:cNvPr>
          <p:cNvSpPr>
            <a:spLocks/>
          </p:cNvSpPr>
          <p:nvPr/>
        </p:nvSpPr>
        <p:spPr bwMode="auto">
          <a:xfrm>
            <a:off x="5516563" y="3633788"/>
            <a:ext cx="50800" cy="17462"/>
          </a:xfrm>
          <a:custGeom>
            <a:avLst/>
            <a:gdLst>
              <a:gd name="T0" fmla="*/ 2147483646 w 63"/>
              <a:gd name="T1" fmla="*/ 2147483646 h 22"/>
              <a:gd name="T2" fmla="*/ 2147483646 w 63"/>
              <a:gd name="T3" fmla="*/ 0 h 22"/>
              <a:gd name="T4" fmla="*/ 0 w 63"/>
              <a:gd name="T5" fmla="*/ 2147483646 h 22"/>
              <a:gd name="T6" fmla="*/ 0 w 63"/>
              <a:gd name="T7" fmla="*/ 2147483646 h 22"/>
              <a:gd name="T8" fmla="*/ 2147483646 w 63"/>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22">
                <a:moveTo>
                  <a:pt x="63" y="14"/>
                </a:moveTo>
                <a:lnTo>
                  <a:pt x="63" y="0"/>
                </a:lnTo>
                <a:lnTo>
                  <a:pt x="0" y="6"/>
                </a:lnTo>
                <a:lnTo>
                  <a:pt x="0" y="22"/>
                </a:lnTo>
                <a:lnTo>
                  <a:pt x="63"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6" name="Freeform 29">
            <a:extLst>
              <a:ext uri="{FF2B5EF4-FFF2-40B4-BE49-F238E27FC236}">
                <a16:creationId xmlns:a16="http://schemas.microsoft.com/office/drawing/2014/main" id="{DE54CF81-5D35-4A21-857D-13017F536B9B}"/>
              </a:ext>
            </a:extLst>
          </p:cNvPr>
          <p:cNvSpPr>
            <a:spLocks/>
          </p:cNvSpPr>
          <p:nvPr/>
        </p:nvSpPr>
        <p:spPr bwMode="auto">
          <a:xfrm>
            <a:off x="5414963" y="3644900"/>
            <a:ext cx="50800" cy="17463"/>
          </a:xfrm>
          <a:custGeom>
            <a:avLst/>
            <a:gdLst>
              <a:gd name="T0" fmla="*/ 2147483646 w 64"/>
              <a:gd name="T1" fmla="*/ 2147483646 h 22"/>
              <a:gd name="T2" fmla="*/ 2147483646 w 64"/>
              <a:gd name="T3" fmla="*/ 0 h 22"/>
              <a:gd name="T4" fmla="*/ 0 w 64"/>
              <a:gd name="T5" fmla="*/ 2147483646 h 22"/>
              <a:gd name="T6" fmla="*/ 0 w 64"/>
              <a:gd name="T7" fmla="*/ 2147483646 h 22"/>
              <a:gd name="T8" fmla="*/ 2147483646 w 64"/>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7" name="Freeform 30">
            <a:extLst>
              <a:ext uri="{FF2B5EF4-FFF2-40B4-BE49-F238E27FC236}">
                <a16:creationId xmlns:a16="http://schemas.microsoft.com/office/drawing/2014/main" id="{E09EFE6A-05CC-411E-8B83-59918415B6FF}"/>
              </a:ext>
            </a:extLst>
          </p:cNvPr>
          <p:cNvSpPr>
            <a:spLocks/>
          </p:cNvSpPr>
          <p:nvPr/>
        </p:nvSpPr>
        <p:spPr bwMode="auto">
          <a:xfrm>
            <a:off x="5313363" y="3656013"/>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8" name="Freeform 31">
            <a:extLst>
              <a:ext uri="{FF2B5EF4-FFF2-40B4-BE49-F238E27FC236}">
                <a16:creationId xmlns:a16="http://schemas.microsoft.com/office/drawing/2014/main" id="{ECB67D06-E0E7-47CD-AA5D-83947179AFE1}"/>
              </a:ext>
            </a:extLst>
          </p:cNvPr>
          <p:cNvSpPr>
            <a:spLocks/>
          </p:cNvSpPr>
          <p:nvPr/>
        </p:nvSpPr>
        <p:spPr bwMode="auto">
          <a:xfrm>
            <a:off x="5211763" y="3667125"/>
            <a:ext cx="50800" cy="19050"/>
          </a:xfrm>
          <a:custGeom>
            <a:avLst/>
            <a:gdLst>
              <a:gd name="T0" fmla="*/ 2147483646 w 64"/>
              <a:gd name="T1" fmla="*/ 2147483646 h 23"/>
              <a:gd name="T2" fmla="*/ 2147483646 w 64"/>
              <a:gd name="T3" fmla="*/ 0 h 23"/>
              <a:gd name="T4" fmla="*/ 0 w 64"/>
              <a:gd name="T5" fmla="*/ 2147483646 h 23"/>
              <a:gd name="T6" fmla="*/ 0 w 64"/>
              <a:gd name="T7" fmla="*/ 2147483646 h 23"/>
              <a:gd name="T8" fmla="*/ 2147483646 w 64"/>
              <a:gd name="T9" fmla="*/ 2147483646 h 2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3">
                <a:moveTo>
                  <a:pt x="64" y="15"/>
                </a:moveTo>
                <a:lnTo>
                  <a:pt x="64" y="0"/>
                </a:lnTo>
                <a:lnTo>
                  <a:pt x="0" y="8"/>
                </a:lnTo>
                <a:lnTo>
                  <a:pt x="0" y="23"/>
                </a:lnTo>
                <a:lnTo>
                  <a:pt x="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69" name="Freeform 32">
            <a:extLst>
              <a:ext uri="{FF2B5EF4-FFF2-40B4-BE49-F238E27FC236}">
                <a16:creationId xmlns:a16="http://schemas.microsoft.com/office/drawing/2014/main" id="{133957CE-D02A-45CA-BA4D-B47F3487334D}"/>
              </a:ext>
            </a:extLst>
          </p:cNvPr>
          <p:cNvSpPr>
            <a:spLocks/>
          </p:cNvSpPr>
          <p:nvPr/>
        </p:nvSpPr>
        <p:spPr bwMode="auto">
          <a:xfrm>
            <a:off x="5110163" y="3679825"/>
            <a:ext cx="50800" cy="17463"/>
          </a:xfrm>
          <a:custGeom>
            <a:avLst/>
            <a:gdLst>
              <a:gd name="T0" fmla="*/ 2147483646 w 64"/>
              <a:gd name="T1" fmla="*/ 2147483646 h 22"/>
              <a:gd name="T2" fmla="*/ 2147483646 w 64"/>
              <a:gd name="T3" fmla="*/ 0 h 22"/>
              <a:gd name="T4" fmla="*/ 0 w 64"/>
              <a:gd name="T5" fmla="*/ 2147483646 h 22"/>
              <a:gd name="T6" fmla="*/ 0 w 64"/>
              <a:gd name="T7" fmla="*/ 2147483646 h 22"/>
              <a:gd name="T8" fmla="*/ 2147483646 w 64"/>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70" name="Freeform 33">
            <a:extLst>
              <a:ext uri="{FF2B5EF4-FFF2-40B4-BE49-F238E27FC236}">
                <a16:creationId xmlns:a16="http://schemas.microsoft.com/office/drawing/2014/main" id="{9E4122C8-8E6D-4837-B530-41861E0AFCBF}"/>
              </a:ext>
            </a:extLst>
          </p:cNvPr>
          <p:cNvSpPr>
            <a:spLocks/>
          </p:cNvSpPr>
          <p:nvPr/>
        </p:nvSpPr>
        <p:spPr bwMode="auto">
          <a:xfrm>
            <a:off x="5008563" y="3690938"/>
            <a:ext cx="50800" cy="17462"/>
          </a:xfrm>
          <a:custGeom>
            <a:avLst/>
            <a:gdLst>
              <a:gd name="T0" fmla="*/ 2147483646 w 64"/>
              <a:gd name="T1" fmla="*/ 2147483646 h 22"/>
              <a:gd name="T2" fmla="*/ 2147483646 w 64"/>
              <a:gd name="T3" fmla="*/ 0 h 22"/>
              <a:gd name="T4" fmla="*/ 0 w 64"/>
              <a:gd name="T5" fmla="*/ 2147483646 h 22"/>
              <a:gd name="T6" fmla="*/ 0 w 64"/>
              <a:gd name="T7" fmla="*/ 2147483646 h 22"/>
              <a:gd name="T8" fmla="*/ 2147483646 w 64"/>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71" name="Freeform 34">
            <a:extLst>
              <a:ext uri="{FF2B5EF4-FFF2-40B4-BE49-F238E27FC236}">
                <a16:creationId xmlns:a16="http://schemas.microsoft.com/office/drawing/2014/main" id="{58BC76F5-5AF4-43FA-9ED0-30F00C8E312B}"/>
              </a:ext>
            </a:extLst>
          </p:cNvPr>
          <p:cNvSpPr>
            <a:spLocks/>
          </p:cNvSpPr>
          <p:nvPr/>
        </p:nvSpPr>
        <p:spPr bwMode="auto">
          <a:xfrm>
            <a:off x="4906963" y="3702050"/>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72" name="Freeform 35">
            <a:extLst>
              <a:ext uri="{FF2B5EF4-FFF2-40B4-BE49-F238E27FC236}">
                <a16:creationId xmlns:a16="http://schemas.microsoft.com/office/drawing/2014/main" id="{7E142674-2FEA-4A0E-8029-2773E37FE953}"/>
              </a:ext>
            </a:extLst>
          </p:cNvPr>
          <p:cNvSpPr>
            <a:spLocks/>
          </p:cNvSpPr>
          <p:nvPr/>
        </p:nvSpPr>
        <p:spPr bwMode="auto">
          <a:xfrm>
            <a:off x="4805363" y="3713163"/>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73" name="Freeform 36">
            <a:extLst>
              <a:ext uri="{FF2B5EF4-FFF2-40B4-BE49-F238E27FC236}">
                <a16:creationId xmlns:a16="http://schemas.microsoft.com/office/drawing/2014/main" id="{CB8E15E3-3D05-46F9-9158-EDBAD32615C3}"/>
              </a:ext>
            </a:extLst>
          </p:cNvPr>
          <p:cNvSpPr>
            <a:spLocks/>
          </p:cNvSpPr>
          <p:nvPr/>
        </p:nvSpPr>
        <p:spPr bwMode="auto">
          <a:xfrm>
            <a:off x="4703763" y="3725863"/>
            <a:ext cx="50800" cy="17462"/>
          </a:xfrm>
          <a:custGeom>
            <a:avLst/>
            <a:gdLst>
              <a:gd name="T0" fmla="*/ 2147483646 w 64"/>
              <a:gd name="T1" fmla="*/ 2147483646 h 22"/>
              <a:gd name="T2" fmla="*/ 2147483646 w 64"/>
              <a:gd name="T3" fmla="*/ 0 h 22"/>
              <a:gd name="T4" fmla="*/ 0 w 64"/>
              <a:gd name="T5" fmla="*/ 2147483646 h 22"/>
              <a:gd name="T6" fmla="*/ 0 w 64"/>
              <a:gd name="T7" fmla="*/ 2147483646 h 22"/>
              <a:gd name="T8" fmla="*/ 2147483646 w 64"/>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74" name="Freeform 37">
            <a:extLst>
              <a:ext uri="{FF2B5EF4-FFF2-40B4-BE49-F238E27FC236}">
                <a16:creationId xmlns:a16="http://schemas.microsoft.com/office/drawing/2014/main" id="{1EE66409-13F2-4F11-994B-8E57A05A85CE}"/>
              </a:ext>
            </a:extLst>
          </p:cNvPr>
          <p:cNvSpPr>
            <a:spLocks/>
          </p:cNvSpPr>
          <p:nvPr/>
        </p:nvSpPr>
        <p:spPr bwMode="auto">
          <a:xfrm>
            <a:off x="4602163" y="3736975"/>
            <a:ext cx="50800" cy="17463"/>
          </a:xfrm>
          <a:custGeom>
            <a:avLst/>
            <a:gdLst>
              <a:gd name="T0" fmla="*/ 2147483646 w 64"/>
              <a:gd name="T1" fmla="*/ 2147483646 h 22"/>
              <a:gd name="T2" fmla="*/ 2147483646 w 64"/>
              <a:gd name="T3" fmla="*/ 0 h 22"/>
              <a:gd name="T4" fmla="*/ 0 w 64"/>
              <a:gd name="T5" fmla="*/ 2147483646 h 22"/>
              <a:gd name="T6" fmla="*/ 0 w 64"/>
              <a:gd name="T7" fmla="*/ 2147483646 h 22"/>
              <a:gd name="T8" fmla="*/ 2147483646 w 64"/>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2">
                <a:moveTo>
                  <a:pt x="64" y="16"/>
                </a:moveTo>
                <a:lnTo>
                  <a:pt x="64" y="0"/>
                </a:lnTo>
                <a:lnTo>
                  <a:pt x="0" y="8"/>
                </a:lnTo>
                <a:lnTo>
                  <a:pt x="0" y="22"/>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75" name="Freeform 38">
            <a:extLst>
              <a:ext uri="{FF2B5EF4-FFF2-40B4-BE49-F238E27FC236}">
                <a16:creationId xmlns:a16="http://schemas.microsoft.com/office/drawing/2014/main" id="{BAF81ACB-1FA9-49A6-81DB-4DF512769657}"/>
              </a:ext>
            </a:extLst>
          </p:cNvPr>
          <p:cNvSpPr>
            <a:spLocks/>
          </p:cNvSpPr>
          <p:nvPr/>
        </p:nvSpPr>
        <p:spPr bwMode="auto">
          <a:xfrm>
            <a:off x="4500563" y="3748088"/>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76" name="Freeform 39">
            <a:extLst>
              <a:ext uri="{FF2B5EF4-FFF2-40B4-BE49-F238E27FC236}">
                <a16:creationId xmlns:a16="http://schemas.microsoft.com/office/drawing/2014/main" id="{70534B7A-ED49-4CFE-8C29-42E1C8CEB305}"/>
              </a:ext>
            </a:extLst>
          </p:cNvPr>
          <p:cNvSpPr>
            <a:spLocks/>
          </p:cNvSpPr>
          <p:nvPr/>
        </p:nvSpPr>
        <p:spPr bwMode="auto">
          <a:xfrm>
            <a:off x="4398963" y="3759200"/>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77" name="Freeform 40">
            <a:extLst>
              <a:ext uri="{FF2B5EF4-FFF2-40B4-BE49-F238E27FC236}">
                <a16:creationId xmlns:a16="http://schemas.microsoft.com/office/drawing/2014/main" id="{CD32CA3F-C6D5-4923-A6DB-B4E7F52ED1D3}"/>
              </a:ext>
            </a:extLst>
          </p:cNvPr>
          <p:cNvSpPr>
            <a:spLocks/>
          </p:cNvSpPr>
          <p:nvPr/>
        </p:nvSpPr>
        <p:spPr bwMode="auto">
          <a:xfrm>
            <a:off x="4298950" y="3771900"/>
            <a:ext cx="49213" cy="17463"/>
          </a:xfrm>
          <a:custGeom>
            <a:avLst/>
            <a:gdLst>
              <a:gd name="T0" fmla="*/ 2147483646 w 64"/>
              <a:gd name="T1" fmla="*/ 2147483646 h 22"/>
              <a:gd name="T2" fmla="*/ 2147483646 w 64"/>
              <a:gd name="T3" fmla="*/ 0 h 22"/>
              <a:gd name="T4" fmla="*/ 0 w 64"/>
              <a:gd name="T5" fmla="*/ 2147483646 h 22"/>
              <a:gd name="T6" fmla="*/ 0 w 64"/>
              <a:gd name="T7" fmla="*/ 2147483646 h 22"/>
              <a:gd name="T8" fmla="*/ 2147483646 w 64"/>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78" name="Freeform 41">
            <a:extLst>
              <a:ext uri="{FF2B5EF4-FFF2-40B4-BE49-F238E27FC236}">
                <a16:creationId xmlns:a16="http://schemas.microsoft.com/office/drawing/2014/main" id="{2012B5D5-3C81-425B-B5F1-5FEA852F69E7}"/>
              </a:ext>
            </a:extLst>
          </p:cNvPr>
          <p:cNvSpPr>
            <a:spLocks/>
          </p:cNvSpPr>
          <p:nvPr/>
        </p:nvSpPr>
        <p:spPr bwMode="auto">
          <a:xfrm>
            <a:off x="4197350" y="3783013"/>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79" name="Freeform 42">
            <a:extLst>
              <a:ext uri="{FF2B5EF4-FFF2-40B4-BE49-F238E27FC236}">
                <a16:creationId xmlns:a16="http://schemas.microsoft.com/office/drawing/2014/main" id="{E0E9470E-D01D-49DC-A0FC-6D3D17D932BF}"/>
              </a:ext>
            </a:extLst>
          </p:cNvPr>
          <p:cNvSpPr>
            <a:spLocks/>
          </p:cNvSpPr>
          <p:nvPr/>
        </p:nvSpPr>
        <p:spPr bwMode="auto">
          <a:xfrm>
            <a:off x="4095750" y="3794125"/>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0" name="Freeform 43">
            <a:extLst>
              <a:ext uri="{FF2B5EF4-FFF2-40B4-BE49-F238E27FC236}">
                <a16:creationId xmlns:a16="http://schemas.microsoft.com/office/drawing/2014/main" id="{7E0F3097-3A6E-421C-B3DF-99FB11D7BCA3}"/>
              </a:ext>
            </a:extLst>
          </p:cNvPr>
          <p:cNvSpPr>
            <a:spLocks/>
          </p:cNvSpPr>
          <p:nvPr/>
        </p:nvSpPr>
        <p:spPr bwMode="auto">
          <a:xfrm>
            <a:off x="3994150" y="3806825"/>
            <a:ext cx="50800" cy="17463"/>
          </a:xfrm>
          <a:custGeom>
            <a:avLst/>
            <a:gdLst>
              <a:gd name="T0" fmla="*/ 2147483646 w 64"/>
              <a:gd name="T1" fmla="*/ 2147483646 h 22"/>
              <a:gd name="T2" fmla="*/ 2147483646 w 64"/>
              <a:gd name="T3" fmla="*/ 0 h 22"/>
              <a:gd name="T4" fmla="*/ 0 w 64"/>
              <a:gd name="T5" fmla="*/ 2147483646 h 22"/>
              <a:gd name="T6" fmla="*/ 0 w 64"/>
              <a:gd name="T7" fmla="*/ 2147483646 h 22"/>
              <a:gd name="T8" fmla="*/ 2147483646 w 64"/>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2">
                <a:moveTo>
                  <a:pt x="64" y="14"/>
                </a:moveTo>
                <a:lnTo>
                  <a:pt x="64" y="0"/>
                </a:lnTo>
                <a:lnTo>
                  <a:pt x="0" y="6"/>
                </a:lnTo>
                <a:lnTo>
                  <a:pt x="0" y="22"/>
                </a:lnTo>
                <a:lnTo>
                  <a:pt x="64" y="14"/>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1" name="Freeform 44">
            <a:extLst>
              <a:ext uri="{FF2B5EF4-FFF2-40B4-BE49-F238E27FC236}">
                <a16:creationId xmlns:a16="http://schemas.microsoft.com/office/drawing/2014/main" id="{339364F4-9E25-403B-9DBD-B04BD93AC06F}"/>
              </a:ext>
            </a:extLst>
          </p:cNvPr>
          <p:cNvSpPr>
            <a:spLocks/>
          </p:cNvSpPr>
          <p:nvPr/>
        </p:nvSpPr>
        <p:spPr bwMode="auto">
          <a:xfrm>
            <a:off x="3892550" y="3817938"/>
            <a:ext cx="50800" cy="17462"/>
          </a:xfrm>
          <a:custGeom>
            <a:avLst/>
            <a:gdLst>
              <a:gd name="T0" fmla="*/ 2147483646 w 64"/>
              <a:gd name="T1" fmla="*/ 2147483646 h 22"/>
              <a:gd name="T2" fmla="*/ 2147483646 w 64"/>
              <a:gd name="T3" fmla="*/ 0 h 22"/>
              <a:gd name="T4" fmla="*/ 0 w 64"/>
              <a:gd name="T5" fmla="*/ 2147483646 h 22"/>
              <a:gd name="T6" fmla="*/ 0 w 64"/>
              <a:gd name="T7" fmla="*/ 2147483646 h 22"/>
              <a:gd name="T8" fmla="*/ 2147483646 w 64"/>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2" name="Freeform 45">
            <a:extLst>
              <a:ext uri="{FF2B5EF4-FFF2-40B4-BE49-F238E27FC236}">
                <a16:creationId xmlns:a16="http://schemas.microsoft.com/office/drawing/2014/main" id="{BA74B9E5-868C-46F7-8ACA-1EC3EC4EBD19}"/>
              </a:ext>
            </a:extLst>
          </p:cNvPr>
          <p:cNvSpPr>
            <a:spLocks/>
          </p:cNvSpPr>
          <p:nvPr/>
        </p:nvSpPr>
        <p:spPr bwMode="auto">
          <a:xfrm>
            <a:off x="3790950" y="3829050"/>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3" name="Freeform 46">
            <a:extLst>
              <a:ext uri="{FF2B5EF4-FFF2-40B4-BE49-F238E27FC236}">
                <a16:creationId xmlns:a16="http://schemas.microsoft.com/office/drawing/2014/main" id="{3A625EBA-F083-4C82-BF2D-6E35DBE3958D}"/>
              </a:ext>
            </a:extLst>
          </p:cNvPr>
          <p:cNvSpPr>
            <a:spLocks/>
          </p:cNvSpPr>
          <p:nvPr/>
        </p:nvSpPr>
        <p:spPr bwMode="auto">
          <a:xfrm>
            <a:off x="3689350" y="3840163"/>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4" name="Freeform 47">
            <a:extLst>
              <a:ext uri="{FF2B5EF4-FFF2-40B4-BE49-F238E27FC236}">
                <a16:creationId xmlns:a16="http://schemas.microsoft.com/office/drawing/2014/main" id="{ACFDBE62-FDE6-4464-9FEA-E61547626113}"/>
              </a:ext>
            </a:extLst>
          </p:cNvPr>
          <p:cNvSpPr>
            <a:spLocks/>
          </p:cNvSpPr>
          <p:nvPr/>
        </p:nvSpPr>
        <p:spPr bwMode="auto">
          <a:xfrm>
            <a:off x="3587750" y="3852863"/>
            <a:ext cx="50800" cy="17462"/>
          </a:xfrm>
          <a:custGeom>
            <a:avLst/>
            <a:gdLst>
              <a:gd name="T0" fmla="*/ 2147483646 w 64"/>
              <a:gd name="T1" fmla="*/ 2147483646 h 21"/>
              <a:gd name="T2" fmla="*/ 2147483646 w 64"/>
              <a:gd name="T3" fmla="*/ 0 h 21"/>
              <a:gd name="T4" fmla="*/ 0 w 64"/>
              <a:gd name="T5" fmla="*/ 2147483646 h 21"/>
              <a:gd name="T6" fmla="*/ 0 w 64"/>
              <a:gd name="T7" fmla="*/ 2147483646 h 21"/>
              <a:gd name="T8" fmla="*/ 2147483646 w 64"/>
              <a:gd name="T9" fmla="*/ 2147483646 h 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1">
                <a:moveTo>
                  <a:pt x="64" y="15"/>
                </a:moveTo>
                <a:lnTo>
                  <a:pt x="64" y="0"/>
                </a:lnTo>
                <a:lnTo>
                  <a:pt x="0" y="6"/>
                </a:lnTo>
                <a:lnTo>
                  <a:pt x="0" y="21"/>
                </a:lnTo>
                <a:lnTo>
                  <a:pt x="64" y="15"/>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5" name="Freeform 48">
            <a:extLst>
              <a:ext uri="{FF2B5EF4-FFF2-40B4-BE49-F238E27FC236}">
                <a16:creationId xmlns:a16="http://schemas.microsoft.com/office/drawing/2014/main" id="{A1AC8AD9-83ED-459D-A7D7-B4489B5152C4}"/>
              </a:ext>
            </a:extLst>
          </p:cNvPr>
          <p:cNvSpPr>
            <a:spLocks/>
          </p:cNvSpPr>
          <p:nvPr/>
        </p:nvSpPr>
        <p:spPr bwMode="auto">
          <a:xfrm>
            <a:off x="3486150" y="3863975"/>
            <a:ext cx="50800" cy="17463"/>
          </a:xfrm>
          <a:custGeom>
            <a:avLst/>
            <a:gdLst>
              <a:gd name="T0" fmla="*/ 2147483646 w 64"/>
              <a:gd name="T1" fmla="*/ 2147483646 h 22"/>
              <a:gd name="T2" fmla="*/ 2147483646 w 64"/>
              <a:gd name="T3" fmla="*/ 0 h 22"/>
              <a:gd name="T4" fmla="*/ 0 w 64"/>
              <a:gd name="T5" fmla="*/ 2147483646 h 22"/>
              <a:gd name="T6" fmla="*/ 0 w 64"/>
              <a:gd name="T7" fmla="*/ 2147483646 h 22"/>
              <a:gd name="T8" fmla="*/ 2147483646 w 64"/>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6" name="Freeform 49">
            <a:extLst>
              <a:ext uri="{FF2B5EF4-FFF2-40B4-BE49-F238E27FC236}">
                <a16:creationId xmlns:a16="http://schemas.microsoft.com/office/drawing/2014/main" id="{4CFA6F4C-B382-4364-B20E-37097D81B8B9}"/>
              </a:ext>
            </a:extLst>
          </p:cNvPr>
          <p:cNvSpPr>
            <a:spLocks/>
          </p:cNvSpPr>
          <p:nvPr/>
        </p:nvSpPr>
        <p:spPr bwMode="auto">
          <a:xfrm>
            <a:off x="3384550" y="3875088"/>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7" name="Freeform 50">
            <a:extLst>
              <a:ext uri="{FF2B5EF4-FFF2-40B4-BE49-F238E27FC236}">
                <a16:creationId xmlns:a16="http://schemas.microsoft.com/office/drawing/2014/main" id="{EE37BB5D-EB01-48A2-89B6-2816C6A0557F}"/>
              </a:ext>
            </a:extLst>
          </p:cNvPr>
          <p:cNvSpPr>
            <a:spLocks/>
          </p:cNvSpPr>
          <p:nvPr/>
        </p:nvSpPr>
        <p:spPr bwMode="auto">
          <a:xfrm>
            <a:off x="3282950" y="3886200"/>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8" name="Freeform 51">
            <a:extLst>
              <a:ext uri="{FF2B5EF4-FFF2-40B4-BE49-F238E27FC236}">
                <a16:creationId xmlns:a16="http://schemas.microsoft.com/office/drawing/2014/main" id="{94F9B337-10F4-4E12-9C95-7DA175B34935}"/>
              </a:ext>
            </a:extLst>
          </p:cNvPr>
          <p:cNvSpPr>
            <a:spLocks/>
          </p:cNvSpPr>
          <p:nvPr/>
        </p:nvSpPr>
        <p:spPr bwMode="auto">
          <a:xfrm>
            <a:off x="3181350" y="3898900"/>
            <a:ext cx="50800" cy="17463"/>
          </a:xfrm>
          <a:custGeom>
            <a:avLst/>
            <a:gdLst>
              <a:gd name="T0" fmla="*/ 2147483646 w 64"/>
              <a:gd name="T1" fmla="*/ 2147483646 h 22"/>
              <a:gd name="T2" fmla="*/ 2147483646 w 64"/>
              <a:gd name="T3" fmla="*/ 0 h 22"/>
              <a:gd name="T4" fmla="*/ 0 w 64"/>
              <a:gd name="T5" fmla="*/ 2147483646 h 22"/>
              <a:gd name="T6" fmla="*/ 0 w 64"/>
              <a:gd name="T7" fmla="*/ 2147483646 h 22"/>
              <a:gd name="T8" fmla="*/ 2147483646 w 64"/>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2">
                <a:moveTo>
                  <a:pt x="64" y="16"/>
                </a:moveTo>
                <a:lnTo>
                  <a:pt x="64" y="0"/>
                </a:lnTo>
                <a:lnTo>
                  <a:pt x="0" y="6"/>
                </a:lnTo>
                <a:lnTo>
                  <a:pt x="0" y="22"/>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89" name="Freeform 52">
            <a:extLst>
              <a:ext uri="{FF2B5EF4-FFF2-40B4-BE49-F238E27FC236}">
                <a16:creationId xmlns:a16="http://schemas.microsoft.com/office/drawing/2014/main" id="{9A88C48F-2400-4E5A-BE27-4DA55DF9472B}"/>
              </a:ext>
            </a:extLst>
          </p:cNvPr>
          <p:cNvSpPr>
            <a:spLocks/>
          </p:cNvSpPr>
          <p:nvPr/>
        </p:nvSpPr>
        <p:spPr bwMode="auto">
          <a:xfrm>
            <a:off x="3079750" y="3910013"/>
            <a:ext cx="50800" cy="17462"/>
          </a:xfrm>
          <a:custGeom>
            <a:avLst/>
            <a:gdLst>
              <a:gd name="T0" fmla="*/ 2147483646 w 63"/>
              <a:gd name="T1" fmla="*/ 2147483646 h 22"/>
              <a:gd name="T2" fmla="*/ 2147483646 w 63"/>
              <a:gd name="T3" fmla="*/ 0 h 22"/>
              <a:gd name="T4" fmla="*/ 0 w 63"/>
              <a:gd name="T5" fmla="*/ 2147483646 h 22"/>
              <a:gd name="T6" fmla="*/ 0 w 63"/>
              <a:gd name="T7" fmla="*/ 2147483646 h 22"/>
              <a:gd name="T8" fmla="*/ 2147483646 w 63"/>
              <a:gd name="T9" fmla="*/ 2147483646 h 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22">
                <a:moveTo>
                  <a:pt x="63" y="16"/>
                </a:moveTo>
                <a:lnTo>
                  <a:pt x="63" y="0"/>
                </a:lnTo>
                <a:lnTo>
                  <a:pt x="0" y="8"/>
                </a:lnTo>
                <a:lnTo>
                  <a:pt x="0" y="22"/>
                </a:lnTo>
                <a:lnTo>
                  <a:pt x="63"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0" name="Freeform 53">
            <a:extLst>
              <a:ext uri="{FF2B5EF4-FFF2-40B4-BE49-F238E27FC236}">
                <a16:creationId xmlns:a16="http://schemas.microsoft.com/office/drawing/2014/main" id="{0D1DD2A0-8F2F-4C90-ACB8-45B15800CED6}"/>
              </a:ext>
            </a:extLst>
          </p:cNvPr>
          <p:cNvSpPr>
            <a:spLocks/>
          </p:cNvSpPr>
          <p:nvPr/>
        </p:nvSpPr>
        <p:spPr bwMode="auto">
          <a:xfrm>
            <a:off x="2978150" y="3921125"/>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1" name="Freeform 54">
            <a:extLst>
              <a:ext uri="{FF2B5EF4-FFF2-40B4-BE49-F238E27FC236}">
                <a16:creationId xmlns:a16="http://schemas.microsoft.com/office/drawing/2014/main" id="{8FD04262-FBA7-4DA5-930F-8BB81E50EE9B}"/>
              </a:ext>
            </a:extLst>
          </p:cNvPr>
          <p:cNvSpPr>
            <a:spLocks/>
          </p:cNvSpPr>
          <p:nvPr/>
        </p:nvSpPr>
        <p:spPr bwMode="auto">
          <a:xfrm>
            <a:off x="2876550" y="3932238"/>
            <a:ext cx="50800" cy="19050"/>
          </a:xfrm>
          <a:custGeom>
            <a:avLst/>
            <a:gdLst>
              <a:gd name="T0" fmla="*/ 2147483646 w 64"/>
              <a:gd name="T1" fmla="*/ 2147483646 h 24"/>
              <a:gd name="T2" fmla="*/ 2147483646 w 64"/>
              <a:gd name="T3" fmla="*/ 0 h 24"/>
              <a:gd name="T4" fmla="*/ 0 w 64"/>
              <a:gd name="T5" fmla="*/ 2147483646 h 24"/>
              <a:gd name="T6" fmla="*/ 0 w 64"/>
              <a:gd name="T7" fmla="*/ 2147483646 h 24"/>
              <a:gd name="T8" fmla="*/ 2147483646 w 64"/>
              <a:gd name="T9" fmla="*/ 2147483646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24">
                <a:moveTo>
                  <a:pt x="64" y="16"/>
                </a:moveTo>
                <a:lnTo>
                  <a:pt x="64" y="0"/>
                </a:lnTo>
                <a:lnTo>
                  <a:pt x="0" y="8"/>
                </a:lnTo>
                <a:lnTo>
                  <a:pt x="0" y="24"/>
                </a:lnTo>
                <a:lnTo>
                  <a:pt x="64"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2" name="Freeform 55">
            <a:extLst>
              <a:ext uri="{FF2B5EF4-FFF2-40B4-BE49-F238E27FC236}">
                <a16:creationId xmlns:a16="http://schemas.microsoft.com/office/drawing/2014/main" id="{F0A710B5-0EB0-4DE3-B1FC-E3E065E062F6}"/>
              </a:ext>
            </a:extLst>
          </p:cNvPr>
          <p:cNvSpPr>
            <a:spLocks/>
          </p:cNvSpPr>
          <p:nvPr/>
        </p:nvSpPr>
        <p:spPr bwMode="auto">
          <a:xfrm>
            <a:off x="2800350" y="3944938"/>
            <a:ext cx="25400" cy="12700"/>
          </a:xfrm>
          <a:custGeom>
            <a:avLst/>
            <a:gdLst>
              <a:gd name="T0" fmla="*/ 2147483646 w 32"/>
              <a:gd name="T1" fmla="*/ 2147483646 h 18"/>
              <a:gd name="T2" fmla="*/ 2147483646 w 32"/>
              <a:gd name="T3" fmla="*/ 0 h 18"/>
              <a:gd name="T4" fmla="*/ 0 w 32"/>
              <a:gd name="T5" fmla="*/ 2147483646 h 18"/>
              <a:gd name="T6" fmla="*/ 0 w 32"/>
              <a:gd name="T7" fmla="*/ 2147483646 h 18"/>
              <a:gd name="T8" fmla="*/ 2147483646 w 32"/>
              <a:gd name="T9" fmla="*/ 2147483646 h 1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 h="18">
                <a:moveTo>
                  <a:pt x="32" y="16"/>
                </a:moveTo>
                <a:lnTo>
                  <a:pt x="32" y="0"/>
                </a:lnTo>
                <a:lnTo>
                  <a:pt x="0" y="4"/>
                </a:lnTo>
                <a:lnTo>
                  <a:pt x="0" y="18"/>
                </a:lnTo>
                <a:lnTo>
                  <a:pt x="32" y="1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3" name="Freeform 56">
            <a:extLst>
              <a:ext uri="{FF2B5EF4-FFF2-40B4-BE49-F238E27FC236}">
                <a16:creationId xmlns:a16="http://schemas.microsoft.com/office/drawing/2014/main" id="{7D88A605-6BCB-4830-BB52-AAFF5BBCA98C}"/>
              </a:ext>
            </a:extLst>
          </p:cNvPr>
          <p:cNvSpPr>
            <a:spLocks/>
          </p:cNvSpPr>
          <p:nvPr/>
        </p:nvSpPr>
        <p:spPr bwMode="auto">
          <a:xfrm>
            <a:off x="2730500" y="3910013"/>
            <a:ext cx="100013" cy="80962"/>
          </a:xfrm>
          <a:custGeom>
            <a:avLst/>
            <a:gdLst>
              <a:gd name="T0" fmla="*/ 2147483646 w 126"/>
              <a:gd name="T1" fmla="*/ 0 h 104"/>
              <a:gd name="T2" fmla="*/ 2147483646 w 126"/>
              <a:gd name="T3" fmla="*/ 2147483646 h 104"/>
              <a:gd name="T4" fmla="*/ 2147483646 w 126"/>
              <a:gd name="T5" fmla="*/ 2147483646 h 104"/>
              <a:gd name="T6" fmla="*/ 0 w 126"/>
              <a:gd name="T7" fmla="*/ 2147483646 h 104"/>
              <a:gd name="T8" fmla="*/ 2147483646 w 126"/>
              <a:gd name="T9" fmla="*/ 0 h 10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6" h="104">
                <a:moveTo>
                  <a:pt x="114" y="0"/>
                </a:moveTo>
                <a:lnTo>
                  <a:pt x="102" y="54"/>
                </a:lnTo>
                <a:lnTo>
                  <a:pt x="126" y="104"/>
                </a:lnTo>
                <a:lnTo>
                  <a:pt x="0" y="66"/>
                </a:lnTo>
                <a:lnTo>
                  <a:pt x="11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4" name="Freeform 57">
            <a:extLst>
              <a:ext uri="{FF2B5EF4-FFF2-40B4-BE49-F238E27FC236}">
                <a16:creationId xmlns:a16="http://schemas.microsoft.com/office/drawing/2014/main" id="{FEE90773-FC06-4E1D-B18D-CA97CB6D624B}"/>
              </a:ext>
            </a:extLst>
          </p:cNvPr>
          <p:cNvSpPr>
            <a:spLocks/>
          </p:cNvSpPr>
          <p:nvPr/>
        </p:nvSpPr>
        <p:spPr bwMode="auto">
          <a:xfrm>
            <a:off x="3281363" y="4421188"/>
            <a:ext cx="53975" cy="19050"/>
          </a:xfrm>
          <a:custGeom>
            <a:avLst/>
            <a:gdLst>
              <a:gd name="T0" fmla="*/ 2147483646 w 68"/>
              <a:gd name="T1" fmla="*/ 0 h 24"/>
              <a:gd name="T2" fmla="*/ 0 w 68"/>
              <a:gd name="T3" fmla="*/ 2147483646 h 24"/>
              <a:gd name="T4" fmla="*/ 2147483646 w 68"/>
              <a:gd name="T5" fmla="*/ 2147483646 h 24"/>
              <a:gd name="T6" fmla="*/ 2147483646 w 68"/>
              <a:gd name="T7" fmla="*/ 2147483646 h 24"/>
              <a:gd name="T8" fmla="*/ 2147483646 w 6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4">
                <a:moveTo>
                  <a:pt x="4" y="0"/>
                </a:moveTo>
                <a:lnTo>
                  <a:pt x="0" y="14"/>
                </a:lnTo>
                <a:lnTo>
                  <a:pt x="64" y="24"/>
                </a:lnTo>
                <a:lnTo>
                  <a:pt x="68"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5" name="Freeform 58">
            <a:extLst>
              <a:ext uri="{FF2B5EF4-FFF2-40B4-BE49-F238E27FC236}">
                <a16:creationId xmlns:a16="http://schemas.microsoft.com/office/drawing/2014/main" id="{EB5DDB5C-7846-4B31-B1DA-16A4DD8285EE}"/>
              </a:ext>
            </a:extLst>
          </p:cNvPr>
          <p:cNvSpPr>
            <a:spLocks/>
          </p:cNvSpPr>
          <p:nvPr/>
        </p:nvSpPr>
        <p:spPr bwMode="auto">
          <a:xfrm>
            <a:off x="3382963" y="4435475"/>
            <a:ext cx="53975" cy="19050"/>
          </a:xfrm>
          <a:custGeom>
            <a:avLst/>
            <a:gdLst>
              <a:gd name="T0" fmla="*/ 2147483646 w 68"/>
              <a:gd name="T1" fmla="*/ 0 h 24"/>
              <a:gd name="T2" fmla="*/ 0 w 68"/>
              <a:gd name="T3" fmla="*/ 2147483646 h 24"/>
              <a:gd name="T4" fmla="*/ 2147483646 w 68"/>
              <a:gd name="T5" fmla="*/ 2147483646 h 24"/>
              <a:gd name="T6" fmla="*/ 2147483646 w 68"/>
              <a:gd name="T7" fmla="*/ 2147483646 h 24"/>
              <a:gd name="T8" fmla="*/ 2147483646 w 6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4">
                <a:moveTo>
                  <a:pt x="4" y="0"/>
                </a:moveTo>
                <a:lnTo>
                  <a:pt x="0" y="16"/>
                </a:lnTo>
                <a:lnTo>
                  <a:pt x="64" y="24"/>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6" name="Freeform 59">
            <a:extLst>
              <a:ext uri="{FF2B5EF4-FFF2-40B4-BE49-F238E27FC236}">
                <a16:creationId xmlns:a16="http://schemas.microsoft.com/office/drawing/2014/main" id="{4CDB801B-3BE1-468C-BB1C-D93AF13C0E71}"/>
              </a:ext>
            </a:extLst>
          </p:cNvPr>
          <p:cNvSpPr>
            <a:spLocks/>
          </p:cNvSpPr>
          <p:nvPr/>
        </p:nvSpPr>
        <p:spPr bwMode="auto">
          <a:xfrm>
            <a:off x="3484563" y="4449763"/>
            <a:ext cx="53975" cy="20637"/>
          </a:xfrm>
          <a:custGeom>
            <a:avLst/>
            <a:gdLst>
              <a:gd name="T0" fmla="*/ 2147483646 w 68"/>
              <a:gd name="T1" fmla="*/ 0 h 26"/>
              <a:gd name="T2" fmla="*/ 0 w 68"/>
              <a:gd name="T3" fmla="*/ 2147483646 h 26"/>
              <a:gd name="T4" fmla="*/ 2147483646 w 68"/>
              <a:gd name="T5" fmla="*/ 2147483646 h 26"/>
              <a:gd name="T6" fmla="*/ 2147483646 w 68"/>
              <a:gd name="T7" fmla="*/ 2147483646 h 26"/>
              <a:gd name="T8" fmla="*/ 2147483646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7" name="Freeform 60">
            <a:extLst>
              <a:ext uri="{FF2B5EF4-FFF2-40B4-BE49-F238E27FC236}">
                <a16:creationId xmlns:a16="http://schemas.microsoft.com/office/drawing/2014/main" id="{80BB0D9B-EFFC-4B22-8387-89FD1B99212A}"/>
              </a:ext>
            </a:extLst>
          </p:cNvPr>
          <p:cNvSpPr>
            <a:spLocks/>
          </p:cNvSpPr>
          <p:nvPr/>
        </p:nvSpPr>
        <p:spPr bwMode="auto">
          <a:xfrm>
            <a:off x="3586163" y="4465638"/>
            <a:ext cx="53975" cy="19050"/>
          </a:xfrm>
          <a:custGeom>
            <a:avLst/>
            <a:gdLst>
              <a:gd name="T0" fmla="*/ 2147483646 w 68"/>
              <a:gd name="T1" fmla="*/ 0 h 24"/>
              <a:gd name="T2" fmla="*/ 0 w 68"/>
              <a:gd name="T3" fmla="*/ 2147483646 h 24"/>
              <a:gd name="T4" fmla="*/ 2147483646 w 68"/>
              <a:gd name="T5" fmla="*/ 2147483646 h 24"/>
              <a:gd name="T6" fmla="*/ 2147483646 w 68"/>
              <a:gd name="T7" fmla="*/ 2147483646 h 24"/>
              <a:gd name="T8" fmla="*/ 2147483646 w 6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8" name="Freeform 61">
            <a:extLst>
              <a:ext uri="{FF2B5EF4-FFF2-40B4-BE49-F238E27FC236}">
                <a16:creationId xmlns:a16="http://schemas.microsoft.com/office/drawing/2014/main" id="{AC52A95D-7059-4CF9-ABF4-8DDB7D0B8186}"/>
              </a:ext>
            </a:extLst>
          </p:cNvPr>
          <p:cNvSpPr>
            <a:spLocks/>
          </p:cNvSpPr>
          <p:nvPr/>
        </p:nvSpPr>
        <p:spPr bwMode="auto">
          <a:xfrm>
            <a:off x="3687763" y="4479925"/>
            <a:ext cx="53975" cy="20638"/>
          </a:xfrm>
          <a:custGeom>
            <a:avLst/>
            <a:gdLst>
              <a:gd name="T0" fmla="*/ 2147483646 w 68"/>
              <a:gd name="T1" fmla="*/ 0 h 26"/>
              <a:gd name="T2" fmla="*/ 0 w 68"/>
              <a:gd name="T3" fmla="*/ 2147483646 h 26"/>
              <a:gd name="T4" fmla="*/ 2147483646 w 68"/>
              <a:gd name="T5" fmla="*/ 2147483646 h 26"/>
              <a:gd name="T6" fmla="*/ 2147483646 w 68"/>
              <a:gd name="T7" fmla="*/ 2147483646 h 26"/>
              <a:gd name="T8" fmla="*/ 2147483646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39999" name="Freeform 62">
            <a:extLst>
              <a:ext uri="{FF2B5EF4-FFF2-40B4-BE49-F238E27FC236}">
                <a16:creationId xmlns:a16="http://schemas.microsoft.com/office/drawing/2014/main" id="{5EBE6D3F-69A8-4A60-B1C4-5E321C09C2D6}"/>
              </a:ext>
            </a:extLst>
          </p:cNvPr>
          <p:cNvSpPr>
            <a:spLocks/>
          </p:cNvSpPr>
          <p:nvPr/>
        </p:nvSpPr>
        <p:spPr bwMode="auto">
          <a:xfrm>
            <a:off x="3789363" y="4494213"/>
            <a:ext cx="53975" cy="20637"/>
          </a:xfrm>
          <a:custGeom>
            <a:avLst/>
            <a:gdLst>
              <a:gd name="T0" fmla="*/ 2147483646 w 68"/>
              <a:gd name="T1" fmla="*/ 0 h 26"/>
              <a:gd name="T2" fmla="*/ 0 w 68"/>
              <a:gd name="T3" fmla="*/ 2147483646 h 26"/>
              <a:gd name="T4" fmla="*/ 2147483646 w 68"/>
              <a:gd name="T5" fmla="*/ 2147483646 h 26"/>
              <a:gd name="T6" fmla="*/ 2147483646 w 68"/>
              <a:gd name="T7" fmla="*/ 2147483646 h 26"/>
              <a:gd name="T8" fmla="*/ 2147483646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00" name="Freeform 63">
            <a:extLst>
              <a:ext uri="{FF2B5EF4-FFF2-40B4-BE49-F238E27FC236}">
                <a16:creationId xmlns:a16="http://schemas.microsoft.com/office/drawing/2014/main" id="{036D51BC-D957-44B3-A697-EA6810B0AB45}"/>
              </a:ext>
            </a:extLst>
          </p:cNvPr>
          <p:cNvSpPr>
            <a:spLocks/>
          </p:cNvSpPr>
          <p:nvPr/>
        </p:nvSpPr>
        <p:spPr bwMode="auto">
          <a:xfrm>
            <a:off x="3890963" y="4510088"/>
            <a:ext cx="53975" cy="19050"/>
          </a:xfrm>
          <a:custGeom>
            <a:avLst/>
            <a:gdLst>
              <a:gd name="T0" fmla="*/ 2147483646 w 68"/>
              <a:gd name="T1" fmla="*/ 0 h 24"/>
              <a:gd name="T2" fmla="*/ 0 w 68"/>
              <a:gd name="T3" fmla="*/ 2147483646 h 24"/>
              <a:gd name="T4" fmla="*/ 2147483646 w 68"/>
              <a:gd name="T5" fmla="*/ 2147483646 h 24"/>
              <a:gd name="T6" fmla="*/ 2147483646 w 68"/>
              <a:gd name="T7" fmla="*/ 2147483646 h 24"/>
              <a:gd name="T8" fmla="*/ 2147483646 w 6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01" name="Freeform 64">
            <a:extLst>
              <a:ext uri="{FF2B5EF4-FFF2-40B4-BE49-F238E27FC236}">
                <a16:creationId xmlns:a16="http://schemas.microsoft.com/office/drawing/2014/main" id="{DBD40EE5-31F0-4FFA-810B-72E5CBCE839D}"/>
              </a:ext>
            </a:extLst>
          </p:cNvPr>
          <p:cNvSpPr>
            <a:spLocks/>
          </p:cNvSpPr>
          <p:nvPr/>
        </p:nvSpPr>
        <p:spPr bwMode="auto">
          <a:xfrm>
            <a:off x="3992563" y="4524375"/>
            <a:ext cx="53975" cy="20638"/>
          </a:xfrm>
          <a:custGeom>
            <a:avLst/>
            <a:gdLst>
              <a:gd name="T0" fmla="*/ 2147483646 w 68"/>
              <a:gd name="T1" fmla="*/ 0 h 26"/>
              <a:gd name="T2" fmla="*/ 0 w 68"/>
              <a:gd name="T3" fmla="*/ 2147483646 h 26"/>
              <a:gd name="T4" fmla="*/ 2147483646 w 68"/>
              <a:gd name="T5" fmla="*/ 2147483646 h 26"/>
              <a:gd name="T6" fmla="*/ 2147483646 w 68"/>
              <a:gd name="T7" fmla="*/ 2147483646 h 26"/>
              <a:gd name="T8" fmla="*/ 2147483646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02" name="Freeform 65">
            <a:extLst>
              <a:ext uri="{FF2B5EF4-FFF2-40B4-BE49-F238E27FC236}">
                <a16:creationId xmlns:a16="http://schemas.microsoft.com/office/drawing/2014/main" id="{90148677-823C-4C6F-B769-1E5AE2FC8AEA}"/>
              </a:ext>
            </a:extLst>
          </p:cNvPr>
          <p:cNvSpPr>
            <a:spLocks/>
          </p:cNvSpPr>
          <p:nvPr/>
        </p:nvSpPr>
        <p:spPr bwMode="auto">
          <a:xfrm>
            <a:off x="4094163" y="4538663"/>
            <a:ext cx="53975" cy="20637"/>
          </a:xfrm>
          <a:custGeom>
            <a:avLst/>
            <a:gdLst>
              <a:gd name="T0" fmla="*/ 2147483646 w 68"/>
              <a:gd name="T1" fmla="*/ 0 h 26"/>
              <a:gd name="T2" fmla="*/ 0 w 68"/>
              <a:gd name="T3" fmla="*/ 2147483646 h 26"/>
              <a:gd name="T4" fmla="*/ 2147483646 w 68"/>
              <a:gd name="T5" fmla="*/ 2147483646 h 26"/>
              <a:gd name="T6" fmla="*/ 2147483646 w 68"/>
              <a:gd name="T7" fmla="*/ 2147483646 h 26"/>
              <a:gd name="T8" fmla="*/ 2147483646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03" name="Freeform 66">
            <a:extLst>
              <a:ext uri="{FF2B5EF4-FFF2-40B4-BE49-F238E27FC236}">
                <a16:creationId xmlns:a16="http://schemas.microsoft.com/office/drawing/2014/main" id="{8A8E7DD8-B890-43CA-AECA-D8D49D692B74}"/>
              </a:ext>
            </a:extLst>
          </p:cNvPr>
          <p:cNvSpPr>
            <a:spLocks/>
          </p:cNvSpPr>
          <p:nvPr/>
        </p:nvSpPr>
        <p:spPr bwMode="auto">
          <a:xfrm>
            <a:off x="4195763" y="4554538"/>
            <a:ext cx="53975" cy="19050"/>
          </a:xfrm>
          <a:custGeom>
            <a:avLst/>
            <a:gdLst>
              <a:gd name="T0" fmla="*/ 2147483646 w 68"/>
              <a:gd name="T1" fmla="*/ 0 h 24"/>
              <a:gd name="T2" fmla="*/ 0 w 68"/>
              <a:gd name="T3" fmla="*/ 2147483646 h 24"/>
              <a:gd name="T4" fmla="*/ 2147483646 w 68"/>
              <a:gd name="T5" fmla="*/ 2147483646 h 24"/>
              <a:gd name="T6" fmla="*/ 2147483646 w 68"/>
              <a:gd name="T7" fmla="*/ 2147483646 h 24"/>
              <a:gd name="T8" fmla="*/ 2147483646 w 6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04" name="Freeform 67">
            <a:extLst>
              <a:ext uri="{FF2B5EF4-FFF2-40B4-BE49-F238E27FC236}">
                <a16:creationId xmlns:a16="http://schemas.microsoft.com/office/drawing/2014/main" id="{948633AD-6ED5-472B-A73D-2A433818E1FD}"/>
              </a:ext>
            </a:extLst>
          </p:cNvPr>
          <p:cNvSpPr>
            <a:spLocks/>
          </p:cNvSpPr>
          <p:nvPr/>
        </p:nvSpPr>
        <p:spPr bwMode="auto">
          <a:xfrm>
            <a:off x="4297363" y="4568825"/>
            <a:ext cx="52387" cy="20638"/>
          </a:xfrm>
          <a:custGeom>
            <a:avLst/>
            <a:gdLst>
              <a:gd name="T0" fmla="*/ 2147483646 w 68"/>
              <a:gd name="T1" fmla="*/ 0 h 26"/>
              <a:gd name="T2" fmla="*/ 0 w 68"/>
              <a:gd name="T3" fmla="*/ 2147483646 h 26"/>
              <a:gd name="T4" fmla="*/ 2147483646 w 68"/>
              <a:gd name="T5" fmla="*/ 2147483646 h 26"/>
              <a:gd name="T6" fmla="*/ 2147483646 w 68"/>
              <a:gd name="T7" fmla="*/ 2147483646 h 26"/>
              <a:gd name="T8" fmla="*/ 2147483646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05" name="Freeform 68">
            <a:extLst>
              <a:ext uri="{FF2B5EF4-FFF2-40B4-BE49-F238E27FC236}">
                <a16:creationId xmlns:a16="http://schemas.microsoft.com/office/drawing/2014/main" id="{36690C79-03B7-4985-A866-89A6DD1985F5}"/>
              </a:ext>
            </a:extLst>
          </p:cNvPr>
          <p:cNvSpPr>
            <a:spLocks/>
          </p:cNvSpPr>
          <p:nvPr/>
        </p:nvSpPr>
        <p:spPr bwMode="auto">
          <a:xfrm>
            <a:off x="4397375" y="4583113"/>
            <a:ext cx="53975" cy="20637"/>
          </a:xfrm>
          <a:custGeom>
            <a:avLst/>
            <a:gdLst>
              <a:gd name="T0" fmla="*/ 2147483646 w 68"/>
              <a:gd name="T1" fmla="*/ 0 h 25"/>
              <a:gd name="T2" fmla="*/ 0 w 68"/>
              <a:gd name="T3" fmla="*/ 2147483646 h 25"/>
              <a:gd name="T4" fmla="*/ 2147483646 w 68"/>
              <a:gd name="T5" fmla="*/ 2147483646 h 25"/>
              <a:gd name="T6" fmla="*/ 2147483646 w 68"/>
              <a:gd name="T7" fmla="*/ 2147483646 h 25"/>
              <a:gd name="T8" fmla="*/ 2147483646 w 68"/>
              <a:gd name="T9" fmla="*/ 0 h 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5">
                <a:moveTo>
                  <a:pt x="4" y="0"/>
                </a:moveTo>
                <a:lnTo>
                  <a:pt x="0" y="15"/>
                </a:lnTo>
                <a:lnTo>
                  <a:pt x="64" y="25"/>
                </a:lnTo>
                <a:lnTo>
                  <a:pt x="68" y="9"/>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06" name="Freeform 69">
            <a:extLst>
              <a:ext uri="{FF2B5EF4-FFF2-40B4-BE49-F238E27FC236}">
                <a16:creationId xmlns:a16="http://schemas.microsoft.com/office/drawing/2014/main" id="{5E35078C-F575-4369-9B8C-C9C767826B8A}"/>
              </a:ext>
            </a:extLst>
          </p:cNvPr>
          <p:cNvSpPr>
            <a:spLocks/>
          </p:cNvSpPr>
          <p:nvPr/>
        </p:nvSpPr>
        <p:spPr bwMode="auto">
          <a:xfrm>
            <a:off x="4498975" y="4598988"/>
            <a:ext cx="53975" cy="19050"/>
          </a:xfrm>
          <a:custGeom>
            <a:avLst/>
            <a:gdLst>
              <a:gd name="T0" fmla="*/ 2147483646 w 68"/>
              <a:gd name="T1" fmla="*/ 0 h 24"/>
              <a:gd name="T2" fmla="*/ 0 w 68"/>
              <a:gd name="T3" fmla="*/ 2147483646 h 24"/>
              <a:gd name="T4" fmla="*/ 2147483646 w 68"/>
              <a:gd name="T5" fmla="*/ 2147483646 h 24"/>
              <a:gd name="T6" fmla="*/ 2147483646 w 68"/>
              <a:gd name="T7" fmla="*/ 2147483646 h 24"/>
              <a:gd name="T8" fmla="*/ 2147483646 w 6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07" name="Freeform 70">
            <a:extLst>
              <a:ext uri="{FF2B5EF4-FFF2-40B4-BE49-F238E27FC236}">
                <a16:creationId xmlns:a16="http://schemas.microsoft.com/office/drawing/2014/main" id="{96083097-7D6D-4DF8-B8EE-E63B2A48254B}"/>
              </a:ext>
            </a:extLst>
          </p:cNvPr>
          <p:cNvSpPr>
            <a:spLocks/>
          </p:cNvSpPr>
          <p:nvPr/>
        </p:nvSpPr>
        <p:spPr bwMode="auto">
          <a:xfrm>
            <a:off x="4600575" y="4613275"/>
            <a:ext cx="53975" cy="20638"/>
          </a:xfrm>
          <a:custGeom>
            <a:avLst/>
            <a:gdLst>
              <a:gd name="T0" fmla="*/ 2147483646 w 68"/>
              <a:gd name="T1" fmla="*/ 0 h 26"/>
              <a:gd name="T2" fmla="*/ 0 w 68"/>
              <a:gd name="T3" fmla="*/ 2147483646 h 26"/>
              <a:gd name="T4" fmla="*/ 2147483646 w 68"/>
              <a:gd name="T5" fmla="*/ 2147483646 h 26"/>
              <a:gd name="T6" fmla="*/ 2147483646 w 68"/>
              <a:gd name="T7" fmla="*/ 2147483646 h 26"/>
              <a:gd name="T8" fmla="*/ 2147483646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08" name="Freeform 71">
            <a:extLst>
              <a:ext uri="{FF2B5EF4-FFF2-40B4-BE49-F238E27FC236}">
                <a16:creationId xmlns:a16="http://schemas.microsoft.com/office/drawing/2014/main" id="{3EA5AE6C-1D59-4E4C-BC49-46575DCBE606}"/>
              </a:ext>
            </a:extLst>
          </p:cNvPr>
          <p:cNvSpPr>
            <a:spLocks/>
          </p:cNvSpPr>
          <p:nvPr/>
        </p:nvSpPr>
        <p:spPr bwMode="auto">
          <a:xfrm>
            <a:off x="4702175" y="4627563"/>
            <a:ext cx="53975" cy="20637"/>
          </a:xfrm>
          <a:custGeom>
            <a:avLst/>
            <a:gdLst>
              <a:gd name="T0" fmla="*/ 2147483646 w 68"/>
              <a:gd name="T1" fmla="*/ 0 h 26"/>
              <a:gd name="T2" fmla="*/ 0 w 68"/>
              <a:gd name="T3" fmla="*/ 2147483646 h 26"/>
              <a:gd name="T4" fmla="*/ 2147483646 w 68"/>
              <a:gd name="T5" fmla="*/ 2147483646 h 26"/>
              <a:gd name="T6" fmla="*/ 2147483646 w 68"/>
              <a:gd name="T7" fmla="*/ 2147483646 h 26"/>
              <a:gd name="T8" fmla="*/ 2147483646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09" name="Freeform 72">
            <a:extLst>
              <a:ext uri="{FF2B5EF4-FFF2-40B4-BE49-F238E27FC236}">
                <a16:creationId xmlns:a16="http://schemas.microsoft.com/office/drawing/2014/main" id="{18CD3E80-D25B-44EF-B2DD-652BAB59FC63}"/>
              </a:ext>
            </a:extLst>
          </p:cNvPr>
          <p:cNvSpPr>
            <a:spLocks/>
          </p:cNvSpPr>
          <p:nvPr/>
        </p:nvSpPr>
        <p:spPr bwMode="auto">
          <a:xfrm>
            <a:off x="4803775" y="4643438"/>
            <a:ext cx="53975" cy="19050"/>
          </a:xfrm>
          <a:custGeom>
            <a:avLst/>
            <a:gdLst>
              <a:gd name="T0" fmla="*/ 2147483646 w 68"/>
              <a:gd name="T1" fmla="*/ 0 h 24"/>
              <a:gd name="T2" fmla="*/ 0 w 68"/>
              <a:gd name="T3" fmla="*/ 2147483646 h 24"/>
              <a:gd name="T4" fmla="*/ 2147483646 w 68"/>
              <a:gd name="T5" fmla="*/ 2147483646 h 24"/>
              <a:gd name="T6" fmla="*/ 2147483646 w 68"/>
              <a:gd name="T7" fmla="*/ 2147483646 h 24"/>
              <a:gd name="T8" fmla="*/ 2147483646 w 6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4">
                <a:moveTo>
                  <a:pt x="4" y="0"/>
                </a:moveTo>
                <a:lnTo>
                  <a:pt x="0" y="16"/>
                </a:lnTo>
                <a:lnTo>
                  <a:pt x="64" y="24"/>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10" name="Freeform 73">
            <a:extLst>
              <a:ext uri="{FF2B5EF4-FFF2-40B4-BE49-F238E27FC236}">
                <a16:creationId xmlns:a16="http://schemas.microsoft.com/office/drawing/2014/main" id="{560097D5-576A-4172-8517-0C5D150617C8}"/>
              </a:ext>
            </a:extLst>
          </p:cNvPr>
          <p:cNvSpPr>
            <a:spLocks/>
          </p:cNvSpPr>
          <p:nvPr/>
        </p:nvSpPr>
        <p:spPr bwMode="auto">
          <a:xfrm>
            <a:off x="4905375" y="4657725"/>
            <a:ext cx="53975" cy="20638"/>
          </a:xfrm>
          <a:custGeom>
            <a:avLst/>
            <a:gdLst>
              <a:gd name="T0" fmla="*/ 2147483646 w 68"/>
              <a:gd name="T1" fmla="*/ 0 h 26"/>
              <a:gd name="T2" fmla="*/ 0 w 68"/>
              <a:gd name="T3" fmla="*/ 2147483646 h 26"/>
              <a:gd name="T4" fmla="*/ 2147483646 w 68"/>
              <a:gd name="T5" fmla="*/ 2147483646 h 26"/>
              <a:gd name="T6" fmla="*/ 2147483646 w 68"/>
              <a:gd name="T7" fmla="*/ 2147483646 h 26"/>
              <a:gd name="T8" fmla="*/ 2147483646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11" name="Freeform 74">
            <a:extLst>
              <a:ext uri="{FF2B5EF4-FFF2-40B4-BE49-F238E27FC236}">
                <a16:creationId xmlns:a16="http://schemas.microsoft.com/office/drawing/2014/main" id="{81381818-05C5-4FB1-B09A-E01CC5405469}"/>
              </a:ext>
            </a:extLst>
          </p:cNvPr>
          <p:cNvSpPr>
            <a:spLocks/>
          </p:cNvSpPr>
          <p:nvPr/>
        </p:nvSpPr>
        <p:spPr bwMode="auto">
          <a:xfrm>
            <a:off x="5006975" y="4673600"/>
            <a:ext cx="53975" cy="17463"/>
          </a:xfrm>
          <a:custGeom>
            <a:avLst/>
            <a:gdLst>
              <a:gd name="T0" fmla="*/ 2147483646 w 68"/>
              <a:gd name="T1" fmla="*/ 0 h 24"/>
              <a:gd name="T2" fmla="*/ 0 w 68"/>
              <a:gd name="T3" fmla="*/ 2147483646 h 24"/>
              <a:gd name="T4" fmla="*/ 2147483646 w 68"/>
              <a:gd name="T5" fmla="*/ 2147483646 h 24"/>
              <a:gd name="T6" fmla="*/ 2147483646 w 68"/>
              <a:gd name="T7" fmla="*/ 2147483646 h 24"/>
              <a:gd name="T8" fmla="*/ 2147483646 w 6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4">
                <a:moveTo>
                  <a:pt x="4" y="0"/>
                </a:moveTo>
                <a:lnTo>
                  <a:pt x="0" y="14"/>
                </a:lnTo>
                <a:lnTo>
                  <a:pt x="64" y="24"/>
                </a:lnTo>
                <a:lnTo>
                  <a:pt x="68"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12" name="Freeform 75">
            <a:extLst>
              <a:ext uri="{FF2B5EF4-FFF2-40B4-BE49-F238E27FC236}">
                <a16:creationId xmlns:a16="http://schemas.microsoft.com/office/drawing/2014/main" id="{0B7311E4-FCEE-49FD-ABBB-CB796F1CF66E}"/>
              </a:ext>
            </a:extLst>
          </p:cNvPr>
          <p:cNvSpPr>
            <a:spLocks/>
          </p:cNvSpPr>
          <p:nvPr/>
        </p:nvSpPr>
        <p:spPr bwMode="auto">
          <a:xfrm>
            <a:off x="5108575" y="4686300"/>
            <a:ext cx="53975" cy="19050"/>
          </a:xfrm>
          <a:custGeom>
            <a:avLst/>
            <a:gdLst>
              <a:gd name="T0" fmla="*/ 2147483646 w 68"/>
              <a:gd name="T1" fmla="*/ 0 h 24"/>
              <a:gd name="T2" fmla="*/ 0 w 68"/>
              <a:gd name="T3" fmla="*/ 2147483646 h 24"/>
              <a:gd name="T4" fmla="*/ 2147483646 w 68"/>
              <a:gd name="T5" fmla="*/ 2147483646 h 24"/>
              <a:gd name="T6" fmla="*/ 2147483646 w 68"/>
              <a:gd name="T7" fmla="*/ 2147483646 h 24"/>
              <a:gd name="T8" fmla="*/ 2147483646 w 6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4">
                <a:moveTo>
                  <a:pt x="4" y="0"/>
                </a:moveTo>
                <a:lnTo>
                  <a:pt x="0" y="16"/>
                </a:lnTo>
                <a:lnTo>
                  <a:pt x="64" y="24"/>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13" name="Freeform 76">
            <a:extLst>
              <a:ext uri="{FF2B5EF4-FFF2-40B4-BE49-F238E27FC236}">
                <a16:creationId xmlns:a16="http://schemas.microsoft.com/office/drawing/2014/main" id="{130603CE-07DC-4F7E-99EE-E6BF52C91F74}"/>
              </a:ext>
            </a:extLst>
          </p:cNvPr>
          <p:cNvSpPr>
            <a:spLocks/>
          </p:cNvSpPr>
          <p:nvPr/>
        </p:nvSpPr>
        <p:spPr bwMode="auto">
          <a:xfrm>
            <a:off x="5210175" y="4700588"/>
            <a:ext cx="53975" cy="20637"/>
          </a:xfrm>
          <a:custGeom>
            <a:avLst/>
            <a:gdLst>
              <a:gd name="T0" fmla="*/ 2147483646 w 68"/>
              <a:gd name="T1" fmla="*/ 0 h 26"/>
              <a:gd name="T2" fmla="*/ 0 w 68"/>
              <a:gd name="T3" fmla="*/ 2147483646 h 26"/>
              <a:gd name="T4" fmla="*/ 2147483646 w 68"/>
              <a:gd name="T5" fmla="*/ 2147483646 h 26"/>
              <a:gd name="T6" fmla="*/ 2147483646 w 68"/>
              <a:gd name="T7" fmla="*/ 2147483646 h 26"/>
              <a:gd name="T8" fmla="*/ 2147483646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14" name="Freeform 77">
            <a:extLst>
              <a:ext uri="{FF2B5EF4-FFF2-40B4-BE49-F238E27FC236}">
                <a16:creationId xmlns:a16="http://schemas.microsoft.com/office/drawing/2014/main" id="{0DC099B4-C347-41FE-B905-DD692FD124B8}"/>
              </a:ext>
            </a:extLst>
          </p:cNvPr>
          <p:cNvSpPr>
            <a:spLocks/>
          </p:cNvSpPr>
          <p:nvPr/>
        </p:nvSpPr>
        <p:spPr bwMode="auto">
          <a:xfrm>
            <a:off x="5311775" y="4716463"/>
            <a:ext cx="53975" cy="19050"/>
          </a:xfrm>
          <a:custGeom>
            <a:avLst/>
            <a:gdLst>
              <a:gd name="T0" fmla="*/ 2147483646 w 68"/>
              <a:gd name="T1" fmla="*/ 0 h 24"/>
              <a:gd name="T2" fmla="*/ 0 w 68"/>
              <a:gd name="T3" fmla="*/ 2147483646 h 24"/>
              <a:gd name="T4" fmla="*/ 2147483646 w 68"/>
              <a:gd name="T5" fmla="*/ 2147483646 h 24"/>
              <a:gd name="T6" fmla="*/ 2147483646 w 68"/>
              <a:gd name="T7" fmla="*/ 2147483646 h 24"/>
              <a:gd name="T8" fmla="*/ 2147483646 w 68"/>
              <a:gd name="T9" fmla="*/ 0 h 2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4">
                <a:moveTo>
                  <a:pt x="4" y="0"/>
                </a:moveTo>
                <a:lnTo>
                  <a:pt x="0" y="16"/>
                </a:lnTo>
                <a:lnTo>
                  <a:pt x="64" y="24"/>
                </a:lnTo>
                <a:lnTo>
                  <a:pt x="68" y="8"/>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15" name="Freeform 78">
            <a:extLst>
              <a:ext uri="{FF2B5EF4-FFF2-40B4-BE49-F238E27FC236}">
                <a16:creationId xmlns:a16="http://schemas.microsoft.com/office/drawing/2014/main" id="{48E860DC-C6A0-4413-8465-BFED15ED96CA}"/>
              </a:ext>
            </a:extLst>
          </p:cNvPr>
          <p:cNvSpPr>
            <a:spLocks/>
          </p:cNvSpPr>
          <p:nvPr/>
        </p:nvSpPr>
        <p:spPr bwMode="auto">
          <a:xfrm>
            <a:off x="5413375" y="4730750"/>
            <a:ext cx="53975" cy="20638"/>
          </a:xfrm>
          <a:custGeom>
            <a:avLst/>
            <a:gdLst>
              <a:gd name="T0" fmla="*/ 2147483646 w 68"/>
              <a:gd name="T1" fmla="*/ 0 h 26"/>
              <a:gd name="T2" fmla="*/ 0 w 68"/>
              <a:gd name="T3" fmla="*/ 2147483646 h 26"/>
              <a:gd name="T4" fmla="*/ 2147483646 w 68"/>
              <a:gd name="T5" fmla="*/ 2147483646 h 26"/>
              <a:gd name="T6" fmla="*/ 2147483646 w 68"/>
              <a:gd name="T7" fmla="*/ 2147483646 h 26"/>
              <a:gd name="T8" fmla="*/ 2147483646 w 68"/>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8" h="26">
                <a:moveTo>
                  <a:pt x="4" y="0"/>
                </a:moveTo>
                <a:lnTo>
                  <a:pt x="0" y="16"/>
                </a:lnTo>
                <a:lnTo>
                  <a:pt x="64" y="26"/>
                </a:lnTo>
                <a:lnTo>
                  <a:pt x="68" y="10"/>
                </a:lnTo>
                <a:lnTo>
                  <a:pt x="4"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16" name="Freeform 79">
            <a:extLst>
              <a:ext uri="{FF2B5EF4-FFF2-40B4-BE49-F238E27FC236}">
                <a16:creationId xmlns:a16="http://schemas.microsoft.com/office/drawing/2014/main" id="{09D6F3C5-D219-44FA-B1D7-3D4A2DBB8D5A}"/>
              </a:ext>
            </a:extLst>
          </p:cNvPr>
          <p:cNvSpPr>
            <a:spLocks/>
          </p:cNvSpPr>
          <p:nvPr/>
        </p:nvSpPr>
        <p:spPr bwMode="auto">
          <a:xfrm>
            <a:off x="5457825" y="4702175"/>
            <a:ext cx="100013" cy="82550"/>
          </a:xfrm>
          <a:custGeom>
            <a:avLst/>
            <a:gdLst>
              <a:gd name="T0" fmla="*/ 0 w 125"/>
              <a:gd name="T1" fmla="*/ 2147483646 h 103"/>
              <a:gd name="T2" fmla="*/ 2147483646 w 125"/>
              <a:gd name="T3" fmla="*/ 2147483646 h 103"/>
              <a:gd name="T4" fmla="*/ 2147483646 w 125"/>
              <a:gd name="T5" fmla="*/ 0 h 103"/>
              <a:gd name="T6" fmla="*/ 2147483646 w 125"/>
              <a:gd name="T7" fmla="*/ 2147483646 h 103"/>
              <a:gd name="T8" fmla="*/ 0 w 125"/>
              <a:gd name="T9" fmla="*/ 2147483646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25" h="103">
                <a:moveTo>
                  <a:pt x="0" y="103"/>
                </a:moveTo>
                <a:lnTo>
                  <a:pt x="26" y="54"/>
                </a:lnTo>
                <a:lnTo>
                  <a:pt x="16" y="0"/>
                </a:lnTo>
                <a:lnTo>
                  <a:pt x="125" y="70"/>
                </a:lnTo>
                <a:lnTo>
                  <a:pt x="0" y="103"/>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17" name="Line 80">
            <a:extLst>
              <a:ext uri="{FF2B5EF4-FFF2-40B4-BE49-F238E27FC236}">
                <a16:creationId xmlns:a16="http://schemas.microsoft.com/office/drawing/2014/main" id="{0E89C3DD-7022-4DC8-930B-D79978598255}"/>
              </a:ext>
            </a:extLst>
          </p:cNvPr>
          <p:cNvSpPr>
            <a:spLocks noChangeShapeType="1"/>
          </p:cNvSpPr>
          <p:nvPr/>
        </p:nvSpPr>
        <p:spPr bwMode="auto">
          <a:xfrm>
            <a:off x="2738438" y="4568825"/>
            <a:ext cx="1587" cy="3492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18" name="Freeform 81">
            <a:extLst>
              <a:ext uri="{FF2B5EF4-FFF2-40B4-BE49-F238E27FC236}">
                <a16:creationId xmlns:a16="http://schemas.microsoft.com/office/drawing/2014/main" id="{CF72930E-F8A6-405F-A5D2-7F3190A7E8E1}"/>
              </a:ext>
            </a:extLst>
          </p:cNvPr>
          <p:cNvSpPr>
            <a:spLocks/>
          </p:cNvSpPr>
          <p:nvPr/>
        </p:nvSpPr>
        <p:spPr bwMode="auto">
          <a:xfrm>
            <a:off x="2697163" y="4891088"/>
            <a:ext cx="82550" cy="95250"/>
          </a:xfrm>
          <a:custGeom>
            <a:avLst/>
            <a:gdLst>
              <a:gd name="T0" fmla="*/ 0 w 104"/>
              <a:gd name="T1" fmla="*/ 0 h 119"/>
              <a:gd name="T2" fmla="*/ 2147483646 w 104"/>
              <a:gd name="T3" fmla="*/ 2147483646 h 119"/>
              <a:gd name="T4" fmla="*/ 2147483646 w 104"/>
              <a:gd name="T5" fmla="*/ 0 h 119"/>
              <a:gd name="T6" fmla="*/ 2147483646 w 104"/>
              <a:gd name="T7" fmla="*/ 2147483646 h 119"/>
              <a:gd name="T8" fmla="*/ 0 w 104"/>
              <a:gd name="T9" fmla="*/ 0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19" name="Line 82">
            <a:extLst>
              <a:ext uri="{FF2B5EF4-FFF2-40B4-BE49-F238E27FC236}">
                <a16:creationId xmlns:a16="http://schemas.microsoft.com/office/drawing/2014/main" id="{BDDBE826-26B7-45B9-83B4-D06D794EE56B}"/>
              </a:ext>
            </a:extLst>
          </p:cNvPr>
          <p:cNvSpPr>
            <a:spLocks noChangeShapeType="1"/>
          </p:cNvSpPr>
          <p:nvPr/>
        </p:nvSpPr>
        <p:spPr bwMode="auto">
          <a:xfrm>
            <a:off x="6130925" y="4891088"/>
            <a:ext cx="1588" cy="2540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0" name="Freeform 83">
            <a:extLst>
              <a:ext uri="{FF2B5EF4-FFF2-40B4-BE49-F238E27FC236}">
                <a16:creationId xmlns:a16="http://schemas.microsoft.com/office/drawing/2014/main" id="{1372917B-209D-4315-9AD1-BE7B9CFD372C}"/>
              </a:ext>
            </a:extLst>
          </p:cNvPr>
          <p:cNvSpPr>
            <a:spLocks/>
          </p:cNvSpPr>
          <p:nvPr/>
        </p:nvSpPr>
        <p:spPr bwMode="auto">
          <a:xfrm>
            <a:off x="6089650" y="5118100"/>
            <a:ext cx="82550" cy="95250"/>
          </a:xfrm>
          <a:custGeom>
            <a:avLst/>
            <a:gdLst>
              <a:gd name="T0" fmla="*/ 0 w 104"/>
              <a:gd name="T1" fmla="*/ 0 h 119"/>
              <a:gd name="T2" fmla="*/ 2147483646 w 104"/>
              <a:gd name="T3" fmla="*/ 2147483646 h 119"/>
              <a:gd name="T4" fmla="*/ 2147483646 w 104"/>
              <a:gd name="T5" fmla="*/ 0 h 119"/>
              <a:gd name="T6" fmla="*/ 2147483646 w 104"/>
              <a:gd name="T7" fmla="*/ 2147483646 h 119"/>
              <a:gd name="T8" fmla="*/ 0 w 104"/>
              <a:gd name="T9" fmla="*/ 0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21" name="Rectangle 84">
            <a:extLst>
              <a:ext uri="{FF2B5EF4-FFF2-40B4-BE49-F238E27FC236}">
                <a16:creationId xmlns:a16="http://schemas.microsoft.com/office/drawing/2014/main" id="{7DEE7AAE-DD73-4894-84D6-DC53F7A98897}"/>
              </a:ext>
            </a:extLst>
          </p:cNvPr>
          <p:cNvSpPr>
            <a:spLocks noChangeArrowheads="1"/>
          </p:cNvSpPr>
          <p:nvPr/>
        </p:nvSpPr>
        <p:spPr bwMode="auto">
          <a:xfrm>
            <a:off x="4311650" y="3557588"/>
            <a:ext cx="341313"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Times New Roman" panose="02020603050405020304" pitchFamily="18" charset="0"/>
              </a:rPr>
              <a:t>data</a:t>
            </a:r>
            <a:endParaRPr lang="en-US" altLang="en-US" sz="1800" b="1">
              <a:latin typeface="Times New Roman" panose="02020603050405020304" pitchFamily="18" charset="0"/>
            </a:endParaRPr>
          </a:p>
        </p:txBody>
      </p:sp>
      <p:sp>
        <p:nvSpPr>
          <p:cNvPr id="40022" name="Rectangle 85">
            <a:extLst>
              <a:ext uri="{FF2B5EF4-FFF2-40B4-BE49-F238E27FC236}">
                <a16:creationId xmlns:a16="http://schemas.microsoft.com/office/drawing/2014/main" id="{B5D5EE88-146E-4422-AC01-D2DB06CAAB6E}"/>
              </a:ext>
            </a:extLst>
          </p:cNvPr>
          <p:cNvSpPr>
            <a:spLocks noChangeArrowheads="1"/>
          </p:cNvSpPr>
          <p:nvPr/>
        </p:nvSpPr>
        <p:spPr bwMode="auto">
          <a:xfrm>
            <a:off x="4311650" y="4373563"/>
            <a:ext cx="341313" cy="22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200">
                <a:solidFill>
                  <a:srgbClr val="000000"/>
                </a:solidFill>
                <a:latin typeface="Times New Roman" panose="02020603050405020304" pitchFamily="18" charset="0"/>
              </a:rPr>
              <a:t>data</a:t>
            </a:r>
            <a:endParaRPr lang="en-US" altLang="en-US" sz="1800" b="1">
              <a:latin typeface="Times New Roman" panose="02020603050405020304" pitchFamily="18" charset="0"/>
            </a:endParaRPr>
          </a:p>
        </p:txBody>
      </p:sp>
      <p:sp>
        <p:nvSpPr>
          <p:cNvPr id="40023" name="Rectangle 86">
            <a:extLst>
              <a:ext uri="{FF2B5EF4-FFF2-40B4-BE49-F238E27FC236}">
                <a16:creationId xmlns:a16="http://schemas.microsoft.com/office/drawing/2014/main" id="{816EED46-23AD-44C7-9251-A8D2A1135006}"/>
              </a:ext>
            </a:extLst>
          </p:cNvPr>
          <p:cNvSpPr>
            <a:spLocks noChangeArrowheads="1"/>
          </p:cNvSpPr>
          <p:nvPr/>
        </p:nvSpPr>
        <p:spPr bwMode="auto">
          <a:xfrm>
            <a:off x="2439988" y="893763"/>
            <a:ext cx="69215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000000"/>
                </a:solidFill>
                <a:latin typeface="Times New Roman" panose="02020603050405020304" pitchFamily="18" charset="0"/>
              </a:rPr>
              <a:t>Server</a:t>
            </a:r>
            <a:endParaRPr lang="en-US" altLang="en-US" sz="1800" b="1">
              <a:latin typeface="Times New Roman" panose="02020603050405020304" pitchFamily="18" charset="0"/>
            </a:endParaRPr>
          </a:p>
        </p:txBody>
      </p:sp>
      <p:sp>
        <p:nvSpPr>
          <p:cNvPr id="40024" name="Rectangle 87">
            <a:extLst>
              <a:ext uri="{FF2B5EF4-FFF2-40B4-BE49-F238E27FC236}">
                <a16:creationId xmlns:a16="http://schemas.microsoft.com/office/drawing/2014/main" id="{D703BD88-D334-4D43-B6B9-AA19C39AD57B}"/>
              </a:ext>
            </a:extLst>
          </p:cNvPr>
          <p:cNvSpPr>
            <a:spLocks noChangeArrowheads="1"/>
          </p:cNvSpPr>
          <p:nvPr/>
        </p:nvSpPr>
        <p:spPr bwMode="auto">
          <a:xfrm>
            <a:off x="5851525" y="1463675"/>
            <a:ext cx="65405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800">
                <a:solidFill>
                  <a:srgbClr val="000000"/>
                </a:solidFill>
                <a:latin typeface="Times New Roman" panose="02020603050405020304" pitchFamily="18" charset="0"/>
              </a:rPr>
              <a:t>Client</a:t>
            </a:r>
            <a:endParaRPr lang="en-US" altLang="en-US" sz="1800" b="1">
              <a:latin typeface="Times New Roman" panose="02020603050405020304" pitchFamily="18" charset="0"/>
            </a:endParaRPr>
          </a:p>
        </p:txBody>
      </p:sp>
      <p:sp>
        <p:nvSpPr>
          <p:cNvPr id="40025" name="Line 88">
            <a:extLst>
              <a:ext uri="{FF2B5EF4-FFF2-40B4-BE49-F238E27FC236}">
                <a16:creationId xmlns:a16="http://schemas.microsoft.com/office/drawing/2014/main" id="{8CD13E65-6491-4EFE-897B-B59292999FD3}"/>
              </a:ext>
            </a:extLst>
          </p:cNvPr>
          <p:cNvSpPr>
            <a:spLocks noChangeShapeType="1"/>
          </p:cNvSpPr>
          <p:nvPr/>
        </p:nvSpPr>
        <p:spPr bwMode="auto">
          <a:xfrm>
            <a:off x="2738438" y="2425700"/>
            <a:ext cx="1587" cy="31115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26" name="Freeform 89">
            <a:extLst>
              <a:ext uri="{FF2B5EF4-FFF2-40B4-BE49-F238E27FC236}">
                <a16:creationId xmlns:a16="http://schemas.microsoft.com/office/drawing/2014/main" id="{F7D2E5CE-BF13-4605-AFD5-13ED4175CB95}"/>
              </a:ext>
            </a:extLst>
          </p:cNvPr>
          <p:cNvSpPr>
            <a:spLocks/>
          </p:cNvSpPr>
          <p:nvPr/>
        </p:nvSpPr>
        <p:spPr bwMode="auto">
          <a:xfrm>
            <a:off x="2697163" y="2709863"/>
            <a:ext cx="82550" cy="95250"/>
          </a:xfrm>
          <a:custGeom>
            <a:avLst/>
            <a:gdLst>
              <a:gd name="T0" fmla="*/ 0 w 104"/>
              <a:gd name="T1" fmla="*/ 0 h 119"/>
              <a:gd name="T2" fmla="*/ 2147483646 w 104"/>
              <a:gd name="T3" fmla="*/ 2147483646 h 119"/>
              <a:gd name="T4" fmla="*/ 2147483646 w 104"/>
              <a:gd name="T5" fmla="*/ 0 h 119"/>
              <a:gd name="T6" fmla="*/ 2147483646 w 104"/>
              <a:gd name="T7" fmla="*/ 2147483646 h 119"/>
              <a:gd name="T8" fmla="*/ 0 w 104"/>
              <a:gd name="T9" fmla="*/ 0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27" name="Rectangle 90">
            <a:extLst>
              <a:ext uri="{FF2B5EF4-FFF2-40B4-BE49-F238E27FC236}">
                <a16:creationId xmlns:a16="http://schemas.microsoft.com/office/drawing/2014/main" id="{596E99B0-10B9-465E-9AFE-485927C2F05C}"/>
              </a:ext>
            </a:extLst>
          </p:cNvPr>
          <p:cNvSpPr>
            <a:spLocks noChangeArrowheads="1"/>
          </p:cNvSpPr>
          <p:nvPr/>
        </p:nvSpPr>
        <p:spPr bwMode="auto">
          <a:xfrm>
            <a:off x="2205038" y="2908300"/>
            <a:ext cx="10636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solidFill>
                  <a:srgbClr val="000000"/>
                </a:solidFill>
                <a:latin typeface="Courier New" panose="02070309020205020404" pitchFamily="49" charset="0"/>
              </a:rPr>
              <a:t>recvfrom()</a:t>
            </a:r>
            <a:endParaRPr lang="en-US" altLang="en-US" sz="1800" b="1">
              <a:latin typeface="Times New Roman" panose="02020603050405020304" pitchFamily="18" charset="0"/>
            </a:endParaRPr>
          </a:p>
        </p:txBody>
      </p:sp>
      <p:sp>
        <p:nvSpPr>
          <p:cNvPr id="40028" name="Rectangle 91">
            <a:extLst>
              <a:ext uri="{FF2B5EF4-FFF2-40B4-BE49-F238E27FC236}">
                <a16:creationId xmlns:a16="http://schemas.microsoft.com/office/drawing/2014/main" id="{86F48DED-98A8-40D9-89AE-BB3D170499E1}"/>
              </a:ext>
            </a:extLst>
          </p:cNvPr>
          <p:cNvSpPr>
            <a:spLocks noChangeArrowheads="1"/>
          </p:cNvSpPr>
          <p:nvPr/>
        </p:nvSpPr>
        <p:spPr bwMode="auto">
          <a:xfrm>
            <a:off x="2171700" y="2792413"/>
            <a:ext cx="1135063" cy="3873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40029" name="Line 92">
            <a:extLst>
              <a:ext uri="{FF2B5EF4-FFF2-40B4-BE49-F238E27FC236}">
                <a16:creationId xmlns:a16="http://schemas.microsoft.com/office/drawing/2014/main" id="{01A970A4-6A13-4A64-A4E4-F19917BBBF37}"/>
              </a:ext>
            </a:extLst>
          </p:cNvPr>
          <p:cNvSpPr>
            <a:spLocks noChangeShapeType="1"/>
          </p:cNvSpPr>
          <p:nvPr/>
        </p:nvSpPr>
        <p:spPr bwMode="auto">
          <a:xfrm>
            <a:off x="2738438" y="3203575"/>
            <a:ext cx="1587" cy="139700"/>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0" name="Freeform 93">
            <a:extLst>
              <a:ext uri="{FF2B5EF4-FFF2-40B4-BE49-F238E27FC236}">
                <a16:creationId xmlns:a16="http://schemas.microsoft.com/office/drawing/2014/main" id="{D1EAB23D-585F-4771-BAFA-921E52F7020A}"/>
              </a:ext>
            </a:extLst>
          </p:cNvPr>
          <p:cNvSpPr>
            <a:spLocks/>
          </p:cNvSpPr>
          <p:nvPr/>
        </p:nvSpPr>
        <p:spPr bwMode="auto">
          <a:xfrm>
            <a:off x="2697163" y="3316288"/>
            <a:ext cx="82550" cy="95250"/>
          </a:xfrm>
          <a:custGeom>
            <a:avLst/>
            <a:gdLst>
              <a:gd name="T0" fmla="*/ 0 w 104"/>
              <a:gd name="T1" fmla="*/ 0 h 120"/>
              <a:gd name="T2" fmla="*/ 2147483646 w 104"/>
              <a:gd name="T3" fmla="*/ 2147483646 h 120"/>
              <a:gd name="T4" fmla="*/ 2147483646 w 104"/>
              <a:gd name="T5" fmla="*/ 0 h 120"/>
              <a:gd name="T6" fmla="*/ 2147483646 w 104"/>
              <a:gd name="T7" fmla="*/ 2147483646 h 120"/>
              <a:gd name="T8" fmla="*/ 0 w 104"/>
              <a:gd name="T9" fmla="*/ 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31" name="Line 94">
            <a:extLst>
              <a:ext uri="{FF2B5EF4-FFF2-40B4-BE49-F238E27FC236}">
                <a16:creationId xmlns:a16="http://schemas.microsoft.com/office/drawing/2014/main" id="{8C5EF320-AD35-4C00-A7FB-F0807E592A43}"/>
              </a:ext>
            </a:extLst>
          </p:cNvPr>
          <p:cNvSpPr>
            <a:spLocks noChangeShapeType="1"/>
          </p:cNvSpPr>
          <p:nvPr/>
        </p:nvSpPr>
        <p:spPr bwMode="auto">
          <a:xfrm>
            <a:off x="6130925" y="3752850"/>
            <a:ext cx="1588" cy="690563"/>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2" name="Freeform 95">
            <a:extLst>
              <a:ext uri="{FF2B5EF4-FFF2-40B4-BE49-F238E27FC236}">
                <a16:creationId xmlns:a16="http://schemas.microsoft.com/office/drawing/2014/main" id="{AED45523-DFA0-4923-92AF-265D4910267C}"/>
              </a:ext>
            </a:extLst>
          </p:cNvPr>
          <p:cNvSpPr>
            <a:spLocks/>
          </p:cNvSpPr>
          <p:nvPr/>
        </p:nvSpPr>
        <p:spPr bwMode="auto">
          <a:xfrm>
            <a:off x="6089650" y="4416425"/>
            <a:ext cx="82550" cy="95250"/>
          </a:xfrm>
          <a:custGeom>
            <a:avLst/>
            <a:gdLst>
              <a:gd name="T0" fmla="*/ 0 w 104"/>
              <a:gd name="T1" fmla="*/ 0 h 120"/>
              <a:gd name="T2" fmla="*/ 2147483646 w 104"/>
              <a:gd name="T3" fmla="*/ 2147483646 h 120"/>
              <a:gd name="T4" fmla="*/ 2147483646 w 104"/>
              <a:gd name="T5" fmla="*/ 0 h 120"/>
              <a:gd name="T6" fmla="*/ 2147483646 w 104"/>
              <a:gd name="T7" fmla="*/ 2147483646 h 120"/>
              <a:gd name="T8" fmla="*/ 0 w 104"/>
              <a:gd name="T9" fmla="*/ 0 h 1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20">
                <a:moveTo>
                  <a:pt x="0" y="0"/>
                </a:moveTo>
                <a:lnTo>
                  <a:pt x="52" y="18"/>
                </a:lnTo>
                <a:lnTo>
                  <a:pt x="104" y="0"/>
                </a:lnTo>
                <a:lnTo>
                  <a:pt x="52" y="120"/>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33" name="Line 96">
            <a:extLst>
              <a:ext uri="{FF2B5EF4-FFF2-40B4-BE49-F238E27FC236}">
                <a16:creationId xmlns:a16="http://schemas.microsoft.com/office/drawing/2014/main" id="{4E185EFC-7525-4D10-AB00-AE8132313CED}"/>
              </a:ext>
            </a:extLst>
          </p:cNvPr>
          <p:cNvSpPr>
            <a:spLocks noChangeShapeType="1"/>
          </p:cNvSpPr>
          <p:nvPr/>
        </p:nvSpPr>
        <p:spPr bwMode="auto">
          <a:xfrm>
            <a:off x="6127750" y="2178050"/>
            <a:ext cx="1588" cy="217488"/>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4" name="Freeform 97">
            <a:extLst>
              <a:ext uri="{FF2B5EF4-FFF2-40B4-BE49-F238E27FC236}">
                <a16:creationId xmlns:a16="http://schemas.microsoft.com/office/drawing/2014/main" id="{6F88631B-B1E3-40A2-8036-880BE9332632}"/>
              </a:ext>
            </a:extLst>
          </p:cNvPr>
          <p:cNvSpPr>
            <a:spLocks/>
          </p:cNvSpPr>
          <p:nvPr/>
        </p:nvSpPr>
        <p:spPr bwMode="auto">
          <a:xfrm>
            <a:off x="6086475" y="2368550"/>
            <a:ext cx="82550" cy="95250"/>
          </a:xfrm>
          <a:custGeom>
            <a:avLst/>
            <a:gdLst>
              <a:gd name="T0" fmla="*/ 0 w 104"/>
              <a:gd name="T1" fmla="*/ 0 h 119"/>
              <a:gd name="T2" fmla="*/ 2147483646 w 104"/>
              <a:gd name="T3" fmla="*/ 2147483646 h 119"/>
              <a:gd name="T4" fmla="*/ 2147483646 w 104"/>
              <a:gd name="T5" fmla="*/ 0 h 119"/>
              <a:gd name="T6" fmla="*/ 2147483646 w 104"/>
              <a:gd name="T7" fmla="*/ 2147483646 h 119"/>
              <a:gd name="T8" fmla="*/ 0 w 104"/>
              <a:gd name="T9" fmla="*/ 0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35" name="Line 98">
            <a:extLst>
              <a:ext uri="{FF2B5EF4-FFF2-40B4-BE49-F238E27FC236}">
                <a16:creationId xmlns:a16="http://schemas.microsoft.com/office/drawing/2014/main" id="{E0A5E571-941B-4566-B22A-7A2458CC2A77}"/>
              </a:ext>
            </a:extLst>
          </p:cNvPr>
          <p:cNvSpPr>
            <a:spLocks noChangeShapeType="1"/>
          </p:cNvSpPr>
          <p:nvPr/>
        </p:nvSpPr>
        <p:spPr bwMode="auto">
          <a:xfrm>
            <a:off x="6127750" y="2852738"/>
            <a:ext cx="1588" cy="44291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0036" name="Freeform 99">
            <a:extLst>
              <a:ext uri="{FF2B5EF4-FFF2-40B4-BE49-F238E27FC236}">
                <a16:creationId xmlns:a16="http://schemas.microsoft.com/office/drawing/2014/main" id="{824A114D-8128-402B-9A3C-CC35F165C4AE}"/>
              </a:ext>
            </a:extLst>
          </p:cNvPr>
          <p:cNvSpPr>
            <a:spLocks/>
          </p:cNvSpPr>
          <p:nvPr/>
        </p:nvSpPr>
        <p:spPr bwMode="auto">
          <a:xfrm>
            <a:off x="6086475" y="3268663"/>
            <a:ext cx="82550" cy="95250"/>
          </a:xfrm>
          <a:custGeom>
            <a:avLst/>
            <a:gdLst>
              <a:gd name="T0" fmla="*/ 0 w 104"/>
              <a:gd name="T1" fmla="*/ 0 h 119"/>
              <a:gd name="T2" fmla="*/ 2147483646 w 104"/>
              <a:gd name="T3" fmla="*/ 2147483646 h 119"/>
              <a:gd name="T4" fmla="*/ 2147483646 w 104"/>
              <a:gd name="T5" fmla="*/ 0 h 119"/>
              <a:gd name="T6" fmla="*/ 2147483646 w 104"/>
              <a:gd name="T7" fmla="*/ 2147483646 h 119"/>
              <a:gd name="T8" fmla="*/ 0 w 104"/>
              <a:gd name="T9" fmla="*/ 0 h 11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19">
                <a:moveTo>
                  <a:pt x="0" y="0"/>
                </a:moveTo>
                <a:lnTo>
                  <a:pt x="52" y="18"/>
                </a:lnTo>
                <a:lnTo>
                  <a:pt x="104" y="0"/>
                </a:lnTo>
                <a:lnTo>
                  <a:pt x="52" y="119"/>
                </a:lnTo>
                <a:lnTo>
                  <a:pt x="0"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p>
        </p:txBody>
      </p:sp>
      <p:sp>
        <p:nvSpPr>
          <p:cNvPr id="40037" name="Text Box 100">
            <a:extLst>
              <a:ext uri="{FF2B5EF4-FFF2-40B4-BE49-F238E27FC236}">
                <a16:creationId xmlns:a16="http://schemas.microsoft.com/office/drawing/2014/main" id="{1B7C7E3E-1395-4C2D-94F4-F0E2456CF19D}"/>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2.18</a:t>
            </a:r>
          </a:p>
        </p:txBody>
      </p:sp>
      <p:sp>
        <p:nvSpPr>
          <p:cNvPr id="40038" name="Text Box 101">
            <a:extLst>
              <a:ext uri="{FF2B5EF4-FFF2-40B4-BE49-F238E27FC236}">
                <a16:creationId xmlns:a16="http://schemas.microsoft.com/office/drawing/2014/main" id="{C8517040-A3F1-4E0B-9B44-9B4EC9305F8F}"/>
              </a:ext>
            </a:extLst>
          </p:cNvPr>
          <p:cNvSpPr txBox="1">
            <a:spLocks noChangeArrowheads="1"/>
          </p:cNvSpPr>
          <p:nvPr/>
        </p:nvSpPr>
        <p:spPr bwMode="auto">
          <a:xfrm>
            <a:off x="1676400" y="5791200"/>
            <a:ext cx="6192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Times New Roman" panose="02020603050405020304" pitchFamily="18" charset="0"/>
              </a:rPr>
              <a:t>Socket calls for connectionless communication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D2639F3B-9B7D-4757-9CD7-CD29721A2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6763" y="1211263"/>
            <a:ext cx="7997825" cy="537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itle 1">
            <a:extLst>
              <a:ext uri="{FF2B5EF4-FFF2-40B4-BE49-F238E27FC236}">
                <a16:creationId xmlns:a16="http://schemas.microsoft.com/office/drawing/2014/main" id="{281EC42D-BE56-43EC-BF2E-C2E74B419214}"/>
              </a:ext>
            </a:extLst>
          </p:cNvPr>
          <p:cNvSpPr>
            <a:spLocks noGrp="1" noChangeArrowheads="1"/>
          </p:cNvSpPr>
          <p:nvPr>
            <p:ph type="title"/>
          </p:nvPr>
        </p:nvSpPr>
        <p:spPr>
          <a:xfrm>
            <a:off x="608013" y="0"/>
            <a:ext cx="7772400" cy="1143000"/>
          </a:xfrm>
        </p:spPr>
        <p:txBody>
          <a:bodyPr/>
          <a:lstStyle/>
          <a:p>
            <a:r>
              <a:rPr lang="en-US" altLang="en-US"/>
              <a:t>The Internet Hourglass</a:t>
            </a:r>
          </a:p>
        </p:txBody>
      </p:sp>
      <p:sp>
        <p:nvSpPr>
          <p:cNvPr id="12292" name="Text Box 28">
            <a:extLst>
              <a:ext uri="{FF2B5EF4-FFF2-40B4-BE49-F238E27FC236}">
                <a16:creationId xmlns:a16="http://schemas.microsoft.com/office/drawing/2014/main" id="{0794D29C-9B8E-4175-8050-05DF2809511E}"/>
              </a:ext>
            </a:extLst>
          </p:cNvPr>
          <p:cNvSpPr txBox="1">
            <a:spLocks noChangeArrowheads="1"/>
          </p:cNvSpPr>
          <p:nvPr/>
        </p:nvSpPr>
        <p:spPr bwMode="auto">
          <a:xfrm>
            <a:off x="393700" y="4268788"/>
            <a:ext cx="3295650"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spcBef>
                <a:spcPct val="20000"/>
              </a:spcBef>
              <a:buClr>
                <a:schemeClr val="accent2"/>
              </a:buClr>
              <a:buSzPct val="85000"/>
              <a:buFont typeface="Wingdings" panose="05000000000000000000"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7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7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9pPr>
          </a:lstStyle>
          <a:p>
            <a:pPr algn="ctr">
              <a:lnSpc>
                <a:spcPct val="96000"/>
              </a:lnSpc>
              <a:spcBef>
                <a:spcPct val="0"/>
              </a:spcBef>
              <a:buClr>
                <a:srgbClr val="FAFD00"/>
              </a:buClr>
              <a:buSzPct val="100000"/>
              <a:buFont typeface="Arial" panose="020B0604020202020204" pitchFamily="34" charset="0"/>
              <a:buNone/>
            </a:pPr>
            <a:r>
              <a:rPr lang="en-GB" altLang="en-US" sz="2400">
                <a:solidFill>
                  <a:srgbClr val="FF0000"/>
                </a:solidFill>
                <a:latin typeface="Arial" panose="020B0604020202020204" pitchFamily="34" charset="0"/>
                <a:ea typeface="HG Mincho Light J"/>
                <a:cs typeface="HG Mincho Light J"/>
              </a:rPr>
              <a:t>ICMP, ARP &amp; RARP</a:t>
            </a:r>
          </a:p>
        </p:txBody>
      </p:sp>
      <p:sp>
        <p:nvSpPr>
          <p:cNvPr id="12293" name="Text Box 28">
            <a:extLst>
              <a:ext uri="{FF2B5EF4-FFF2-40B4-BE49-F238E27FC236}">
                <a16:creationId xmlns:a16="http://schemas.microsoft.com/office/drawing/2014/main" id="{F04F5B14-4DEC-410E-83E4-82ADE5857914}"/>
              </a:ext>
            </a:extLst>
          </p:cNvPr>
          <p:cNvSpPr txBox="1">
            <a:spLocks noChangeArrowheads="1"/>
          </p:cNvSpPr>
          <p:nvPr/>
        </p:nvSpPr>
        <p:spPr bwMode="auto">
          <a:xfrm>
            <a:off x="1371600" y="6129338"/>
            <a:ext cx="1647825" cy="442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spcBef>
                <a:spcPct val="20000"/>
              </a:spcBef>
              <a:buClr>
                <a:schemeClr val="accent2"/>
              </a:buClr>
              <a:buSzPct val="85000"/>
              <a:buFont typeface="Wingdings" panose="05000000000000000000" pitchFamily="2" charset="2"/>
              <a:buChar char="q"/>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Comic Sans MS" panose="030F0702030302020204" pitchFamily="66" charset="0"/>
              </a:defRPr>
            </a:lvl2pPr>
            <a:lvl3pPr marL="11430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Comic Sans MS" panose="030F0702030302020204" pitchFamily="66" charset="0"/>
              </a:defRPr>
            </a:lvl3pPr>
            <a:lvl4pPr marL="16002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4pPr>
            <a:lvl5pPr marL="2057400" indent="-228600">
              <a:spcBef>
                <a:spcPct val="20000"/>
              </a:spcBef>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chemeClr val="tx1"/>
                </a:solidFill>
                <a:latin typeface="Times New Roman" panose="02020603050405020304" pitchFamily="18" charset="0"/>
              </a:defRPr>
            </a:lvl9pPr>
          </a:lstStyle>
          <a:p>
            <a:pPr algn="ctr">
              <a:lnSpc>
                <a:spcPct val="96000"/>
              </a:lnSpc>
              <a:spcBef>
                <a:spcPct val="0"/>
              </a:spcBef>
              <a:buClr>
                <a:srgbClr val="FAFD00"/>
              </a:buClr>
              <a:buSzPct val="100000"/>
              <a:buFont typeface="Arial" panose="020B0604020202020204" pitchFamily="34" charset="0"/>
              <a:buNone/>
            </a:pPr>
            <a:r>
              <a:rPr lang="en-GB" altLang="en-US" sz="2400">
                <a:solidFill>
                  <a:srgbClr val="FF0000"/>
                </a:solidFill>
                <a:latin typeface="Arial" panose="020B0604020202020204" pitchFamily="34" charset="0"/>
                <a:ea typeface="HG Mincho Light J"/>
                <a:cs typeface="HG Mincho Light J"/>
              </a:rPr>
              <a:t>802.3</a:t>
            </a:r>
          </a:p>
        </p:txBody>
      </p:sp>
      <p:sp>
        <p:nvSpPr>
          <p:cNvPr id="10" name="Footer Placeholder 5">
            <a:extLst>
              <a:ext uri="{FF2B5EF4-FFF2-40B4-BE49-F238E27FC236}">
                <a16:creationId xmlns:a16="http://schemas.microsoft.com/office/drawing/2014/main" id="{E8B089A0-B1A7-44CA-A96F-AC808B85F270}"/>
              </a:ext>
            </a:extLst>
          </p:cNvPr>
          <p:cNvSpPr>
            <a:spLocks noGrp="1"/>
          </p:cNvSpPr>
          <p:nvPr>
            <p:ph type="ftr" sz="quarter" idx="11"/>
          </p:nvPr>
        </p:nvSpPr>
        <p:spPr/>
        <p:txBody>
          <a:bodyPr/>
          <a:lstStyle/>
          <a:p>
            <a:pPr>
              <a:defRPr/>
            </a:pPr>
            <a:r>
              <a:rPr lang="en-US" dirty="0"/>
              <a:t> TCP/IP</a:t>
            </a:r>
            <a:endParaRPr lang="en-US" dirty="0">
              <a:latin typeface="Times New Roman" pitchFamily="18" charset="0"/>
            </a:endParaRPr>
          </a:p>
        </p:txBody>
      </p:sp>
      <p:sp>
        <p:nvSpPr>
          <p:cNvPr id="12295" name="Slide Number Placeholder 6">
            <a:extLst>
              <a:ext uri="{FF2B5EF4-FFF2-40B4-BE49-F238E27FC236}">
                <a16:creationId xmlns:a16="http://schemas.microsoft.com/office/drawing/2014/main" id="{6C873841-01E9-4415-BD2D-9A074D76F7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F43A40D3-62B8-4DF0-A08B-637594D2B042}" type="slidenum">
              <a:rPr lang="en-US" altLang="en-US" sz="1400">
                <a:latin typeface="Times New Roman" panose="02020603050405020304" pitchFamily="18" charset="0"/>
              </a:rPr>
              <a:pPr>
                <a:spcBef>
                  <a:spcPct val="0"/>
                </a:spcBef>
                <a:buClrTx/>
                <a:buSzTx/>
                <a:buFontTx/>
                <a:buNone/>
              </a:pPr>
              <a:t>3</a:t>
            </a:fld>
            <a:endParaRPr lang="en-US" altLang="en-US" sz="140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a:extLst>
              <a:ext uri="{FF2B5EF4-FFF2-40B4-BE49-F238E27FC236}">
                <a16:creationId xmlns:a16="http://schemas.microsoft.com/office/drawing/2014/main" id="{6754C49B-5F5C-4671-BB80-8AD26ECB354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EFC9C265-9F23-4659-98A2-8B55F4BC4D0A}" type="slidenum">
              <a:rPr lang="en-US" altLang="en-US" sz="1400">
                <a:latin typeface="Times New Roman" panose="02020603050405020304" pitchFamily="18" charset="0"/>
              </a:rPr>
              <a:pPr eaLnBrk="1" hangingPunct="1">
                <a:spcBef>
                  <a:spcPct val="0"/>
                </a:spcBef>
                <a:buClrTx/>
                <a:buSzTx/>
                <a:buFontTx/>
                <a:buNone/>
              </a:pPr>
              <a:t>30</a:t>
            </a:fld>
            <a:endParaRPr lang="en-US" altLang="en-US" sz="1400">
              <a:latin typeface="Times New Roman" panose="02020603050405020304" pitchFamily="18" charset="0"/>
            </a:endParaRPr>
          </a:p>
        </p:txBody>
      </p:sp>
      <p:sp>
        <p:nvSpPr>
          <p:cNvPr id="40963" name="Rectangle 2">
            <a:extLst>
              <a:ext uri="{FF2B5EF4-FFF2-40B4-BE49-F238E27FC236}">
                <a16:creationId xmlns:a16="http://schemas.microsoft.com/office/drawing/2014/main" id="{BD582375-D955-45D3-A321-39971CF7F126}"/>
              </a:ext>
            </a:extLst>
          </p:cNvPr>
          <p:cNvSpPr>
            <a:spLocks noGrp="1" noChangeArrowheads="1"/>
          </p:cNvSpPr>
          <p:nvPr>
            <p:ph type="title"/>
          </p:nvPr>
        </p:nvSpPr>
        <p:spPr/>
        <p:txBody>
          <a:bodyPr/>
          <a:lstStyle/>
          <a:p>
            <a:pPr eaLnBrk="1" hangingPunct="1"/>
            <a:r>
              <a:rPr lang="en-US" altLang="en-US" sz="3200"/>
              <a:t>Application protocols and TCP/IP utilities</a:t>
            </a:r>
          </a:p>
        </p:txBody>
      </p:sp>
      <p:sp>
        <p:nvSpPr>
          <p:cNvPr id="40964" name="Rectangle 3">
            <a:extLst>
              <a:ext uri="{FF2B5EF4-FFF2-40B4-BE49-F238E27FC236}">
                <a16:creationId xmlns:a16="http://schemas.microsoft.com/office/drawing/2014/main" id="{CF926D8D-D4DD-46FD-BC98-A33D51A5977A}"/>
              </a:ext>
            </a:extLst>
          </p:cNvPr>
          <p:cNvSpPr>
            <a:spLocks noGrp="1" noChangeArrowheads="1"/>
          </p:cNvSpPr>
          <p:nvPr>
            <p:ph type="body" idx="1"/>
          </p:nvPr>
        </p:nvSpPr>
        <p:spPr>
          <a:xfrm>
            <a:off x="685800" y="1600200"/>
            <a:ext cx="7772400" cy="4419600"/>
          </a:xfrm>
        </p:spPr>
        <p:txBody>
          <a:bodyPr/>
          <a:lstStyle/>
          <a:p>
            <a:pPr eaLnBrk="1" hangingPunct="1">
              <a:lnSpc>
                <a:spcPct val="90000"/>
              </a:lnSpc>
            </a:pPr>
            <a:r>
              <a:rPr lang="en-US" altLang="en-US"/>
              <a:t>telnet: remote login. Also a tool to test other protocols.</a:t>
            </a:r>
          </a:p>
          <a:p>
            <a:pPr eaLnBrk="1" hangingPunct="1">
              <a:lnSpc>
                <a:spcPct val="90000"/>
              </a:lnSpc>
            </a:pPr>
            <a:r>
              <a:rPr lang="en-US" altLang="en-US"/>
              <a:t>FTP:  File Transfer Protocols.</a:t>
            </a:r>
          </a:p>
          <a:p>
            <a:pPr eaLnBrk="1" hangingPunct="1">
              <a:lnSpc>
                <a:spcPct val="90000"/>
              </a:lnSpc>
            </a:pPr>
            <a:r>
              <a:rPr lang="en-US" altLang="en-US"/>
              <a:t>Ping: determine whether a host is reachable</a:t>
            </a:r>
          </a:p>
          <a:p>
            <a:pPr eaLnBrk="1" hangingPunct="1">
              <a:lnSpc>
                <a:spcPct val="90000"/>
              </a:lnSpc>
            </a:pPr>
            <a:r>
              <a:rPr lang="en-US" altLang="en-US"/>
              <a:t>Traceroute: determine the route that a packet will take to another host</a:t>
            </a:r>
          </a:p>
          <a:p>
            <a:pPr eaLnBrk="1" hangingPunct="1">
              <a:lnSpc>
                <a:spcPct val="90000"/>
              </a:lnSpc>
            </a:pPr>
            <a:r>
              <a:rPr lang="en-US" altLang="en-US"/>
              <a:t>Netstate: provide information about the network status of a local host</a:t>
            </a:r>
          </a:p>
          <a:p>
            <a:pPr eaLnBrk="1" hangingPunct="1">
              <a:lnSpc>
                <a:spcPct val="90000"/>
              </a:lnSpc>
            </a:pPr>
            <a:r>
              <a:rPr lang="en-US" altLang="en-US"/>
              <a:t>TCPdump: capture and observe packet exchange in a link.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a:extLst>
              <a:ext uri="{FF2B5EF4-FFF2-40B4-BE49-F238E27FC236}">
                <a16:creationId xmlns:a16="http://schemas.microsoft.com/office/drawing/2014/main" id="{C208D045-6304-48E9-88BC-5F86C4FF42D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517750FE-5E4B-4C3F-92D5-E22EA07A3899}" type="slidenum">
              <a:rPr lang="en-US" altLang="en-US" sz="1400">
                <a:latin typeface="Times New Roman" panose="02020603050405020304" pitchFamily="18" charset="0"/>
              </a:rPr>
              <a:pPr>
                <a:spcBef>
                  <a:spcPct val="0"/>
                </a:spcBef>
                <a:buClrTx/>
                <a:buSzTx/>
                <a:buFontTx/>
                <a:buNone/>
              </a:pPr>
              <a:t>31</a:t>
            </a:fld>
            <a:endParaRPr lang="en-US" altLang="en-US" sz="1400">
              <a:latin typeface="Times New Roman" panose="02020603050405020304" pitchFamily="18" charset="0"/>
            </a:endParaRPr>
          </a:p>
        </p:txBody>
      </p:sp>
      <p:sp>
        <p:nvSpPr>
          <p:cNvPr id="41987" name="Rectangle 2">
            <a:extLst>
              <a:ext uri="{FF2B5EF4-FFF2-40B4-BE49-F238E27FC236}">
                <a16:creationId xmlns:a16="http://schemas.microsoft.com/office/drawing/2014/main" id="{F6DCD55C-55C2-4018-A846-D877399694CE}"/>
              </a:ext>
            </a:extLst>
          </p:cNvPr>
          <p:cNvSpPr>
            <a:spLocks noGrp="1" noChangeArrowheads="1"/>
          </p:cNvSpPr>
          <p:nvPr>
            <p:ph type="title"/>
          </p:nvPr>
        </p:nvSpPr>
        <p:spPr/>
        <p:txBody>
          <a:bodyPr/>
          <a:lstStyle/>
          <a:p>
            <a:r>
              <a:rPr lang="en-US" altLang="en-US"/>
              <a:t>TCP Connection Creation</a:t>
            </a:r>
          </a:p>
        </p:txBody>
      </p:sp>
      <p:sp>
        <p:nvSpPr>
          <p:cNvPr id="41988" name="Rectangle 3">
            <a:extLst>
              <a:ext uri="{FF2B5EF4-FFF2-40B4-BE49-F238E27FC236}">
                <a16:creationId xmlns:a16="http://schemas.microsoft.com/office/drawing/2014/main" id="{B02874FB-BCE4-4393-863E-3CCAA052CD3D}"/>
              </a:ext>
            </a:extLst>
          </p:cNvPr>
          <p:cNvSpPr>
            <a:spLocks noGrp="1" noChangeArrowheads="1"/>
          </p:cNvSpPr>
          <p:nvPr>
            <p:ph type="body" idx="1"/>
          </p:nvPr>
        </p:nvSpPr>
        <p:spPr/>
        <p:txBody>
          <a:bodyPr/>
          <a:lstStyle/>
          <a:p>
            <a:r>
              <a:rPr lang="en-US" altLang="en-US"/>
              <a:t>Programming details later - for now we are concerned with the actual communication.</a:t>
            </a:r>
          </a:p>
          <a:p>
            <a:endParaRPr lang="en-US" altLang="en-US"/>
          </a:p>
          <a:p>
            <a:r>
              <a:rPr lang="en-US" altLang="en-US"/>
              <a:t>A </a:t>
            </a:r>
            <a:r>
              <a:rPr lang="en-US" altLang="en-US" i="1"/>
              <a:t>server</a:t>
            </a:r>
            <a:r>
              <a:rPr lang="en-US" altLang="en-US"/>
              <a:t> accepts a connection.</a:t>
            </a:r>
          </a:p>
          <a:p>
            <a:pPr lvl="1"/>
            <a:r>
              <a:rPr lang="en-US" altLang="en-US"/>
              <a:t>Must be looking for new connections!</a:t>
            </a:r>
          </a:p>
          <a:p>
            <a:pPr lvl="1"/>
            <a:endParaRPr lang="en-US" altLang="en-US"/>
          </a:p>
          <a:p>
            <a:r>
              <a:rPr lang="en-US" altLang="en-US"/>
              <a:t>A </a:t>
            </a:r>
            <a:r>
              <a:rPr lang="en-US" altLang="en-US" i="1"/>
              <a:t>client</a:t>
            </a:r>
            <a:r>
              <a:rPr lang="en-US" altLang="en-US"/>
              <a:t> requests a connection.</a:t>
            </a:r>
          </a:p>
          <a:p>
            <a:pPr lvl="1"/>
            <a:r>
              <a:rPr lang="en-US" altLang="en-US"/>
              <a:t>Must </a:t>
            </a:r>
            <a:r>
              <a:rPr lang="en-US" altLang="en-US" i="1"/>
              <a:t>know</a:t>
            </a:r>
            <a:r>
              <a:rPr lang="en-US" altLang="en-US"/>
              <a:t> where the server is!</a:t>
            </a:r>
          </a:p>
          <a:p>
            <a:endParaRPr lang="en-US" altLang="en-US"/>
          </a:p>
        </p:txBody>
      </p:sp>
      <p:sp>
        <p:nvSpPr>
          <p:cNvPr id="6" name="Footer Placeholder 5">
            <a:extLst>
              <a:ext uri="{FF2B5EF4-FFF2-40B4-BE49-F238E27FC236}">
                <a16:creationId xmlns:a16="http://schemas.microsoft.com/office/drawing/2014/main" id="{783DF29B-3D00-4991-BDB0-6D8A412D3014}"/>
              </a:ext>
            </a:extLst>
          </p:cNvPr>
          <p:cNvSpPr>
            <a:spLocks noGrp="1"/>
          </p:cNvSpPr>
          <p:nvPr>
            <p:ph type="ftr" sz="quarter" idx="11"/>
          </p:nvPr>
        </p:nvSpPr>
        <p:spPr/>
        <p:txBody>
          <a:bodyPr/>
          <a:lstStyle/>
          <a:p>
            <a:pPr>
              <a:defRPr/>
            </a:pPr>
            <a:r>
              <a:rPr lang="en-US" dirty="0"/>
              <a:t> TCP/IP</a:t>
            </a:r>
            <a:endParaRPr lang="en-US" dirty="0">
              <a:latin typeface="Times New Roman"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a:extLst>
              <a:ext uri="{FF2B5EF4-FFF2-40B4-BE49-F238E27FC236}">
                <a16:creationId xmlns:a16="http://schemas.microsoft.com/office/drawing/2014/main" id="{231A3D0A-4DB9-4C19-A29F-3BD4CF768C6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25959229-7E06-46B0-A9C3-CE916D611453}" type="slidenum">
              <a:rPr lang="en-US" altLang="en-US" sz="1400">
                <a:latin typeface="Times New Roman" panose="02020603050405020304" pitchFamily="18" charset="0"/>
              </a:rPr>
              <a:pPr>
                <a:spcBef>
                  <a:spcPct val="0"/>
                </a:spcBef>
                <a:buClrTx/>
                <a:buSzTx/>
                <a:buFontTx/>
                <a:buNone/>
              </a:pPr>
              <a:t>32</a:t>
            </a:fld>
            <a:endParaRPr lang="en-US" altLang="en-US" sz="1400">
              <a:latin typeface="Times New Roman" panose="02020603050405020304" pitchFamily="18" charset="0"/>
            </a:endParaRPr>
          </a:p>
        </p:txBody>
      </p:sp>
      <p:sp>
        <p:nvSpPr>
          <p:cNvPr id="43011" name="Line 6">
            <a:extLst>
              <a:ext uri="{FF2B5EF4-FFF2-40B4-BE49-F238E27FC236}">
                <a16:creationId xmlns:a16="http://schemas.microsoft.com/office/drawing/2014/main" id="{9BBFC909-0181-4C07-ADB6-0DA314DD7549}"/>
              </a:ext>
            </a:extLst>
          </p:cNvPr>
          <p:cNvSpPr>
            <a:spLocks noChangeShapeType="1"/>
          </p:cNvSpPr>
          <p:nvPr/>
        </p:nvSpPr>
        <p:spPr bwMode="auto">
          <a:xfrm>
            <a:off x="1133475" y="1066800"/>
            <a:ext cx="0" cy="502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2" name="Text Box 7">
            <a:extLst>
              <a:ext uri="{FF2B5EF4-FFF2-40B4-BE49-F238E27FC236}">
                <a16:creationId xmlns:a16="http://schemas.microsoft.com/office/drawing/2014/main" id="{76C5F27C-1597-4F18-871B-F73EF9A544E3}"/>
              </a:ext>
            </a:extLst>
          </p:cNvPr>
          <p:cNvSpPr txBox="1">
            <a:spLocks noChangeArrowheads="1"/>
          </p:cNvSpPr>
          <p:nvPr/>
        </p:nvSpPr>
        <p:spPr bwMode="auto">
          <a:xfrm>
            <a:off x="669925" y="323850"/>
            <a:ext cx="12446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3200" b="1">
                <a:latin typeface="Times New Roman" panose="02020603050405020304" pitchFamily="18" charset="0"/>
              </a:rPr>
              <a:t>Client</a:t>
            </a:r>
            <a:endParaRPr lang="en-US" altLang="en-US" sz="2400">
              <a:latin typeface="Times New Roman" panose="02020603050405020304" pitchFamily="18" charset="0"/>
            </a:endParaRPr>
          </a:p>
        </p:txBody>
      </p:sp>
      <p:sp>
        <p:nvSpPr>
          <p:cNvPr id="43013" name="Line 8">
            <a:extLst>
              <a:ext uri="{FF2B5EF4-FFF2-40B4-BE49-F238E27FC236}">
                <a16:creationId xmlns:a16="http://schemas.microsoft.com/office/drawing/2014/main" id="{ACB80872-4D2E-43D7-9CBF-86CA9D24AC60}"/>
              </a:ext>
            </a:extLst>
          </p:cNvPr>
          <p:cNvSpPr>
            <a:spLocks noChangeShapeType="1"/>
          </p:cNvSpPr>
          <p:nvPr/>
        </p:nvSpPr>
        <p:spPr bwMode="auto">
          <a:xfrm>
            <a:off x="7575550" y="1047750"/>
            <a:ext cx="0" cy="5029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4" name="Text Box 9">
            <a:extLst>
              <a:ext uri="{FF2B5EF4-FFF2-40B4-BE49-F238E27FC236}">
                <a16:creationId xmlns:a16="http://schemas.microsoft.com/office/drawing/2014/main" id="{F2F647BB-B5B5-4577-9C91-E228A7D8755F}"/>
              </a:ext>
            </a:extLst>
          </p:cNvPr>
          <p:cNvSpPr txBox="1">
            <a:spLocks noChangeArrowheads="1"/>
          </p:cNvSpPr>
          <p:nvPr/>
        </p:nvSpPr>
        <p:spPr bwMode="auto">
          <a:xfrm>
            <a:off x="6934200" y="304800"/>
            <a:ext cx="13366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3200" b="1">
                <a:latin typeface="Times New Roman" panose="02020603050405020304" pitchFamily="18" charset="0"/>
              </a:rPr>
              <a:t>Server</a:t>
            </a:r>
            <a:endParaRPr lang="en-US" altLang="en-US" sz="2400">
              <a:latin typeface="Times New Roman" panose="02020603050405020304" pitchFamily="18" charset="0"/>
            </a:endParaRPr>
          </a:p>
        </p:txBody>
      </p:sp>
      <p:grpSp>
        <p:nvGrpSpPr>
          <p:cNvPr id="2" name="Group 20">
            <a:extLst>
              <a:ext uri="{FF2B5EF4-FFF2-40B4-BE49-F238E27FC236}">
                <a16:creationId xmlns:a16="http://schemas.microsoft.com/office/drawing/2014/main" id="{DF57112E-688B-4B69-8AC3-5012BB8DE734}"/>
              </a:ext>
            </a:extLst>
          </p:cNvPr>
          <p:cNvGrpSpPr>
            <a:grpSpLocks/>
          </p:cNvGrpSpPr>
          <p:nvPr/>
        </p:nvGrpSpPr>
        <p:grpSpPr bwMode="auto">
          <a:xfrm>
            <a:off x="1143000" y="1143000"/>
            <a:ext cx="6400800" cy="990600"/>
            <a:chOff x="720" y="720"/>
            <a:chExt cx="4032" cy="624"/>
          </a:xfrm>
        </p:grpSpPr>
        <p:sp>
          <p:nvSpPr>
            <p:cNvPr id="43027" name="Line 12">
              <a:extLst>
                <a:ext uri="{FF2B5EF4-FFF2-40B4-BE49-F238E27FC236}">
                  <a16:creationId xmlns:a16="http://schemas.microsoft.com/office/drawing/2014/main" id="{E44F2493-F045-4D51-9BEB-E6DDE48AB65C}"/>
                </a:ext>
              </a:extLst>
            </p:cNvPr>
            <p:cNvSpPr>
              <a:spLocks noChangeShapeType="1"/>
            </p:cNvSpPr>
            <p:nvPr/>
          </p:nvSpPr>
          <p:spPr bwMode="auto">
            <a:xfrm>
              <a:off x="720" y="768"/>
              <a:ext cx="4032" cy="57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8" name="Rectangle 4">
              <a:extLst>
                <a:ext uri="{FF2B5EF4-FFF2-40B4-BE49-F238E27FC236}">
                  <a16:creationId xmlns:a16="http://schemas.microsoft.com/office/drawing/2014/main" id="{F2F1486B-0BFE-464C-8592-446D4E5A6773}"/>
                </a:ext>
              </a:extLst>
            </p:cNvPr>
            <p:cNvSpPr>
              <a:spLocks noChangeArrowheads="1"/>
            </p:cNvSpPr>
            <p:nvPr/>
          </p:nvSpPr>
          <p:spPr bwMode="auto">
            <a:xfrm>
              <a:off x="1872" y="720"/>
              <a:ext cx="1728" cy="576"/>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SYN</a:t>
              </a:r>
            </a:p>
            <a:p>
              <a:pPr algn="ctr">
                <a:spcBef>
                  <a:spcPct val="0"/>
                </a:spcBef>
                <a:buClrTx/>
                <a:buSzTx/>
                <a:buFontTx/>
                <a:buNone/>
              </a:pPr>
              <a:r>
                <a:rPr lang="en-US" altLang="en-US" sz="2400">
                  <a:latin typeface="Times New Roman" panose="02020603050405020304" pitchFamily="18" charset="0"/>
                </a:rPr>
                <a:t>ISN=</a:t>
              </a:r>
              <a:r>
                <a:rPr lang="en-US" altLang="en-US" sz="2400" b="1" i="1">
                  <a:latin typeface="Times New Roman" panose="02020603050405020304" pitchFamily="18" charset="0"/>
                </a:rPr>
                <a:t>X</a:t>
              </a:r>
              <a:endParaRPr lang="en-US" altLang="en-US" sz="2400">
                <a:latin typeface="Times New Roman" panose="02020603050405020304" pitchFamily="18" charset="0"/>
              </a:endParaRPr>
            </a:p>
          </p:txBody>
        </p:sp>
        <p:sp>
          <p:nvSpPr>
            <p:cNvPr id="43029" name="Oval 17">
              <a:extLst>
                <a:ext uri="{FF2B5EF4-FFF2-40B4-BE49-F238E27FC236}">
                  <a16:creationId xmlns:a16="http://schemas.microsoft.com/office/drawing/2014/main" id="{86B54CD2-56B0-44E0-BDBF-F2FB47872108}"/>
                </a:ext>
              </a:extLst>
            </p:cNvPr>
            <p:cNvSpPr>
              <a:spLocks noChangeArrowheads="1"/>
            </p:cNvSpPr>
            <p:nvPr/>
          </p:nvSpPr>
          <p:spPr bwMode="auto">
            <a:xfrm>
              <a:off x="3216" y="768"/>
              <a:ext cx="288" cy="288"/>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b="1">
                  <a:solidFill>
                    <a:schemeClr val="bg1"/>
                  </a:solidFill>
                  <a:latin typeface="Times New Roman" panose="02020603050405020304" pitchFamily="18" charset="0"/>
                </a:rPr>
                <a:t>1</a:t>
              </a:r>
              <a:endParaRPr lang="en-US" altLang="en-US" sz="2400">
                <a:latin typeface="Times New Roman" panose="02020603050405020304" pitchFamily="18" charset="0"/>
              </a:endParaRPr>
            </a:p>
          </p:txBody>
        </p:sp>
      </p:grpSp>
      <p:grpSp>
        <p:nvGrpSpPr>
          <p:cNvPr id="3" name="Group 21">
            <a:extLst>
              <a:ext uri="{FF2B5EF4-FFF2-40B4-BE49-F238E27FC236}">
                <a16:creationId xmlns:a16="http://schemas.microsoft.com/office/drawing/2014/main" id="{E66678A4-145C-42DE-9D90-90EBF1737093}"/>
              </a:ext>
            </a:extLst>
          </p:cNvPr>
          <p:cNvGrpSpPr>
            <a:grpSpLocks/>
          </p:cNvGrpSpPr>
          <p:nvPr/>
        </p:nvGrpSpPr>
        <p:grpSpPr bwMode="auto">
          <a:xfrm>
            <a:off x="1143000" y="2743200"/>
            <a:ext cx="6400800" cy="952500"/>
            <a:chOff x="720" y="1728"/>
            <a:chExt cx="4032" cy="600"/>
          </a:xfrm>
        </p:grpSpPr>
        <p:sp>
          <p:nvSpPr>
            <p:cNvPr id="43024" name="Line 13">
              <a:extLst>
                <a:ext uri="{FF2B5EF4-FFF2-40B4-BE49-F238E27FC236}">
                  <a16:creationId xmlns:a16="http://schemas.microsoft.com/office/drawing/2014/main" id="{34A51C79-F22C-43C9-9AB2-418A6BECFB2F}"/>
                </a:ext>
              </a:extLst>
            </p:cNvPr>
            <p:cNvSpPr>
              <a:spLocks noChangeShapeType="1"/>
            </p:cNvSpPr>
            <p:nvPr/>
          </p:nvSpPr>
          <p:spPr bwMode="auto">
            <a:xfrm flipH="1">
              <a:off x="720" y="1728"/>
              <a:ext cx="4032" cy="57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5" name="Rectangle 15">
              <a:extLst>
                <a:ext uri="{FF2B5EF4-FFF2-40B4-BE49-F238E27FC236}">
                  <a16:creationId xmlns:a16="http://schemas.microsoft.com/office/drawing/2014/main" id="{8A6D8CC4-B4E7-4BB5-8507-DF496DA2E767}"/>
                </a:ext>
              </a:extLst>
            </p:cNvPr>
            <p:cNvSpPr>
              <a:spLocks noChangeArrowheads="1"/>
            </p:cNvSpPr>
            <p:nvPr/>
          </p:nvSpPr>
          <p:spPr bwMode="auto">
            <a:xfrm>
              <a:off x="1872" y="1752"/>
              <a:ext cx="1728" cy="576"/>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SYN</a:t>
              </a:r>
            </a:p>
            <a:p>
              <a:pPr algn="ctr">
                <a:spcBef>
                  <a:spcPct val="0"/>
                </a:spcBef>
                <a:buClrTx/>
                <a:buSzTx/>
                <a:buFontTx/>
                <a:buNone/>
              </a:pPr>
              <a:r>
                <a:rPr lang="en-US" altLang="en-US" sz="2400">
                  <a:latin typeface="Times New Roman" panose="02020603050405020304" pitchFamily="18" charset="0"/>
                </a:rPr>
                <a:t>ISN=</a:t>
              </a:r>
              <a:r>
                <a:rPr lang="en-US" altLang="en-US" sz="2400" b="1" i="1">
                  <a:latin typeface="Times New Roman" panose="02020603050405020304" pitchFamily="18" charset="0"/>
                </a:rPr>
                <a:t>Y</a:t>
              </a:r>
              <a:r>
                <a:rPr lang="en-US" altLang="en-US" sz="2400">
                  <a:latin typeface="Times New Roman" panose="02020603050405020304" pitchFamily="18" charset="0"/>
                </a:rPr>
                <a:t> ACK=</a:t>
              </a:r>
              <a:r>
                <a:rPr lang="en-US" altLang="en-US" sz="2400" b="1" i="1">
                  <a:latin typeface="Times New Roman" panose="02020603050405020304" pitchFamily="18" charset="0"/>
                </a:rPr>
                <a:t>X</a:t>
              </a:r>
              <a:r>
                <a:rPr lang="en-US" altLang="en-US" sz="2400">
                  <a:latin typeface="Times New Roman" panose="02020603050405020304" pitchFamily="18" charset="0"/>
                </a:rPr>
                <a:t>+1</a:t>
              </a:r>
            </a:p>
          </p:txBody>
        </p:sp>
        <p:sp>
          <p:nvSpPr>
            <p:cNvPr id="43026" name="Oval 18">
              <a:extLst>
                <a:ext uri="{FF2B5EF4-FFF2-40B4-BE49-F238E27FC236}">
                  <a16:creationId xmlns:a16="http://schemas.microsoft.com/office/drawing/2014/main" id="{27FA0AD3-C752-4666-B460-9983409572DD}"/>
                </a:ext>
              </a:extLst>
            </p:cNvPr>
            <p:cNvSpPr>
              <a:spLocks noChangeArrowheads="1"/>
            </p:cNvSpPr>
            <p:nvPr/>
          </p:nvSpPr>
          <p:spPr bwMode="auto">
            <a:xfrm>
              <a:off x="3216" y="1776"/>
              <a:ext cx="288" cy="288"/>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b="1">
                  <a:solidFill>
                    <a:schemeClr val="bg1"/>
                  </a:solidFill>
                  <a:latin typeface="Times New Roman" panose="02020603050405020304" pitchFamily="18" charset="0"/>
                </a:rPr>
                <a:t>2</a:t>
              </a:r>
              <a:endParaRPr lang="en-US" altLang="en-US" sz="2400">
                <a:latin typeface="Times New Roman" panose="02020603050405020304" pitchFamily="18" charset="0"/>
              </a:endParaRPr>
            </a:p>
          </p:txBody>
        </p:sp>
      </p:grpSp>
      <p:grpSp>
        <p:nvGrpSpPr>
          <p:cNvPr id="4" name="Group 22">
            <a:extLst>
              <a:ext uri="{FF2B5EF4-FFF2-40B4-BE49-F238E27FC236}">
                <a16:creationId xmlns:a16="http://schemas.microsoft.com/office/drawing/2014/main" id="{6644053C-940B-44E8-B7A5-B410A4861B7C}"/>
              </a:ext>
            </a:extLst>
          </p:cNvPr>
          <p:cNvGrpSpPr>
            <a:grpSpLocks/>
          </p:cNvGrpSpPr>
          <p:nvPr/>
        </p:nvGrpSpPr>
        <p:grpSpPr bwMode="auto">
          <a:xfrm>
            <a:off x="1143000" y="4267200"/>
            <a:ext cx="6400800" cy="1066800"/>
            <a:chOff x="720" y="2688"/>
            <a:chExt cx="4032" cy="672"/>
          </a:xfrm>
        </p:grpSpPr>
        <p:sp>
          <p:nvSpPr>
            <p:cNvPr id="43021" name="Line 14">
              <a:extLst>
                <a:ext uri="{FF2B5EF4-FFF2-40B4-BE49-F238E27FC236}">
                  <a16:creationId xmlns:a16="http://schemas.microsoft.com/office/drawing/2014/main" id="{D8173E5F-442A-48BA-B2D2-55D3B4CC29E5}"/>
                </a:ext>
              </a:extLst>
            </p:cNvPr>
            <p:cNvSpPr>
              <a:spLocks noChangeShapeType="1"/>
            </p:cNvSpPr>
            <p:nvPr/>
          </p:nvSpPr>
          <p:spPr bwMode="auto">
            <a:xfrm>
              <a:off x="720" y="2688"/>
              <a:ext cx="4032" cy="57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22" name="Rectangle 16">
              <a:extLst>
                <a:ext uri="{FF2B5EF4-FFF2-40B4-BE49-F238E27FC236}">
                  <a16:creationId xmlns:a16="http://schemas.microsoft.com/office/drawing/2014/main" id="{169A3A86-00DF-4714-AC94-F50C74AE8FC9}"/>
                </a:ext>
              </a:extLst>
            </p:cNvPr>
            <p:cNvSpPr>
              <a:spLocks noChangeArrowheads="1"/>
            </p:cNvSpPr>
            <p:nvPr/>
          </p:nvSpPr>
          <p:spPr bwMode="auto">
            <a:xfrm>
              <a:off x="1872" y="2784"/>
              <a:ext cx="1728" cy="576"/>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ACK=</a:t>
              </a:r>
              <a:r>
                <a:rPr lang="en-US" altLang="en-US" sz="2400" b="1" i="1">
                  <a:latin typeface="Times New Roman" panose="02020603050405020304" pitchFamily="18" charset="0"/>
                </a:rPr>
                <a:t>Y</a:t>
              </a:r>
              <a:r>
                <a:rPr lang="en-US" altLang="en-US" sz="2400">
                  <a:latin typeface="Times New Roman" panose="02020603050405020304" pitchFamily="18" charset="0"/>
                </a:rPr>
                <a:t>+1</a:t>
              </a:r>
            </a:p>
          </p:txBody>
        </p:sp>
        <p:sp>
          <p:nvSpPr>
            <p:cNvPr id="43023" name="Oval 19">
              <a:extLst>
                <a:ext uri="{FF2B5EF4-FFF2-40B4-BE49-F238E27FC236}">
                  <a16:creationId xmlns:a16="http://schemas.microsoft.com/office/drawing/2014/main" id="{753C8B88-575A-4835-B7B8-075DAF46F60C}"/>
                </a:ext>
              </a:extLst>
            </p:cNvPr>
            <p:cNvSpPr>
              <a:spLocks noChangeArrowheads="1"/>
            </p:cNvSpPr>
            <p:nvPr/>
          </p:nvSpPr>
          <p:spPr bwMode="auto">
            <a:xfrm>
              <a:off x="3264" y="2832"/>
              <a:ext cx="288" cy="288"/>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b="1">
                  <a:solidFill>
                    <a:schemeClr val="bg1"/>
                  </a:solidFill>
                  <a:latin typeface="Times New Roman" panose="02020603050405020304" pitchFamily="18" charset="0"/>
                </a:rPr>
                <a:t>3</a:t>
              </a:r>
              <a:endParaRPr lang="en-US" altLang="en-US" sz="2400">
                <a:latin typeface="Times New Roman" panose="02020603050405020304" pitchFamily="18" charset="0"/>
              </a:endParaRPr>
            </a:p>
          </p:txBody>
        </p:sp>
      </p:grpSp>
      <p:sp>
        <p:nvSpPr>
          <p:cNvPr id="43018" name="Text Box 23">
            <a:extLst>
              <a:ext uri="{FF2B5EF4-FFF2-40B4-BE49-F238E27FC236}">
                <a16:creationId xmlns:a16="http://schemas.microsoft.com/office/drawing/2014/main" id="{0416B4C3-F8CF-4264-94D5-824332429458}"/>
              </a:ext>
            </a:extLst>
          </p:cNvPr>
          <p:cNvSpPr txBox="1">
            <a:spLocks noChangeArrowheads="1"/>
          </p:cNvSpPr>
          <p:nvPr/>
        </p:nvSpPr>
        <p:spPr bwMode="auto">
          <a:xfrm rot="5400000">
            <a:off x="8061325" y="2743200"/>
            <a:ext cx="844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time </a:t>
            </a:r>
          </a:p>
        </p:txBody>
      </p:sp>
      <p:sp>
        <p:nvSpPr>
          <p:cNvPr id="43019" name="Line 24">
            <a:extLst>
              <a:ext uri="{FF2B5EF4-FFF2-40B4-BE49-F238E27FC236}">
                <a16:creationId xmlns:a16="http://schemas.microsoft.com/office/drawing/2014/main" id="{DA5733A4-64E2-490B-B4F4-B1A3F985FA64}"/>
              </a:ext>
            </a:extLst>
          </p:cNvPr>
          <p:cNvSpPr>
            <a:spLocks noChangeShapeType="1"/>
          </p:cNvSpPr>
          <p:nvPr/>
        </p:nvSpPr>
        <p:spPr bwMode="auto">
          <a:xfrm>
            <a:off x="8305800" y="1981200"/>
            <a:ext cx="0" cy="198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2" name="Footer Placeholder 5">
            <a:extLst>
              <a:ext uri="{FF2B5EF4-FFF2-40B4-BE49-F238E27FC236}">
                <a16:creationId xmlns:a16="http://schemas.microsoft.com/office/drawing/2014/main" id="{003EEF6C-A0E2-46BE-9293-914D66A2F2DC}"/>
              </a:ext>
            </a:extLst>
          </p:cNvPr>
          <p:cNvSpPr>
            <a:spLocks noGrp="1"/>
          </p:cNvSpPr>
          <p:nvPr>
            <p:ph type="ftr" sz="quarter" idx="11"/>
          </p:nvPr>
        </p:nvSpPr>
        <p:spPr/>
        <p:txBody>
          <a:bodyPr/>
          <a:lstStyle/>
          <a:p>
            <a:pPr>
              <a:defRPr/>
            </a:pPr>
            <a:r>
              <a:rPr lang="en-US" dirty="0"/>
              <a:t> TCP/IP</a:t>
            </a:r>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a:extLst>
              <a:ext uri="{FF2B5EF4-FFF2-40B4-BE49-F238E27FC236}">
                <a16:creationId xmlns:a16="http://schemas.microsoft.com/office/drawing/2014/main" id="{A3525CCE-6D97-49CF-A7AE-6F120E0723B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DC793213-4CE4-43EA-AD7E-D14B49E2C3E0}" type="slidenum">
              <a:rPr lang="en-US" altLang="en-US" sz="1400">
                <a:latin typeface="Times New Roman" panose="02020603050405020304" pitchFamily="18" charset="0"/>
              </a:rPr>
              <a:pPr>
                <a:spcBef>
                  <a:spcPct val="0"/>
                </a:spcBef>
                <a:buClrTx/>
                <a:buSzTx/>
                <a:buFontTx/>
                <a:buNone/>
              </a:pPr>
              <a:t>33</a:t>
            </a:fld>
            <a:endParaRPr lang="en-US" altLang="en-US" sz="1400">
              <a:latin typeface="Times New Roman" panose="02020603050405020304" pitchFamily="18" charset="0"/>
            </a:endParaRPr>
          </a:p>
        </p:txBody>
      </p:sp>
      <p:sp>
        <p:nvSpPr>
          <p:cNvPr id="44035" name="Rectangle 2">
            <a:extLst>
              <a:ext uri="{FF2B5EF4-FFF2-40B4-BE49-F238E27FC236}">
                <a16:creationId xmlns:a16="http://schemas.microsoft.com/office/drawing/2014/main" id="{156B8B34-A2FC-455E-A4D1-A0934FF8D823}"/>
              </a:ext>
            </a:extLst>
          </p:cNvPr>
          <p:cNvSpPr>
            <a:spLocks noGrp="1" noChangeArrowheads="1"/>
          </p:cNvSpPr>
          <p:nvPr>
            <p:ph type="title"/>
          </p:nvPr>
        </p:nvSpPr>
        <p:spPr>
          <a:xfrm>
            <a:off x="685800" y="304800"/>
            <a:ext cx="7772400" cy="1143000"/>
          </a:xfrm>
        </p:spPr>
        <p:txBody>
          <a:bodyPr/>
          <a:lstStyle/>
          <a:p>
            <a:r>
              <a:rPr lang="en-US" altLang="en-US"/>
              <a:t>TCP TIME_WAIT</a:t>
            </a:r>
          </a:p>
        </p:txBody>
      </p:sp>
      <p:sp>
        <p:nvSpPr>
          <p:cNvPr id="44036" name="Rectangle 3">
            <a:extLst>
              <a:ext uri="{FF2B5EF4-FFF2-40B4-BE49-F238E27FC236}">
                <a16:creationId xmlns:a16="http://schemas.microsoft.com/office/drawing/2014/main" id="{E72536D1-D1B1-4791-B62C-BAC026BE5773}"/>
              </a:ext>
            </a:extLst>
          </p:cNvPr>
          <p:cNvSpPr>
            <a:spLocks noGrp="1" noChangeArrowheads="1"/>
          </p:cNvSpPr>
          <p:nvPr>
            <p:ph type="body" idx="1"/>
          </p:nvPr>
        </p:nvSpPr>
        <p:spPr>
          <a:xfrm>
            <a:off x="685800" y="1371600"/>
            <a:ext cx="8266113" cy="4953000"/>
          </a:xfrm>
        </p:spPr>
        <p:txBody>
          <a:bodyPr/>
          <a:lstStyle/>
          <a:p>
            <a:r>
              <a:rPr lang="en-US" altLang="en-US"/>
              <a:t>Once a TCP connection has been terminated (the last ACK sent) there is some unfinished business:</a:t>
            </a:r>
          </a:p>
          <a:p>
            <a:pPr lvl="1"/>
            <a:r>
              <a:rPr lang="en-US" altLang="en-US"/>
              <a:t>What if the ACK is lost? The last FIN will be resent and it must be ACK’d.</a:t>
            </a:r>
          </a:p>
          <a:p>
            <a:pPr lvl="1"/>
            <a:r>
              <a:rPr lang="en-US" altLang="en-US"/>
              <a:t>What if there are lost or duplicated segments that finally reach the destination after a long delay?</a:t>
            </a:r>
          </a:p>
          <a:p>
            <a:pPr lvl="1"/>
            <a:endParaRPr lang="en-US" altLang="en-US"/>
          </a:p>
          <a:p>
            <a:r>
              <a:rPr lang="en-US" altLang="en-US"/>
              <a:t>TCP hangs out for a while to handle these situations.</a:t>
            </a:r>
          </a:p>
          <a:p>
            <a:pPr lvl="1"/>
            <a:endParaRPr lang="en-US" altLang="en-US"/>
          </a:p>
        </p:txBody>
      </p:sp>
      <p:sp>
        <p:nvSpPr>
          <p:cNvPr id="6" name="Footer Placeholder 5">
            <a:extLst>
              <a:ext uri="{FF2B5EF4-FFF2-40B4-BE49-F238E27FC236}">
                <a16:creationId xmlns:a16="http://schemas.microsoft.com/office/drawing/2014/main" id="{022A7C85-A113-4D8E-A327-600C0A938764}"/>
              </a:ext>
            </a:extLst>
          </p:cNvPr>
          <p:cNvSpPr>
            <a:spLocks noGrp="1"/>
          </p:cNvSpPr>
          <p:nvPr>
            <p:ph type="ftr" sz="quarter" idx="11"/>
          </p:nvPr>
        </p:nvSpPr>
        <p:spPr/>
        <p:txBody>
          <a:bodyPr/>
          <a:lstStyle/>
          <a:p>
            <a:pPr>
              <a:defRPr/>
            </a:pPr>
            <a:r>
              <a:rPr lang="en-US" dirty="0"/>
              <a:t> TCP/IP</a:t>
            </a:r>
            <a:endParaRPr lang="en-US" dirty="0">
              <a:latin typeface="Times New Roman"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a:extLst>
              <a:ext uri="{FF2B5EF4-FFF2-40B4-BE49-F238E27FC236}">
                <a16:creationId xmlns:a16="http://schemas.microsoft.com/office/drawing/2014/main" id="{9CA3805C-37E6-432D-92A4-A0D021C4ADC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47F009E5-9F33-429E-8483-E27A09BB11DB}" type="slidenum">
              <a:rPr lang="en-US" altLang="en-US" sz="1400">
                <a:latin typeface="Times New Roman" panose="02020603050405020304" pitchFamily="18" charset="0"/>
              </a:rPr>
              <a:pPr>
                <a:spcBef>
                  <a:spcPct val="0"/>
                </a:spcBef>
                <a:buClrTx/>
                <a:buSzTx/>
                <a:buFontTx/>
                <a:buNone/>
              </a:pPr>
              <a:t>34</a:t>
            </a:fld>
            <a:endParaRPr lang="en-US" altLang="en-US" sz="1400">
              <a:latin typeface="Times New Roman" panose="02020603050405020304" pitchFamily="18" charset="0"/>
            </a:endParaRPr>
          </a:p>
        </p:txBody>
      </p:sp>
      <p:sp>
        <p:nvSpPr>
          <p:cNvPr id="45059" name="Rectangle 2">
            <a:extLst>
              <a:ext uri="{FF2B5EF4-FFF2-40B4-BE49-F238E27FC236}">
                <a16:creationId xmlns:a16="http://schemas.microsoft.com/office/drawing/2014/main" id="{660C0469-F09F-45F9-9F33-B60041FADD5C}"/>
              </a:ext>
            </a:extLst>
          </p:cNvPr>
          <p:cNvSpPr>
            <a:spLocks noGrp="1" noChangeArrowheads="1"/>
          </p:cNvSpPr>
          <p:nvPr>
            <p:ph type="title"/>
          </p:nvPr>
        </p:nvSpPr>
        <p:spPr/>
        <p:txBody>
          <a:bodyPr/>
          <a:lstStyle/>
          <a:p>
            <a:r>
              <a:rPr lang="en-US" altLang="en-US"/>
              <a:t>Termination</a:t>
            </a:r>
          </a:p>
        </p:txBody>
      </p:sp>
      <p:sp>
        <p:nvSpPr>
          <p:cNvPr id="45060" name="Rectangle 3">
            <a:extLst>
              <a:ext uri="{FF2B5EF4-FFF2-40B4-BE49-F238E27FC236}">
                <a16:creationId xmlns:a16="http://schemas.microsoft.com/office/drawing/2014/main" id="{7AB788E9-6BF8-4A05-97EC-F85217ADA765}"/>
              </a:ext>
            </a:extLst>
          </p:cNvPr>
          <p:cNvSpPr>
            <a:spLocks noGrp="1" noChangeArrowheads="1"/>
          </p:cNvSpPr>
          <p:nvPr>
            <p:ph type="body" idx="1"/>
          </p:nvPr>
        </p:nvSpPr>
        <p:spPr>
          <a:xfrm>
            <a:off x="533400" y="1600200"/>
            <a:ext cx="8153400" cy="4648200"/>
          </a:xfrm>
        </p:spPr>
        <p:txBody>
          <a:bodyPr/>
          <a:lstStyle/>
          <a:p>
            <a:r>
              <a:rPr lang="en-US" altLang="en-US"/>
              <a:t>The TCP layer can send a RST segment that terminates a connection if something is wrong.</a:t>
            </a:r>
          </a:p>
          <a:p>
            <a:endParaRPr lang="en-US" altLang="en-US"/>
          </a:p>
          <a:p>
            <a:r>
              <a:rPr lang="en-US" altLang="en-US"/>
              <a:t>Usually the application tells TCP to terminate the connection politely with a FIN segment.</a:t>
            </a:r>
          </a:p>
        </p:txBody>
      </p:sp>
      <p:sp>
        <p:nvSpPr>
          <p:cNvPr id="7" name="Footer Placeholder 5">
            <a:extLst>
              <a:ext uri="{FF2B5EF4-FFF2-40B4-BE49-F238E27FC236}">
                <a16:creationId xmlns:a16="http://schemas.microsoft.com/office/drawing/2014/main" id="{CED6224C-1261-4D3A-8FCA-9C9814431965}"/>
              </a:ext>
            </a:extLst>
          </p:cNvPr>
          <p:cNvSpPr>
            <a:spLocks noGrp="1"/>
          </p:cNvSpPr>
          <p:nvPr>
            <p:ph type="ftr" sz="quarter" idx="11"/>
          </p:nvPr>
        </p:nvSpPr>
        <p:spPr/>
        <p:txBody>
          <a:bodyPr/>
          <a:lstStyle/>
          <a:p>
            <a:pPr>
              <a:defRPr/>
            </a:pPr>
            <a:r>
              <a:rPr lang="en-US" dirty="0"/>
              <a:t> TCP/IP</a:t>
            </a:r>
            <a:endParaRPr lang="en-US" dirty="0">
              <a:latin typeface="Times New Roman"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a:extLst>
              <a:ext uri="{FF2B5EF4-FFF2-40B4-BE49-F238E27FC236}">
                <a16:creationId xmlns:a16="http://schemas.microsoft.com/office/drawing/2014/main" id="{7E25ACCB-8C3E-4C99-98B1-46D11B937E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E33C5588-622A-4535-BC05-04C4FC2F6F73}" type="slidenum">
              <a:rPr lang="en-US" altLang="en-US" sz="1400">
                <a:latin typeface="Times New Roman" panose="02020603050405020304" pitchFamily="18" charset="0"/>
              </a:rPr>
              <a:pPr>
                <a:spcBef>
                  <a:spcPct val="0"/>
                </a:spcBef>
                <a:buClrTx/>
                <a:buSzTx/>
                <a:buFontTx/>
                <a:buNone/>
              </a:pPr>
              <a:t>35</a:t>
            </a:fld>
            <a:endParaRPr lang="en-US" altLang="en-US" sz="1400">
              <a:latin typeface="Times New Roman" panose="02020603050405020304" pitchFamily="18" charset="0"/>
            </a:endParaRPr>
          </a:p>
        </p:txBody>
      </p:sp>
      <p:sp>
        <p:nvSpPr>
          <p:cNvPr id="46083" name="Rectangle 2">
            <a:extLst>
              <a:ext uri="{FF2B5EF4-FFF2-40B4-BE49-F238E27FC236}">
                <a16:creationId xmlns:a16="http://schemas.microsoft.com/office/drawing/2014/main" id="{5126F7C8-E9B2-45BD-8530-FE7D1C05BC53}"/>
              </a:ext>
            </a:extLst>
          </p:cNvPr>
          <p:cNvSpPr>
            <a:spLocks noGrp="1" noChangeArrowheads="1"/>
          </p:cNvSpPr>
          <p:nvPr>
            <p:ph type="title"/>
          </p:nvPr>
        </p:nvSpPr>
        <p:spPr>
          <a:xfrm>
            <a:off x="695325" y="152400"/>
            <a:ext cx="7772400" cy="838200"/>
          </a:xfrm>
        </p:spPr>
        <p:txBody>
          <a:bodyPr/>
          <a:lstStyle/>
          <a:p>
            <a:r>
              <a:rPr lang="en-US" altLang="en-US"/>
              <a:t>Test Questions</a:t>
            </a:r>
          </a:p>
        </p:txBody>
      </p:sp>
      <p:sp>
        <p:nvSpPr>
          <p:cNvPr id="46084" name="Rectangle 3">
            <a:extLst>
              <a:ext uri="{FF2B5EF4-FFF2-40B4-BE49-F238E27FC236}">
                <a16:creationId xmlns:a16="http://schemas.microsoft.com/office/drawing/2014/main" id="{EE9E6D7F-AE68-4BF2-A267-8CF002F3D41D}"/>
              </a:ext>
            </a:extLst>
          </p:cNvPr>
          <p:cNvSpPr>
            <a:spLocks noGrp="1" noChangeArrowheads="1"/>
          </p:cNvSpPr>
          <p:nvPr>
            <p:ph type="body" idx="1"/>
          </p:nvPr>
        </p:nvSpPr>
        <p:spPr>
          <a:xfrm>
            <a:off x="685800" y="1028700"/>
            <a:ext cx="8153400" cy="5248275"/>
          </a:xfrm>
        </p:spPr>
        <p:txBody>
          <a:bodyPr/>
          <a:lstStyle/>
          <a:p>
            <a:pPr>
              <a:lnSpc>
                <a:spcPct val="90000"/>
              </a:lnSpc>
            </a:pPr>
            <a:r>
              <a:rPr lang="en-US" altLang="en-US"/>
              <a:t>Why is a 3-way handshake necessary?</a:t>
            </a:r>
          </a:p>
          <a:p>
            <a:pPr lvl="1"/>
            <a:r>
              <a:rPr lang="en-US" altLang="en-US"/>
              <a:t>HINTS: TCP is a reliable service, IP delivers each TCP segment, IP is not reliable.</a:t>
            </a:r>
          </a:p>
          <a:p>
            <a:pPr lvl="1">
              <a:lnSpc>
                <a:spcPct val="90000"/>
              </a:lnSpc>
            </a:pPr>
            <a:endParaRPr lang="en-US" altLang="en-US"/>
          </a:p>
          <a:p>
            <a:pPr>
              <a:lnSpc>
                <a:spcPct val="90000"/>
              </a:lnSpc>
            </a:pPr>
            <a:r>
              <a:rPr lang="en-US" altLang="en-US"/>
              <a:t>Who sends the first FIN - the server or the client?</a:t>
            </a:r>
          </a:p>
          <a:p>
            <a:pPr lvl="1">
              <a:lnSpc>
                <a:spcPct val="90000"/>
              </a:lnSpc>
            </a:pPr>
            <a:endParaRPr lang="en-US" altLang="en-US"/>
          </a:p>
          <a:p>
            <a:pPr>
              <a:lnSpc>
                <a:spcPct val="90000"/>
              </a:lnSpc>
            </a:pPr>
            <a:r>
              <a:rPr lang="en-US" altLang="en-US"/>
              <a:t>Once the connection is established, what is the difference between the operation of the server’s TCP layer and the client’s TCP layer?</a:t>
            </a:r>
          </a:p>
          <a:p>
            <a:pPr lvl="1">
              <a:lnSpc>
                <a:spcPct val="90000"/>
              </a:lnSpc>
            </a:pPr>
            <a:endParaRPr lang="en-US" altLang="en-US"/>
          </a:p>
          <a:p>
            <a:pPr>
              <a:lnSpc>
                <a:spcPct val="90000"/>
              </a:lnSpc>
            </a:pPr>
            <a:r>
              <a:rPr lang="en-US" altLang="en-US"/>
              <a:t>What happens if a </a:t>
            </a:r>
            <a:r>
              <a:rPr lang="en-US" altLang="en-US" i="1"/>
              <a:t>bad guy</a:t>
            </a:r>
            <a:r>
              <a:rPr lang="en-US" altLang="en-US"/>
              <a:t> can guess ISNs? </a:t>
            </a:r>
          </a:p>
        </p:txBody>
      </p:sp>
      <p:sp>
        <p:nvSpPr>
          <p:cNvPr id="6" name="Footer Placeholder 5">
            <a:extLst>
              <a:ext uri="{FF2B5EF4-FFF2-40B4-BE49-F238E27FC236}">
                <a16:creationId xmlns:a16="http://schemas.microsoft.com/office/drawing/2014/main" id="{4BB924DC-513A-46FD-86FE-5D3285607F22}"/>
              </a:ext>
            </a:extLst>
          </p:cNvPr>
          <p:cNvSpPr>
            <a:spLocks noGrp="1"/>
          </p:cNvSpPr>
          <p:nvPr>
            <p:ph type="ftr" sz="quarter" idx="11"/>
          </p:nvPr>
        </p:nvSpPr>
        <p:spPr/>
        <p:txBody>
          <a:bodyPr/>
          <a:lstStyle/>
          <a:p>
            <a:pPr>
              <a:defRPr/>
            </a:pPr>
            <a:r>
              <a:rPr lang="en-US" dirty="0"/>
              <a:t> TCP/IP</a:t>
            </a:r>
            <a:endParaRPr lang="en-US" dirty="0">
              <a:latin typeface="Times New Roman"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3">
            <a:extLst>
              <a:ext uri="{FF2B5EF4-FFF2-40B4-BE49-F238E27FC236}">
                <a16:creationId xmlns:a16="http://schemas.microsoft.com/office/drawing/2014/main" id="{74D748DE-D655-406D-A5AA-8E4C49DBC4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D2101969-DE00-4A4E-9093-F99ECA40E44B}" type="slidenum">
              <a:rPr lang="en-US" altLang="en-US" sz="1400">
                <a:latin typeface="Times New Roman" panose="02020603050405020304" pitchFamily="18" charset="0"/>
              </a:rPr>
              <a:pPr>
                <a:spcBef>
                  <a:spcPct val="0"/>
                </a:spcBef>
                <a:buClrTx/>
                <a:buSzTx/>
                <a:buFontTx/>
                <a:buNone/>
              </a:pPr>
              <a:t>36</a:t>
            </a:fld>
            <a:endParaRPr lang="en-US" altLang="en-US" sz="1400">
              <a:latin typeface="Times New Roman" panose="02020603050405020304" pitchFamily="18" charset="0"/>
            </a:endParaRPr>
          </a:p>
        </p:txBody>
      </p:sp>
      <p:sp>
        <p:nvSpPr>
          <p:cNvPr id="47107" name="Text Box 5">
            <a:extLst>
              <a:ext uri="{FF2B5EF4-FFF2-40B4-BE49-F238E27FC236}">
                <a16:creationId xmlns:a16="http://schemas.microsoft.com/office/drawing/2014/main" id="{5D5CED1F-101C-4655-A406-B3A51E37FDAC}"/>
              </a:ext>
            </a:extLst>
          </p:cNvPr>
          <p:cNvSpPr txBox="1">
            <a:spLocks noChangeArrowheads="1"/>
          </p:cNvSpPr>
          <p:nvPr/>
        </p:nvSpPr>
        <p:spPr bwMode="auto">
          <a:xfrm>
            <a:off x="669925" y="323850"/>
            <a:ext cx="1131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3200" b="1">
                <a:latin typeface="Times New Roman" panose="02020603050405020304" pitchFamily="18" charset="0"/>
              </a:rPr>
              <a:t>App1</a:t>
            </a:r>
            <a:endParaRPr lang="en-US" altLang="en-US" sz="2400">
              <a:latin typeface="Times New Roman" panose="02020603050405020304" pitchFamily="18" charset="0"/>
            </a:endParaRPr>
          </a:p>
        </p:txBody>
      </p:sp>
      <p:sp>
        <p:nvSpPr>
          <p:cNvPr id="47108" name="Line 6">
            <a:extLst>
              <a:ext uri="{FF2B5EF4-FFF2-40B4-BE49-F238E27FC236}">
                <a16:creationId xmlns:a16="http://schemas.microsoft.com/office/drawing/2014/main" id="{473D8908-7C18-4F55-830C-ED63C20E53B2}"/>
              </a:ext>
            </a:extLst>
          </p:cNvPr>
          <p:cNvSpPr>
            <a:spLocks noChangeShapeType="1"/>
          </p:cNvSpPr>
          <p:nvPr/>
        </p:nvSpPr>
        <p:spPr bwMode="auto">
          <a:xfrm>
            <a:off x="7543800" y="1066800"/>
            <a:ext cx="0" cy="50292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09" name="Text Box 7">
            <a:extLst>
              <a:ext uri="{FF2B5EF4-FFF2-40B4-BE49-F238E27FC236}">
                <a16:creationId xmlns:a16="http://schemas.microsoft.com/office/drawing/2014/main" id="{BF15CC0C-A7AA-4F07-8DAB-E77862665E1A}"/>
              </a:ext>
            </a:extLst>
          </p:cNvPr>
          <p:cNvSpPr txBox="1">
            <a:spLocks noChangeArrowheads="1"/>
          </p:cNvSpPr>
          <p:nvPr/>
        </p:nvSpPr>
        <p:spPr bwMode="auto">
          <a:xfrm>
            <a:off x="6934200" y="304800"/>
            <a:ext cx="11318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3200" b="1">
                <a:latin typeface="Times New Roman" panose="02020603050405020304" pitchFamily="18" charset="0"/>
              </a:rPr>
              <a:t>App2</a:t>
            </a:r>
            <a:endParaRPr lang="en-US" altLang="en-US" sz="2400">
              <a:latin typeface="Times New Roman" panose="02020603050405020304" pitchFamily="18" charset="0"/>
            </a:endParaRPr>
          </a:p>
        </p:txBody>
      </p:sp>
      <p:grpSp>
        <p:nvGrpSpPr>
          <p:cNvPr id="2" name="Group 25">
            <a:extLst>
              <a:ext uri="{FF2B5EF4-FFF2-40B4-BE49-F238E27FC236}">
                <a16:creationId xmlns:a16="http://schemas.microsoft.com/office/drawing/2014/main" id="{4AFC23F6-93FE-4941-B407-42101BCFEE5F}"/>
              </a:ext>
            </a:extLst>
          </p:cNvPr>
          <p:cNvGrpSpPr>
            <a:grpSpLocks/>
          </p:cNvGrpSpPr>
          <p:nvPr/>
        </p:nvGrpSpPr>
        <p:grpSpPr bwMode="auto">
          <a:xfrm>
            <a:off x="1143000" y="1143000"/>
            <a:ext cx="6400800" cy="990600"/>
            <a:chOff x="720" y="720"/>
            <a:chExt cx="4032" cy="624"/>
          </a:xfrm>
        </p:grpSpPr>
        <p:sp>
          <p:nvSpPr>
            <p:cNvPr id="47130" name="Line 2">
              <a:extLst>
                <a:ext uri="{FF2B5EF4-FFF2-40B4-BE49-F238E27FC236}">
                  <a16:creationId xmlns:a16="http://schemas.microsoft.com/office/drawing/2014/main" id="{802C9D10-9B8D-4973-AC13-0570E6775347}"/>
                </a:ext>
              </a:extLst>
            </p:cNvPr>
            <p:cNvSpPr>
              <a:spLocks noChangeShapeType="1"/>
            </p:cNvSpPr>
            <p:nvPr/>
          </p:nvSpPr>
          <p:spPr bwMode="auto">
            <a:xfrm>
              <a:off x="720" y="768"/>
              <a:ext cx="4032" cy="57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31" name="Rectangle 3">
              <a:extLst>
                <a:ext uri="{FF2B5EF4-FFF2-40B4-BE49-F238E27FC236}">
                  <a16:creationId xmlns:a16="http://schemas.microsoft.com/office/drawing/2014/main" id="{9101F93B-7E03-4B3D-A40D-B468D4F48886}"/>
                </a:ext>
              </a:extLst>
            </p:cNvPr>
            <p:cNvSpPr>
              <a:spLocks noChangeArrowheads="1"/>
            </p:cNvSpPr>
            <p:nvPr/>
          </p:nvSpPr>
          <p:spPr bwMode="auto">
            <a:xfrm>
              <a:off x="1872" y="720"/>
              <a:ext cx="1728" cy="576"/>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FIN</a:t>
              </a:r>
            </a:p>
            <a:p>
              <a:pPr algn="ctr">
                <a:spcBef>
                  <a:spcPct val="0"/>
                </a:spcBef>
                <a:buClrTx/>
                <a:buSzTx/>
                <a:buFontTx/>
                <a:buNone/>
              </a:pPr>
              <a:r>
                <a:rPr lang="en-US" altLang="en-US" sz="2400">
                  <a:latin typeface="Times New Roman" panose="02020603050405020304" pitchFamily="18" charset="0"/>
                </a:rPr>
                <a:t>SN=</a:t>
              </a:r>
              <a:r>
                <a:rPr lang="en-US" altLang="en-US" sz="2400" b="1" i="1">
                  <a:latin typeface="Times New Roman" panose="02020603050405020304" pitchFamily="18" charset="0"/>
                </a:rPr>
                <a:t>X</a:t>
              </a:r>
              <a:endParaRPr lang="en-US" altLang="en-US" sz="2400">
                <a:latin typeface="Times New Roman" panose="02020603050405020304" pitchFamily="18" charset="0"/>
              </a:endParaRPr>
            </a:p>
          </p:txBody>
        </p:sp>
        <p:sp>
          <p:nvSpPr>
            <p:cNvPr id="47132" name="Oval 12">
              <a:extLst>
                <a:ext uri="{FF2B5EF4-FFF2-40B4-BE49-F238E27FC236}">
                  <a16:creationId xmlns:a16="http://schemas.microsoft.com/office/drawing/2014/main" id="{53909E24-EB16-4344-A317-A5EFAA2B6948}"/>
                </a:ext>
              </a:extLst>
            </p:cNvPr>
            <p:cNvSpPr>
              <a:spLocks noChangeArrowheads="1"/>
            </p:cNvSpPr>
            <p:nvPr/>
          </p:nvSpPr>
          <p:spPr bwMode="auto">
            <a:xfrm>
              <a:off x="3216" y="768"/>
              <a:ext cx="288" cy="288"/>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b="1">
                  <a:solidFill>
                    <a:schemeClr val="bg1"/>
                  </a:solidFill>
                  <a:latin typeface="Times New Roman" panose="02020603050405020304" pitchFamily="18" charset="0"/>
                </a:rPr>
                <a:t>1</a:t>
              </a:r>
              <a:endParaRPr lang="en-US" altLang="en-US" sz="2400">
                <a:latin typeface="Times New Roman" panose="02020603050405020304" pitchFamily="18" charset="0"/>
              </a:endParaRPr>
            </a:p>
          </p:txBody>
        </p:sp>
      </p:grpSp>
      <p:grpSp>
        <p:nvGrpSpPr>
          <p:cNvPr id="3" name="Group 26">
            <a:extLst>
              <a:ext uri="{FF2B5EF4-FFF2-40B4-BE49-F238E27FC236}">
                <a16:creationId xmlns:a16="http://schemas.microsoft.com/office/drawing/2014/main" id="{D5FD5560-4BA2-428B-AC68-ED3D209C0CDF}"/>
              </a:ext>
            </a:extLst>
          </p:cNvPr>
          <p:cNvGrpSpPr>
            <a:grpSpLocks/>
          </p:cNvGrpSpPr>
          <p:nvPr/>
        </p:nvGrpSpPr>
        <p:grpSpPr bwMode="auto">
          <a:xfrm>
            <a:off x="1143000" y="2362200"/>
            <a:ext cx="6400800" cy="952500"/>
            <a:chOff x="720" y="1488"/>
            <a:chExt cx="4032" cy="600"/>
          </a:xfrm>
        </p:grpSpPr>
        <p:sp>
          <p:nvSpPr>
            <p:cNvPr id="47127" name="Line 8">
              <a:extLst>
                <a:ext uri="{FF2B5EF4-FFF2-40B4-BE49-F238E27FC236}">
                  <a16:creationId xmlns:a16="http://schemas.microsoft.com/office/drawing/2014/main" id="{3E4858A6-352A-4CD6-9385-BF8A5EDBC853}"/>
                </a:ext>
              </a:extLst>
            </p:cNvPr>
            <p:cNvSpPr>
              <a:spLocks noChangeShapeType="1"/>
            </p:cNvSpPr>
            <p:nvPr/>
          </p:nvSpPr>
          <p:spPr bwMode="auto">
            <a:xfrm flipH="1">
              <a:off x="720" y="1488"/>
              <a:ext cx="4032" cy="57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8" name="Rectangle 10">
              <a:extLst>
                <a:ext uri="{FF2B5EF4-FFF2-40B4-BE49-F238E27FC236}">
                  <a16:creationId xmlns:a16="http://schemas.microsoft.com/office/drawing/2014/main" id="{4C733D79-675C-4EA6-9A69-C462157B5DE6}"/>
                </a:ext>
              </a:extLst>
            </p:cNvPr>
            <p:cNvSpPr>
              <a:spLocks noChangeArrowheads="1"/>
            </p:cNvSpPr>
            <p:nvPr/>
          </p:nvSpPr>
          <p:spPr bwMode="auto">
            <a:xfrm>
              <a:off x="1872" y="1512"/>
              <a:ext cx="1728" cy="576"/>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ACK=</a:t>
              </a:r>
              <a:r>
                <a:rPr lang="en-US" altLang="en-US" sz="2400" b="1" i="1">
                  <a:latin typeface="Times New Roman" panose="02020603050405020304" pitchFamily="18" charset="0"/>
                </a:rPr>
                <a:t>X</a:t>
              </a:r>
              <a:r>
                <a:rPr lang="en-US" altLang="en-US" sz="2400">
                  <a:latin typeface="Times New Roman" panose="02020603050405020304" pitchFamily="18" charset="0"/>
                </a:rPr>
                <a:t>+1</a:t>
              </a:r>
            </a:p>
          </p:txBody>
        </p:sp>
        <p:sp>
          <p:nvSpPr>
            <p:cNvPr id="47129" name="Oval 13">
              <a:extLst>
                <a:ext uri="{FF2B5EF4-FFF2-40B4-BE49-F238E27FC236}">
                  <a16:creationId xmlns:a16="http://schemas.microsoft.com/office/drawing/2014/main" id="{032063CB-6F1E-421E-98E4-100061C5828E}"/>
                </a:ext>
              </a:extLst>
            </p:cNvPr>
            <p:cNvSpPr>
              <a:spLocks noChangeArrowheads="1"/>
            </p:cNvSpPr>
            <p:nvPr/>
          </p:nvSpPr>
          <p:spPr bwMode="auto">
            <a:xfrm>
              <a:off x="3216" y="1536"/>
              <a:ext cx="288" cy="288"/>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b="1">
                  <a:solidFill>
                    <a:schemeClr val="bg1"/>
                  </a:solidFill>
                  <a:latin typeface="Times New Roman" panose="02020603050405020304" pitchFamily="18" charset="0"/>
                </a:rPr>
                <a:t>2</a:t>
              </a:r>
              <a:endParaRPr lang="en-US" altLang="en-US" sz="2400">
                <a:latin typeface="Times New Roman" panose="02020603050405020304" pitchFamily="18" charset="0"/>
              </a:endParaRPr>
            </a:p>
          </p:txBody>
        </p:sp>
      </p:grpSp>
      <p:grpSp>
        <p:nvGrpSpPr>
          <p:cNvPr id="4" name="Group 28">
            <a:extLst>
              <a:ext uri="{FF2B5EF4-FFF2-40B4-BE49-F238E27FC236}">
                <a16:creationId xmlns:a16="http://schemas.microsoft.com/office/drawing/2014/main" id="{F36B2376-E2BE-455C-B3B2-47983FA94DC5}"/>
              </a:ext>
            </a:extLst>
          </p:cNvPr>
          <p:cNvGrpSpPr>
            <a:grpSpLocks/>
          </p:cNvGrpSpPr>
          <p:nvPr/>
        </p:nvGrpSpPr>
        <p:grpSpPr bwMode="auto">
          <a:xfrm>
            <a:off x="1143000" y="5029200"/>
            <a:ext cx="6400800" cy="1066800"/>
            <a:chOff x="720" y="3168"/>
            <a:chExt cx="4032" cy="672"/>
          </a:xfrm>
        </p:grpSpPr>
        <p:sp>
          <p:nvSpPr>
            <p:cNvPr id="47124" name="Line 9">
              <a:extLst>
                <a:ext uri="{FF2B5EF4-FFF2-40B4-BE49-F238E27FC236}">
                  <a16:creationId xmlns:a16="http://schemas.microsoft.com/office/drawing/2014/main" id="{2CD544F8-CD33-4D51-ACEA-B0BF3938998A}"/>
                </a:ext>
              </a:extLst>
            </p:cNvPr>
            <p:cNvSpPr>
              <a:spLocks noChangeShapeType="1"/>
            </p:cNvSpPr>
            <p:nvPr/>
          </p:nvSpPr>
          <p:spPr bwMode="auto">
            <a:xfrm>
              <a:off x="720" y="3168"/>
              <a:ext cx="4032" cy="57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5" name="Rectangle 11">
              <a:extLst>
                <a:ext uri="{FF2B5EF4-FFF2-40B4-BE49-F238E27FC236}">
                  <a16:creationId xmlns:a16="http://schemas.microsoft.com/office/drawing/2014/main" id="{BD46F446-5F4F-4910-89A7-E0C9D2161F0D}"/>
                </a:ext>
              </a:extLst>
            </p:cNvPr>
            <p:cNvSpPr>
              <a:spLocks noChangeArrowheads="1"/>
            </p:cNvSpPr>
            <p:nvPr/>
          </p:nvSpPr>
          <p:spPr bwMode="auto">
            <a:xfrm>
              <a:off x="1872" y="3264"/>
              <a:ext cx="1728" cy="576"/>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ACK=</a:t>
              </a:r>
              <a:r>
                <a:rPr lang="en-US" altLang="en-US" sz="2400" b="1" i="1">
                  <a:latin typeface="Times New Roman" panose="02020603050405020304" pitchFamily="18" charset="0"/>
                </a:rPr>
                <a:t>Y</a:t>
              </a:r>
              <a:r>
                <a:rPr lang="en-US" altLang="en-US" sz="2400">
                  <a:latin typeface="Times New Roman" panose="02020603050405020304" pitchFamily="18" charset="0"/>
                </a:rPr>
                <a:t>+1</a:t>
              </a:r>
            </a:p>
          </p:txBody>
        </p:sp>
        <p:sp>
          <p:nvSpPr>
            <p:cNvPr id="47126" name="Oval 14">
              <a:extLst>
                <a:ext uri="{FF2B5EF4-FFF2-40B4-BE49-F238E27FC236}">
                  <a16:creationId xmlns:a16="http://schemas.microsoft.com/office/drawing/2014/main" id="{C23427F7-983D-4D51-B8A5-46A652366079}"/>
                </a:ext>
              </a:extLst>
            </p:cNvPr>
            <p:cNvSpPr>
              <a:spLocks noChangeArrowheads="1"/>
            </p:cNvSpPr>
            <p:nvPr/>
          </p:nvSpPr>
          <p:spPr bwMode="auto">
            <a:xfrm>
              <a:off x="3264" y="3312"/>
              <a:ext cx="288" cy="288"/>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b="1">
                  <a:solidFill>
                    <a:schemeClr val="bg1"/>
                  </a:solidFill>
                  <a:latin typeface="Times New Roman" panose="02020603050405020304" pitchFamily="18" charset="0"/>
                </a:rPr>
                <a:t>4</a:t>
              </a:r>
              <a:endParaRPr lang="en-US" altLang="en-US" sz="2400">
                <a:latin typeface="Times New Roman" panose="02020603050405020304" pitchFamily="18" charset="0"/>
              </a:endParaRPr>
            </a:p>
          </p:txBody>
        </p:sp>
      </p:grpSp>
      <p:grpSp>
        <p:nvGrpSpPr>
          <p:cNvPr id="5" name="Group 27">
            <a:extLst>
              <a:ext uri="{FF2B5EF4-FFF2-40B4-BE49-F238E27FC236}">
                <a16:creationId xmlns:a16="http://schemas.microsoft.com/office/drawing/2014/main" id="{0E305DC1-4667-4F7E-9F72-7C9E3C4C9A4E}"/>
              </a:ext>
            </a:extLst>
          </p:cNvPr>
          <p:cNvGrpSpPr>
            <a:grpSpLocks/>
          </p:cNvGrpSpPr>
          <p:nvPr/>
        </p:nvGrpSpPr>
        <p:grpSpPr bwMode="auto">
          <a:xfrm>
            <a:off x="1143000" y="3848100"/>
            <a:ext cx="6400800" cy="952500"/>
            <a:chOff x="720" y="2424"/>
            <a:chExt cx="4032" cy="600"/>
          </a:xfrm>
        </p:grpSpPr>
        <p:sp>
          <p:nvSpPr>
            <p:cNvPr id="47121" name="Line 15">
              <a:extLst>
                <a:ext uri="{FF2B5EF4-FFF2-40B4-BE49-F238E27FC236}">
                  <a16:creationId xmlns:a16="http://schemas.microsoft.com/office/drawing/2014/main" id="{873E2D68-349C-4A0E-A20F-0FB6D8929E01}"/>
                </a:ext>
              </a:extLst>
            </p:cNvPr>
            <p:cNvSpPr>
              <a:spLocks noChangeShapeType="1"/>
            </p:cNvSpPr>
            <p:nvPr/>
          </p:nvSpPr>
          <p:spPr bwMode="auto">
            <a:xfrm flipH="1">
              <a:off x="720" y="2424"/>
              <a:ext cx="4032" cy="576"/>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7122" name="Rectangle 16">
              <a:extLst>
                <a:ext uri="{FF2B5EF4-FFF2-40B4-BE49-F238E27FC236}">
                  <a16:creationId xmlns:a16="http://schemas.microsoft.com/office/drawing/2014/main" id="{0543677F-8A77-4756-BED3-E76EBD70DC59}"/>
                </a:ext>
              </a:extLst>
            </p:cNvPr>
            <p:cNvSpPr>
              <a:spLocks noChangeArrowheads="1"/>
            </p:cNvSpPr>
            <p:nvPr/>
          </p:nvSpPr>
          <p:spPr bwMode="auto">
            <a:xfrm>
              <a:off x="1872" y="2448"/>
              <a:ext cx="1728" cy="576"/>
            </a:xfrm>
            <a:prstGeom prst="rect">
              <a:avLst/>
            </a:prstGeom>
            <a:solidFill>
              <a:schemeClr val="bg1"/>
            </a:solidFill>
            <a:ln w="38100">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a:latin typeface="Times New Roman" panose="02020603050405020304" pitchFamily="18" charset="0"/>
                </a:rPr>
                <a:t>FIN</a:t>
              </a:r>
            </a:p>
            <a:p>
              <a:pPr algn="ctr">
                <a:spcBef>
                  <a:spcPct val="0"/>
                </a:spcBef>
                <a:buClrTx/>
                <a:buSzTx/>
                <a:buFontTx/>
                <a:buNone/>
              </a:pPr>
              <a:r>
                <a:rPr lang="en-US" altLang="en-US" sz="2400">
                  <a:latin typeface="Times New Roman" panose="02020603050405020304" pitchFamily="18" charset="0"/>
                </a:rPr>
                <a:t>SN=</a:t>
              </a:r>
              <a:r>
                <a:rPr lang="en-US" altLang="en-US" sz="2400" b="1" i="1">
                  <a:latin typeface="Times New Roman" panose="02020603050405020304" pitchFamily="18" charset="0"/>
                </a:rPr>
                <a:t>Y</a:t>
              </a:r>
              <a:endParaRPr lang="en-US" altLang="en-US" sz="2400">
                <a:latin typeface="Times New Roman" panose="02020603050405020304" pitchFamily="18" charset="0"/>
              </a:endParaRPr>
            </a:p>
          </p:txBody>
        </p:sp>
        <p:sp>
          <p:nvSpPr>
            <p:cNvPr id="47123" name="Oval 17">
              <a:extLst>
                <a:ext uri="{FF2B5EF4-FFF2-40B4-BE49-F238E27FC236}">
                  <a16:creationId xmlns:a16="http://schemas.microsoft.com/office/drawing/2014/main" id="{E27A2146-FA49-4602-A26E-8C2A7E2F14B4}"/>
                </a:ext>
              </a:extLst>
            </p:cNvPr>
            <p:cNvSpPr>
              <a:spLocks noChangeArrowheads="1"/>
            </p:cNvSpPr>
            <p:nvPr/>
          </p:nvSpPr>
          <p:spPr bwMode="auto">
            <a:xfrm>
              <a:off x="3216" y="2472"/>
              <a:ext cx="288" cy="288"/>
            </a:xfrm>
            <a:prstGeom prst="ellipse">
              <a:avLst/>
            </a:prstGeom>
            <a:solidFill>
              <a:schemeClr val="tx1"/>
            </a:solidFill>
            <a:ln w="38100">
              <a:solidFill>
                <a:schemeClr val="tx1"/>
              </a:solidFill>
              <a:round/>
              <a:headEnd/>
              <a:tailEnd/>
            </a:ln>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2400" b="1">
                  <a:solidFill>
                    <a:schemeClr val="bg1"/>
                  </a:solidFill>
                  <a:latin typeface="Times New Roman" panose="02020603050405020304" pitchFamily="18" charset="0"/>
                </a:rPr>
                <a:t>3</a:t>
              </a:r>
              <a:endParaRPr lang="en-US" altLang="en-US" sz="2400">
                <a:latin typeface="Times New Roman" panose="02020603050405020304" pitchFamily="18" charset="0"/>
              </a:endParaRPr>
            </a:p>
          </p:txBody>
        </p:sp>
      </p:grpSp>
      <p:sp>
        <p:nvSpPr>
          <p:cNvPr id="22546" name="Text Box 18">
            <a:extLst>
              <a:ext uri="{FF2B5EF4-FFF2-40B4-BE49-F238E27FC236}">
                <a16:creationId xmlns:a16="http://schemas.microsoft.com/office/drawing/2014/main" id="{5142F9AE-AD3C-40D1-BD0B-812677D26980}"/>
              </a:ext>
            </a:extLst>
          </p:cNvPr>
          <p:cNvSpPr txBox="1">
            <a:spLocks noChangeArrowheads="1"/>
          </p:cNvSpPr>
          <p:nvPr/>
        </p:nvSpPr>
        <p:spPr bwMode="auto">
          <a:xfrm rot="-5400000">
            <a:off x="4041775" y="3273425"/>
            <a:ext cx="6032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4400" b="1">
                <a:latin typeface="Times New Roman" panose="02020603050405020304" pitchFamily="18" charset="0"/>
              </a:rPr>
              <a:t>...</a:t>
            </a:r>
            <a:endParaRPr lang="en-US" altLang="en-US" sz="2400">
              <a:latin typeface="Times New Roman" panose="02020603050405020304" pitchFamily="18" charset="0"/>
            </a:endParaRPr>
          </a:p>
        </p:txBody>
      </p:sp>
      <p:sp>
        <p:nvSpPr>
          <p:cNvPr id="47115" name="Line 19">
            <a:extLst>
              <a:ext uri="{FF2B5EF4-FFF2-40B4-BE49-F238E27FC236}">
                <a16:creationId xmlns:a16="http://schemas.microsoft.com/office/drawing/2014/main" id="{2A1637B0-062E-4FF0-9DA7-C089AA1A1670}"/>
              </a:ext>
            </a:extLst>
          </p:cNvPr>
          <p:cNvSpPr>
            <a:spLocks noChangeShapeType="1"/>
          </p:cNvSpPr>
          <p:nvPr/>
        </p:nvSpPr>
        <p:spPr bwMode="auto">
          <a:xfrm>
            <a:off x="7543800" y="1066800"/>
            <a:ext cx="0" cy="2057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6" name="Line 20">
            <a:extLst>
              <a:ext uri="{FF2B5EF4-FFF2-40B4-BE49-F238E27FC236}">
                <a16:creationId xmlns:a16="http://schemas.microsoft.com/office/drawing/2014/main" id="{B4731D94-AF54-4C45-93D1-14B08487EEFB}"/>
              </a:ext>
            </a:extLst>
          </p:cNvPr>
          <p:cNvSpPr>
            <a:spLocks noChangeShapeType="1"/>
          </p:cNvSpPr>
          <p:nvPr/>
        </p:nvSpPr>
        <p:spPr bwMode="auto">
          <a:xfrm>
            <a:off x="7543800" y="3733800"/>
            <a:ext cx="0" cy="2362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7" name="Line 21">
            <a:extLst>
              <a:ext uri="{FF2B5EF4-FFF2-40B4-BE49-F238E27FC236}">
                <a16:creationId xmlns:a16="http://schemas.microsoft.com/office/drawing/2014/main" id="{A7D65EB8-88DC-48E3-98AC-52B147766382}"/>
              </a:ext>
            </a:extLst>
          </p:cNvPr>
          <p:cNvSpPr>
            <a:spLocks noChangeShapeType="1"/>
          </p:cNvSpPr>
          <p:nvPr/>
        </p:nvSpPr>
        <p:spPr bwMode="auto">
          <a:xfrm>
            <a:off x="1143000" y="990600"/>
            <a:ext cx="0" cy="5029200"/>
          </a:xfrm>
          <a:prstGeom prst="line">
            <a:avLst/>
          </a:prstGeom>
          <a:noFill/>
          <a:ln w="38100">
            <a:solidFill>
              <a:schemeClr val="tx1"/>
            </a:solidFill>
            <a:prstDash val="sysDot"/>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8" name="Line 22">
            <a:extLst>
              <a:ext uri="{FF2B5EF4-FFF2-40B4-BE49-F238E27FC236}">
                <a16:creationId xmlns:a16="http://schemas.microsoft.com/office/drawing/2014/main" id="{1B97B25E-25C2-4BD5-B72E-A98BEEA67720}"/>
              </a:ext>
            </a:extLst>
          </p:cNvPr>
          <p:cNvSpPr>
            <a:spLocks noChangeShapeType="1"/>
          </p:cNvSpPr>
          <p:nvPr/>
        </p:nvSpPr>
        <p:spPr bwMode="auto">
          <a:xfrm>
            <a:off x="1143000" y="990600"/>
            <a:ext cx="0" cy="2286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9" name="Line 23">
            <a:extLst>
              <a:ext uri="{FF2B5EF4-FFF2-40B4-BE49-F238E27FC236}">
                <a16:creationId xmlns:a16="http://schemas.microsoft.com/office/drawing/2014/main" id="{223ABDC8-BDB3-4C24-A42E-7E9DFCBE64D1}"/>
              </a:ext>
            </a:extLst>
          </p:cNvPr>
          <p:cNvSpPr>
            <a:spLocks noChangeShapeType="1"/>
          </p:cNvSpPr>
          <p:nvPr/>
        </p:nvSpPr>
        <p:spPr bwMode="auto">
          <a:xfrm>
            <a:off x="1143000" y="3962400"/>
            <a:ext cx="0" cy="2057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9" name="Footer Placeholder 5">
            <a:extLst>
              <a:ext uri="{FF2B5EF4-FFF2-40B4-BE49-F238E27FC236}">
                <a16:creationId xmlns:a16="http://schemas.microsoft.com/office/drawing/2014/main" id="{944CD66D-3DFB-4A41-AC03-92B4EB7D2EF7}"/>
              </a:ext>
            </a:extLst>
          </p:cNvPr>
          <p:cNvSpPr>
            <a:spLocks noGrp="1"/>
          </p:cNvSpPr>
          <p:nvPr>
            <p:ph type="ftr" sz="quarter" idx="11"/>
          </p:nvPr>
        </p:nvSpPr>
        <p:spPr/>
        <p:txBody>
          <a:bodyPr/>
          <a:lstStyle/>
          <a:p>
            <a:pPr>
              <a:defRPr/>
            </a:pPr>
            <a:r>
              <a:rPr lang="en-US" dirty="0"/>
              <a:t> TCP/IP</a:t>
            </a:r>
            <a:endParaRPr lang="en-US"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22546"/>
                                        </p:tgtEl>
                                        <p:attrNameLst>
                                          <p:attrName>style.visibility</p:attrName>
                                        </p:attrNameLst>
                                      </p:cBhvr>
                                      <p:to>
                                        <p:strVal val="visible"/>
                                      </p:to>
                                    </p:set>
                                    <p:animEffect transition="in" filter="dissolve">
                                      <p:cBhvr>
                                        <p:cTn id="15" dur="500"/>
                                        <p:tgtEl>
                                          <p:spTgt spid="2254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
                                        </p:tgtEl>
                                        <p:attrNameLst>
                                          <p:attrName>style.visibility</p:attrName>
                                        </p:attrNameLst>
                                      </p:cBhvr>
                                      <p:to>
                                        <p:strVal val="visible"/>
                                      </p:to>
                                    </p:set>
                                  </p:child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6" grpId="0" autoUpdateAnimBg="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6E9CC1E-1913-48DE-A710-8C8668891B60}"/>
              </a:ext>
            </a:extLst>
          </p:cNvPr>
          <p:cNvSpPr>
            <a:spLocks noGrp="1"/>
          </p:cNvSpPr>
          <p:nvPr>
            <p:ph type="ftr" sz="quarter" idx="11"/>
          </p:nvPr>
        </p:nvSpPr>
        <p:spPr/>
        <p:txBody>
          <a:bodyPr/>
          <a:lstStyle/>
          <a:p>
            <a:pPr>
              <a:defRPr/>
            </a:pPr>
            <a:endParaRPr lang="en-US" dirty="0"/>
          </a:p>
        </p:txBody>
      </p:sp>
      <p:sp>
        <p:nvSpPr>
          <p:cNvPr id="48131" name="Slide Number Placeholder 2">
            <a:extLst>
              <a:ext uri="{FF2B5EF4-FFF2-40B4-BE49-F238E27FC236}">
                <a16:creationId xmlns:a16="http://schemas.microsoft.com/office/drawing/2014/main" id="{8794D793-2F20-48BA-A977-D71E3DE92D7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B735B13D-00A8-47ED-ADC9-89100B03BF9A}" type="slidenum">
              <a:rPr lang="en-US" altLang="en-US" sz="1400">
                <a:latin typeface="Times New Roman" panose="02020603050405020304" pitchFamily="18" charset="0"/>
              </a:rPr>
              <a:pPr>
                <a:spcBef>
                  <a:spcPct val="0"/>
                </a:spcBef>
                <a:buClrTx/>
                <a:buSzTx/>
                <a:buFontTx/>
                <a:buNone/>
              </a:pPr>
              <a:t>37</a:t>
            </a:fld>
            <a:endParaRPr lang="en-US" altLang="en-US" sz="1400">
              <a:latin typeface="Times New Roman" panose="02020603050405020304" pitchFamily="18" charset="0"/>
            </a:endParaRPr>
          </a:p>
        </p:txBody>
      </p:sp>
      <p:pic>
        <p:nvPicPr>
          <p:cNvPr id="48132" name="Picture 3">
            <a:extLst>
              <a:ext uri="{FF2B5EF4-FFF2-40B4-BE49-F238E27FC236}">
                <a16:creationId xmlns:a16="http://schemas.microsoft.com/office/drawing/2014/main" id="{4A04C3FC-D54C-4CBE-80E9-BEEE7E8FB53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97075" y="112713"/>
            <a:ext cx="5175250" cy="635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2">
            <a:extLst>
              <a:ext uri="{FF2B5EF4-FFF2-40B4-BE49-F238E27FC236}">
                <a16:creationId xmlns:a16="http://schemas.microsoft.com/office/drawing/2014/main" id="{1CEE6B22-7586-4392-BD32-C4D0AAFDF2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fld id="{42DD4F33-D3BE-4D40-A288-853BB26C6E5C}" type="slidenum">
              <a:rPr lang="en-US" altLang="en-US" sz="1400">
                <a:latin typeface="Times New Roman" panose="02020603050405020304" pitchFamily="18" charset="0"/>
              </a:rPr>
              <a:pPr>
                <a:spcBef>
                  <a:spcPct val="0"/>
                </a:spcBef>
                <a:buClrTx/>
                <a:buSzTx/>
                <a:buFontTx/>
                <a:buNone/>
              </a:pPr>
              <a:t>38</a:t>
            </a:fld>
            <a:endParaRPr lang="en-US" altLang="en-US" sz="1400">
              <a:latin typeface="Times New Roman" panose="02020603050405020304" pitchFamily="18" charset="0"/>
            </a:endParaRPr>
          </a:p>
        </p:txBody>
      </p:sp>
      <p:pic>
        <p:nvPicPr>
          <p:cNvPr id="49155" name="Picture 3">
            <a:extLst>
              <a:ext uri="{FF2B5EF4-FFF2-40B4-BE49-F238E27FC236}">
                <a16:creationId xmlns:a16="http://schemas.microsoft.com/office/drawing/2014/main" id="{652DEB13-D04B-4496-83A7-CD54F3446FE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52563" y="681038"/>
            <a:ext cx="6238875" cy="586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a:extLst>
              <a:ext uri="{FF2B5EF4-FFF2-40B4-BE49-F238E27FC236}">
                <a16:creationId xmlns:a16="http://schemas.microsoft.com/office/drawing/2014/main" id="{FE4C90B6-5F44-4B2D-9032-07635B447A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D7D8B071-98CA-4E85-9CA1-BBD1197921B0}" type="slidenum">
              <a:rPr lang="en-US" altLang="en-US" sz="1400">
                <a:latin typeface="Times New Roman" panose="02020603050405020304" pitchFamily="18" charset="0"/>
              </a:rPr>
              <a:pPr eaLnBrk="1" hangingPunct="1">
                <a:spcBef>
                  <a:spcPct val="0"/>
                </a:spcBef>
                <a:buClrTx/>
                <a:buSzTx/>
                <a:buFontTx/>
                <a:buNone/>
              </a:pPr>
              <a:t>4</a:t>
            </a:fld>
            <a:endParaRPr lang="en-US" altLang="en-US" sz="1400">
              <a:latin typeface="Times New Roman" panose="02020603050405020304" pitchFamily="18" charset="0"/>
            </a:endParaRPr>
          </a:p>
        </p:txBody>
      </p:sp>
      <p:sp>
        <p:nvSpPr>
          <p:cNvPr id="13315" name="Rectangle 2">
            <a:extLst>
              <a:ext uri="{FF2B5EF4-FFF2-40B4-BE49-F238E27FC236}">
                <a16:creationId xmlns:a16="http://schemas.microsoft.com/office/drawing/2014/main" id="{15319F15-1A4F-4015-B62F-17E6265D17B8}"/>
              </a:ext>
            </a:extLst>
          </p:cNvPr>
          <p:cNvSpPr>
            <a:spLocks noChangeArrowheads="1"/>
          </p:cNvSpPr>
          <p:nvPr/>
        </p:nvSpPr>
        <p:spPr bwMode="auto">
          <a:xfrm>
            <a:off x="811213" y="938213"/>
            <a:ext cx="1506537" cy="8366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hlink">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316" name="Rectangle 3">
            <a:extLst>
              <a:ext uri="{FF2B5EF4-FFF2-40B4-BE49-F238E27FC236}">
                <a16:creationId xmlns:a16="http://schemas.microsoft.com/office/drawing/2014/main" id="{FEE5CCB5-D6A0-41CD-8775-12EBBF4B0402}"/>
              </a:ext>
            </a:extLst>
          </p:cNvPr>
          <p:cNvSpPr>
            <a:spLocks noChangeArrowheads="1"/>
          </p:cNvSpPr>
          <p:nvPr/>
        </p:nvSpPr>
        <p:spPr bwMode="auto">
          <a:xfrm>
            <a:off x="811213" y="1790700"/>
            <a:ext cx="1506537" cy="8366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317" name="Rectangle 4">
            <a:extLst>
              <a:ext uri="{FF2B5EF4-FFF2-40B4-BE49-F238E27FC236}">
                <a16:creationId xmlns:a16="http://schemas.microsoft.com/office/drawing/2014/main" id="{1585C4EF-1AA8-4EE3-AE7C-8740FFF26DC8}"/>
              </a:ext>
            </a:extLst>
          </p:cNvPr>
          <p:cNvSpPr>
            <a:spLocks noChangeArrowheads="1"/>
          </p:cNvSpPr>
          <p:nvPr/>
        </p:nvSpPr>
        <p:spPr bwMode="auto">
          <a:xfrm>
            <a:off x="811213" y="2644775"/>
            <a:ext cx="1506537" cy="836613"/>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318" name="Rectangle 5">
            <a:extLst>
              <a:ext uri="{FF2B5EF4-FFF2-40B4-BE49-F238E27FC236}">
                <a16:creationId xmlns:a16="http://schemas.microsoft.com/office/drawing/2014/main" id="{7B62DF34-1962-4616-AC9F-B2A9AB25C253}"/>
              </a:ext>
            </a:extLst>
          </p:cNvPr>
          <p:cNvSpPr>
            <a:spLocks noChangeArrowheads="1"/>
          </p:cNvSpPr>
          <p:nvPr/>
        </p:nvSpPr>
        <p:spPr bwMode="auto">
          <a:xfrm>
            <a:off x="811213" y="3497263"/>
            <a:ext cx="1506537" cy="836612"/>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319" name="Rectangle 6">
            <a:extLst>
              <a:ext uri="{FF2B5EF4-FFF2-40B4-BE49-F238E27FC236}">
                <a16:creationId xmlns:a16="http://schemas.microsoft.com/office/drawing/2014/main" id="{063EFC3C-05E6-4F77-967A-A9D04E6A1334}"/>
              </a:ext>
            </a:extLst>
          </p:cNvPr>
          <p:cNvSpPr>
            <a:spLocks noChangeArrowheads="1"/>
          </p:cNvSpPr>
          <p:nvPr/>
        </p:nvSpPr>
        <p:spPr bwMode="auto">
          <a:xfrm>
            <a:off x="1044575" y="1084263"/>
            <a:ext cx="11430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Times New Roman" panose="02020603050405020304" pitchFamily="18" charset="0"/>
              </a:rPr>
              <a:t>Application</a:t>
            </a:r>
          </a:p>
          <a:p>
            <a:pPr algn="ctr">
              <a:spcBef>
                <a:spcPct val="0"/>
              </a:spcBef>
              <a:buClrTx/>
              <a:buSzTx/>
              <a:buFontTx/>
              <a:buNone/>
            </a:pPr>
            <a:r>
              <a:rPr lang="en-US" altLang="en-US" sz="1600">
                <a:latin typeface="Times New Roman" panose="02020603050405020304" pitchFamily="18" charset="0"/>
              </a:rPr>
              <a:t>Layer</a:t>
            </a:r>
          </a:p>
        </p:txBody>
      </p:sp>
      <p:sp>
        <p:nvSpPr>
          <p:cNvPr id="13320" name="Rectangle 7">
            <a:extLst>
              <a:ext uri="{FF2B5EF4-FFF2-40B4-BE49-F238E27FC236}">
                <a16:creationId xmlns:a16="http://schemas.microsoft.com/office/drawing/2014/main" id="{0B265B95-671A-4151-9CB2-F3B7881D154F}"/>
              </a:ext>
            </a:extLst>
          </p:cNvPr>
          <p:cNvSpPr>
            <a:spLocks noChangeArrowheads="1"/>
          </p:cNvSpPr>
          <p:nvPr/>
        </p:nvSpPr>
        <p:spPr bwMode="auto">
          <a:xfrm>
            <a:off x="1092200" y="1920875"/>
            <a:ext cx="9731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Times New Roman" panose="02020603050405020304" pitchFamily="18" charset="0"/>
              </a:rPr>
              <a:t>Transport</a:t>
            </a:r>
          </a:p>
          <a:p>
            <a:pPr algn="ctr">
              <a:spcBef>
                <a:spcPct val="0"/>
              </a:spcBef>
              <a:buClrTx/>
              <a:buSzTx/>
              <a:buFontTx/>
              <a:buNone/>
            </a:pPr>
            <a:r>
              <a:rPr lang="en-US" altLang="en-US" sz="1600">
                <a:latin typeface="Times New Roman" panose="02020603050405020304" pitchFamily="18" charset="0"/>
              </a:rPr>
              <a:t>Layer</a:t>
            </a:r>
          </a:p>
        </p:txBody>
      </p:sp>
      <p:sp>
        <p:nvSpPr>
          <p:cNvPr id="13321" name="Rectangle 8">
            <a:extLst>
              <a:ext uri="{FF2B5EF4-FFF2-40B4-BE49-F238E27FC236}">
                <a16:creationId xmlns:a16="http://schemas.microsoft.com/office/drawing/2014/main" id="{4AD11753-8015-4B39-BB46-53098604A5C1}"/>
              </a:ext>
            </a:extLst>
          </p:cNvPr>
          <p:cNvSpPr>
            <a:spLocks noChangeArrowheads="1"/>
          </p:cNvSpPr>
          <p:nvPr/>
        </p:nvSpPr>
        <p:spPr bwMode="auto">
          <a:xfrm>
            <a:off x="1209675" y="2770188"/>
            <a:ext cx="815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Times New Roman" panose="02020603050405020304" pitchFamily="18" charset="0"/>
              </a:rPr>
              <a:t>Internet</a:t>
            </a:r>
          </a:p>
          <a:p>
            <a:pPr algn="ctr">
              <a:spcBef>
                <a:spcPct val="0"/>
              </a:spcBef>
              <a:buClrTx/>
              <a:buSzTx/>
              <a:buFontTx/>
              <a:buNone/>
            </a:pPr>
            <a:r>
              <a:rPr lang="en-US" altLang="en-US" sz="1600">
                <a:latin typeface="Times New Roman" panose="02020603050405020304" pitchFamily="18" charset="0"/>
              </a:rPr>
              <a:t>Layer</a:t>
            </a:r>
          </a:p>
        </p:txBody>
      </p:sp>
      <p:sp>
        <p:nvSpPr>
          <p:cNvPr id="13322" name="Rectangle 9">
            <a:extLst>
              <a:ext uri="{FF2B5EF4-FFF2-40B4-BE49-F238E27FC236}">
                <a16:creationId xmlns:a16="http://schemas.microsoft.com/office/drawing/2014/main" id="{913B4FCF-C09D-493E-AC30-3B63ED189A23}"/>
              </a:ext>
            </a:extLst>
          </p:cNvPr>
          <p:cNvSpPr>
            <a:spLocks noChangeArrowheads="1"/>
          </p:cNvSpPr>
          <p:nvPr/>
        </p:nvSpPr>
        <p:spPr bwMode="auto">
          <a:xfrm>
            <a:off x="1155700" y="3648075"/>
            <a:ext cx="906463"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Times New Roman" panose="02020603050405020304" pitchFamily="18" charset="0"/>
              </a:rPr>
              <a:t>Network</a:t>
            </a:r>
          </a:p>
          <a:p>
            <a:pPr algn="ctr">
              <a:spcBef>
                <a:spcPct val="0"/>
              </a:spcBef>
              <a:buClrTx/>
              <a:buSzTx/>
              <a:buFontTx/>
              <a:buNone/>
            </a:pPr>
            <a:r>
              <a:rPr lang="en-US" altLang="en-US" sz="1600">
                <a:latin typeface="Times New Roman" panose="02020603050405020304" pitchFamily="18" charset="0"/>
              </a:rPr>
              <a:t>Interface</a:t>
            </a:r>
          </a:p>
        </p:txBody>
      </p:sp>
      <p:sp>
        <p:nvSpPr>
          <p:cNvPr id="13323" name="Rectangle 10">
            <a:extLst>
              <a:ext uri="{FF2B5EF4-FFF2-40B4-BE49-F238E27FC236}">
                <a16:creationId xmlns:a16="http://schemas.microsoft.com/office/drawing/2014/main" id="{86E0819C-2A94-4495-BB4B-46153B6A0FE5}"/>
              </a:ext>
            </a:extLst>
          </p:cNvPr>
          <p:cNvSpPr>
            <a:spLocks noChangeArrowheads="1"/>
          </p:cNvSpPr>
          <p:nvPr/>
        </p:nvSpPr>
        <p:spPr bwMode="auto">
          <a:xfrm>
            <a:off x="4227513" y="879475"/>
            <a:ext cx="3654425" cy="34226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hlink">
                    <a:alpha val="50195"/>
                  </a:scheme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324" name="Rectangle 11">
            <a:extLst>
              <a:ext uri="{FF2B5EF4-FFF2-40B4-BE49-F238E27FC236}">
                <a16:creationId xmlns:a16="http://schemas.microsoft.com/office/drawing/2014/main" id="{623610EF-9856-404D-8F36-C71DE23ABB94}"/>
              </a:ext>
            </a:extLst>
          </p:cNvPr>
          <p:cNvSpPr>
            <a:spLocks noChangeArrowheads="1"/>
          </p:cNvSpPr>
          <p:nvPr/>
        </p:nvSpPr>
        <p:spPr bwMode="auto">
          <a:xfrm>
            <a:off x="4227513" y="1739900"/>
            <a:ext cx="1974850" cy="8445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325" name="Rectangle 12">
            <a:extLst>
              <a:ext uri="{FF2B5EF4-FFF2-40B4-BE49-F238E27FC236}">
                <a16:creationId xmlns:a16="http://schemas.microsoft.com/office/drawing/2014/main" id="{19E6F17D-BC6A-496E-B372-76A4A8750A7C}"/>
              </a:ext>
            </a:extLst>
          </p:cNvPr>
          <p:cNvSpPr>
            <a:spLocks noChangeArrowheads="1"/>
          </p:cNvSpPr>
          <p:nvPr/>
        </p:nvSpPr>
        <p:spPr bwMode="auto">
          <a:xfrm>
            <a:off x="4227513" y="2601913"/>
            <a:ext cx="2822575" cy="844550"/>
          </a:xfrm>
          <a:prstGeom prst="rect">
            <a:avLst/>
          </a:prstGeom>
          <a:noFill/>
          <a:ln w="25400">
            <a:solidFill>
              <a:schemeClr val="tx1"/>
            </a:solidFill>
            <a:miter lim="800000"/>
            <a:headEnd/>
            <a:tailEnd/>
          </a:ln>
          <a:effectLst/>
          <a:extLst>
            <a:ext uri="{909E8E84-426E-40DD-AFC4-6F175D3DCCD1}">
              <a14:hiddenFill xmlns:a14="http://schemas.microsoft.com/office/drawing/2010/main">
                <a:solidFill>
                  <a:schemeClr val="hlink"/>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326" name="Rectangle 13">
            <a:extLst>
              <a:ext uri="{FF2B5EF4-FFF2-40B4-BE49-F238E27FC236}">
                <a16:creationId xmlns:a16="http://schemas.microsoft.com/office/drawing/2014/main" id="{E0AB3C65-BCB0-44CD-9EC8-BDB8C3F644BC}"/>
              </a:ext>
            </a:extLst>
          </p:cNvPr>
          <p:cNvSpPr>
            <a:spLocks noChangeArrowheads="1"/>
          </p:cNvSpPr>
          <p:nvPr/>
        </p:nvSpPr>
        <p:spPr bwMode="auto">
          <a:xfrm>
            <a:off x="4227513" y="3462338"/>
            <a:ext cx="3654425" cy="844550"/>
          </a:xfrm>
          <a:prstGeom prst="rect">
            <a:avLst/>
          </a:prstGeom>
          <a:noFill/>
          <a:ln w="15875">
            <a:solidFill>
              <a:srgbClr val="000000"/>
            </a:solidFill>
            <a:miter lim="800000"/>
            <a:headEnd/>
            <a:tailEnd/>
          </a:ln>
          <a:effectLst/>
          <a:extLst>
            <a:ext uri="{909E8E84-426E-40DD-AFC4-6F175D3DCCD1}">
              <a14:hiddenFill xmlns:a14="http://schemas.microsoft.com/office/drawing/2010/main">
                <a:solidFill>
                  <a:schemeClr val="accent1">
                    <a:alpha val="50195"/>
                  </a:schemeClr>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3327" name="Rectangle 14">
            <a:extLst>
              <a:ext uri="{FF2B5EF4-FFF2-40B4-BE49-F238E27FC236}">
                <a16:creationId xmlns:a16="http://schemas.microsoft.com/office/drawing/2014/main" id="{281FA527-F895-4EF0-95E5-E69A7B1D16E6}"/>
              </a:ext>
            </a:extLst>
          </p:cNvPr>
          <p:cNvSpPr>
            <a:spLocks noChangeArrowheads="1"/>
          </p:cNvSpPr>
          <p:nvPr/>
        </p:nvSpPr>
        <p:spPr bwMode="auto">
          <a:xfrm>
            <a:off x="6424613" y="1277938"/>
            <a:ext cx="1143000"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Times New Roman" panose="02020603050405020304" pitchFamily="18" charset="0"/>
              </a:rPr>
              <a:t>Application</a:t>
            </a:r>
          </a:p>
          <a:p>
            <a:pPr algn="ctr">
              <a:spcBef>
                <a:spcPct val="0"/>
              </a:spcBef>
              <a:buClrTx/>
              <a:buSzTx/>
              <a:buFontTx/>
              <a:buNone/>
            </a:pPr>
            <a:r>
              <a:rPr lang="en-US" altLang="en-US" sz="1600">
                <a:latin typeface="Times New Roman" panose="02020603050405020304" pitchFamily="18" charset="0"/>
              </a:rPr>
              <a:t>Layer</a:t>
            </a:r>
          </a:p>
        </p:txBody>
      </p:sp>
      <p:sp>
        <p:nvSpPr>
          <p:cNvPr id="13328" name="Rectangle 15">
            <a:extLst>
              <a:ext uri="{FF2B5EF4-FFF2-40B4-BE49-F238E27FC236}">
                <a16:creationId xmlns:a16="http://schemas.microsoft.com/office/drawing/2014/main" id="{BA9E0B46-24BB-411F-8EEF-1DBA1D60FACF}"/>
              </a:ext>
            </a:extLst>
          </p:cNvPr>
          <p:cNvSpPr>
            <a:spLocks noChangeArrowheads="1"/>
          </p:cNvSpPr>
          <p:nvPr/>
        </p:nvSpPr>
        <p:spPr bwMode="auto">
          <a:xfrm>
            <a:off x="4962525" y="1808163"/>
            <a:ext cx="973138"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Times New Roman" panose="02020603050405020304" pitchFamily="18" charset="0"/>
              </a:rPr>
              <a:t>Transport</a:t>
            </a:r>
          </a:p>
          <a:p>
            <a:pPr algn="ctr">
              <a:spcBef>
                <a:spcPct val="0"/>
              </a:spcBef>
              <a:buClrTx/>
              <a:buSzTx/>
              <a:buFontTx/>
              <a:buNone/>
            </a:pPr>
            <a:r>
              <a:rPr lang="en-US" altLang="en-US" sz="1600">
                <a:latin typeface="Times New Roman" panose="02020603050405020304" pitchFamily="18" charset="0"/>
              </a:rPr>
              <a:t>Layer</a:t>
            </a:r>
          </a:p>
        </p:txBody>
      </p:sp>
      <p:sp>
        <p:nvSpPr>
          <p:cNvPr id="13329" name="Rectangle 16">
            <a:extLst>
              <a:ext uri="{FF2B5EF4-FFF2-40B4-BE49-F238E27FC236}">
                <a16:creationId xmlns:a16="http://schemas.microsoft.com/office/drawing/2014/main" id="{AAC22BFC-D56A-46ED-A921-92F9BECFFC8E}"/>
              </a:ext>
            </a:extLst>
          </p:cNvPr>
          <p:cNvSpPr>
            <a:spLocks noChangeArrowheads="1"/>
          </p:cNvSpPr>
          <p:nvPr/>
        </p:nvSpPr>
        <p:spPr bwMode="auto">
          <a:xfrm>
            <a:off x="5645150" y="2649538"/>
            <a:ext cx="8159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Times New Roman" panose="02020603050405020304" pitchFamily="18" charset="0"/>
              </a:rPr>
              <a:t>Internet</a:t>
            </a:r>
          </a:p>
          <a:p>
            <a:pPr algn="ctr">
              <a:spcBef>
                <a:spcPct val="0"/>
              </a:spcBef>
              <a:buClrTx/>
              <a:buSzTx/>
              <a:buFontTx/>
              <a:buNone/>
            </a:pPr>
            <a:r>
              <a:rPr lang="en-US" altLang="en-US" sz="1600">
                <a:latin typeface="Times New Roman" panose="02020603050405020304" pitchFamily="18" charset="0"/>
              </a:rPr>
              <a:t>Layer</a:t>
            </a:r>
          </a:p>
        </p:txBody>
      </p:sp>
      <p:sp>
        <p:nvSpPr>
          <p:cNvPr id="13330" name="Rectangle 17">
            <a:extLst>
              <a:ext uri="{FF2B5EF4-FFF2-40B4-BE49-F238E27FC236}">
                <a16:creationId xmlns:a16="http://schemas.microsoft.com/office/drawing/2014/main" id="{25000728-60C8-41FB-9B67-8A3A7BA3A462}"/>
              </a:ext>
            </a:extLst>
          </p:cNvPr>
          <p:cNvSpPr>
            <a:spLocks noChangeArrowheads="1"/>
          </p:cNvSpPr>
          <p:nvPr/>
        </p:nvSpPr>
        <p:spPr bwMode="auto">
          <a:xfrm>
            <a:off x="5757863" y="3573463"/>
            <a:ext cx="906462"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600">
                <a:latin typeface="Times New Roman" panose="02020603050405020304" pitchFamily="18" charset="0"/>
              </a:rPr>
              <a:t>Network</a:t>
            </a:r>
          </a:p>
          <a:p>
            <a:pPr algn="ctr">
              <a:spcBef>
                <a:spcPct val="0"/>
              </a:spcBef>
              <a:buClrTx/>
              <a:buSzTx/>
              <a:buFontTx/>
              <a:buNone/>
            </a:pPr>
            <a:r>
              <a:rPr lang="en-US" altLang="en-US" sz="1600">
                <a:latin typeface="Times New Roman" panose="02020603050405020304" pitchFamily="18" charset="0"/>
              </a:rPr>
              <a:t>Interface</a:t>
            </a:r>
          </a:p>
        </p:txBody>
      </p:sp>
      <p:sp>
        <p:nvSpPr>
          <p:cNvPr id="13331" name="Text Box 18">
            <a:extLst>
              <a:ext uri="{FF2B5EF4-FFF2-40B4-BE49-F238E27FC236}">
                <a16:creationId xmlns:a16="http://schemas.microsoft.com/office/drawing/2014/main" id="{F6C4C755-BA51-41B1-9D27-1C006B70AE12}"/>
              </a:ext>
            </a:extLst>
          </p:cNvPr>
          <p:cNvSpPr txBox="1">
            <a:spLocks noChangeArrowheads="1"/>
          </p:cNvSpPr>
          <p:nvPr/>
        </p:nvSpPr>
        <p:spPr bwMode="auto">
          <a:xfrm>
            <a:off x="1293813" y="4643438"/>
            <a:ext cx="577850"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Times New Roman" panose="02020603050405020304" pitchFamily="18" charset="0"/>
              </a:rPr>
              <a:t>(a)</a:t>
            </a:r>
          </a:p>
        </p:txBody>
      </p:sp>
      <p:sp>
        <p:nvSpPr>
          <p:cNvPr id="13332" name="Text Box 19">
            <a:extLst>
              <a:ext uri="{FF2B5EF4-FFF2-40B4-BE49-F238E27FC236}">
                <a16:creationId xmlns:a16="http://schemas.microsoft.com/office/drawing/2014/main" id="{0350B3CC-F222-47A6-8E5F-E3AD5BF8A15A}"/>
              </a:ext>
            </a:extLst>
          </p:cNvPr>
          <p:cNvSpPr txBox="1">
            <a:spLocks noChangeArrowheads="1"/>
          </p:cNvSpPr>
          <p:nvPr/>
        </p:nvSpPr>
        <p:spPr bwMode="auto">
          <a:xfrm>
            <a:off x="5619750" y="4575175"/>
            <a:ext cx="450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ClrTx/>
              <a:buSzTx/>
              <a:buFontTx/>
              <a:buNone/>
            </a:pPr>
            <a:r>
              <a:rPr lang="en-US" altLang="en-US" sz="1800">
                <a:latin typeface="Times New Roman" panose="02020603050405020304" pitchFamily="18" charset="0"/>
              </a:rPr>
              <a:t>(b)</a:t>
            </a:r>
          </a:p>
        </p:txBody>
      </p:sp>
      <p:sp>
        <p:nvSpPr>
          <p:cNvPr id="13333" name="Text Box 20">
            <a:extLst>
              <a:ext uri="{FF2B5EF4-FFF2-40B4-BE49-F238E27FC236}">
                <a16:creationId xmlns:a16="http://schemas.microsoft.com/office/drawing/2014/main" id="{47F3F60E-7760-4C79-A713-29910C255793}"/>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2.10</a:t>
            </a:r>
          </a:p>
        </p:txBody>
      </p:sp>
      <p:sp>
        <p:nvSpPr>
          <p:cNvPr id="13334" name="Text Box 21">
            <a:extLst>
              <a:ext uri="{FF2B5EF4-FFF2-40B4-BE49-F238E27FC236}">
                <a16:creationId xmlns:a16="http://schemas.microsoft.com/office/drawing/2014/main" id="{5447D988-0903-4E89-ABEA-D433ED21EAD9}"/>
              </a:ext>
            </a:extLst>
          </p:cNvPr>
          <p:cNvSpPr txBox="1">
            <a:spLocks noChangeArrowheads="1"/>
          </p:cNvSpPr>
          <p:nvPr/>
        </p:nvSpPr>
        <p:spPr bwMode="auto">
          <a:xfrm>
            <a:off x="2133600" y="228600"/>
            <a:ext cx="4008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Times New Roman" panose="02020603050405020304" pitchFamily="18" charset="0"/>
              </a:rPr>
              <a:t>TCP/IP network architecture</a:t>
            </a:r>
          </a:p>
        </p:txBody>
      </p:sp>
      <p:sp>
        <p:nvSpPr>
          <p:cNvPr id="13335" name="Text Box 23">
            <a:extLst>
              <a:ext uri="{FF2B5EF4-FFF2-40B4-BE49-F238E27FC236}">
                <a16:creationId xmlns:a16="http://schemas.microsoft.com/office/drawing/2014/main" id="{CF0EDF02-6A98-4DB2-A3FB-3E32FE1838B2}"/>
              </a:ext>
            </a:extLst>
          </p:cNvPr>
          <p:cNvSpPr txBox="1">
            <a:spLocks noChangeArrowheads="1"/>
          </p:cNvSpPr>
          <p:nvPr/>
        </p:nvSpPr>
        <p:spPr bwMode="auto">
          <a:xfrm>
            <a:off x="4038600" y="5181600"/>
            <a:ext cx="75882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3200">
                <a:latin typeface="Times New Roman" panose="02020603050405020304" pitchFamily="18" charset="0"/>
              </a:rPr>
              <a:t>TCP/IP model does not </a:t>
            </a:r>
          </a:p>
          <a:p>
            <a:pPr eaLnBrk="1" hangingPunct="1">
              <a:spcBef>
                <a:spcPct val="0"/>
              </a:spcBef>
              <a:buClrTx/>
              <a:buSzTx/>
              <a:buFontTx/>
              <a:buNone/>
            </a:pPr>
            <a:r>
              <a:rPr lang="en-US" altLang="en-US" sz="3200">
                <a:latin typeface="Times New Roman" panose="02020603050405020304" pitchFamily="18" charset="0"/>
              </a:rPr>
              <a:t>require strict layering</a:t>
            </a:r>
          </a:p>
        </p:txBody>
      </p:sp>
      <p:sp>
        <p:nvSpPr>
          <p:cNvPr id="13336" name="Rectangle 1">
            <a:extLst>
              <a:ext uri="{FF2B5EF4-FFF2-40B4-BE49-F238E27FC236}">
                <a16:creationId xmlns:a16="http://schemas.microsoft.com/office/drawing/2014/main" id="{D965AC51-853B-4701-B500-EF48ACDBE945}"/>
              </a:ext>
            </a:extLst>
          </p:cNvPr>
          <p:cNvSpPr>
            <a:spLocks noChangeArrowheads="1"/>
          </p:cNvSpPr>
          <p:nvPr/>
        </p:nvSpPr>
        <p:spPr bwMode="auto">
          <a:xfrm>
            <a:off x="811213" y="4333875"/>
            <a:ext cx="1506537" cy="350838"/>
          </a:xfrm>
          <a:prstGeom prst="rect">
            <a:avLst/>
          </a:prstGeom>
          <a:solidFill>
            <a:schemeClr val="accent1"/>
          </a:solidFill>
          <a:ln w="9525" algn="ctr">
            <a:solidFill>
              <a:schemeClr val="tx1"/>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Physical</a:t>
            </a:r>
          </a:p>
        </p:txBody>
      </p:sp>
      <p:sp>
        <p:nvSpPr>
          <p:cNvPr id="13337" name="Rectangle 24">
            <a:extLst>
              <a:ext uri="{FF2B5EF4-FFF2-40B4-BE49-F238E27FC236}">
                <a16:creationId xmlns:a16="http://schemas.microsoft.com/office/drawing/2014/main" id="{23A252A5-CE74-4E7C-A33A-782E03A5642B}"/>
              </a:ext>
            </a:extLst>
          </p:cNvPr>
          <p:cNvSpPr>
            <a:spLocks noChangeArrowheads="1"/>
          </p:cNvSpPr>
          <p:nvPr/>
        </p:nvSpPr>
        <p:spPr bwMode="auto">
          <a:xfrm>
            <a:off x="4227513" y="4291013"/>
            <a:ext cx="3654425" cy="352425"/>
          </a:xfrm>
          <a:prstGeom prst="rect">
            <a:avLst/>
          </a:prstGeom>
          <a:solidFill>
            <a:schemeClr val="accent1"/>
          </a:solidFill>
          <a:ln w="9525" algn="ctr">
            <a:solidFill>
              <a:schemeClr val="tx1"/>
            </a:solidFill>
            <a:round/>
            <a:headEnd/>
            <a:tailEnd/>
          </a:ln>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400">
                <a:latin typeface="Times New Roman" panose="02020603050405020304" pitchFamily="18" charset="0"/>
              </a:rPr>
              <a:t>             Physical</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8182866A-CAAB-478F-A668-F1D81826E444}"/>
              </a:ext>
            </a:extLst>
          </p:cNvPr>
          <p:cNvSpPr>
            <a:spLocks noGrp="1" noChangeArrowheads="1"/>
          </p:cNvSpPr>
          <p:nvPr>
            <p:ph type="title"/>
          </p:nvPr>
        </p:nvSpPr>
        <p:spPr/>
        <p:txBody>
          <a:bodyPr/>
          <a:lstStyle/>
          <a:p>
            <a:pPr eaLnBrk="1" hangingPunct="1"/>
            <a:r>
              <a:rPr lang="en-US" altLang="zh-TW">
                <a:ea typeface="PMingLiU" panose="02020500000000000000" pitchFamily="18" charset="-120"/>
              </a:rPr>
              <a:t>Encapsulation</a:t>
            </a:r>
          </a:p>
        </p:txBody>
      </p:sp>
      <p:pic>
        <p:nvPicPr>
          <p:cNvPr id="14339" name="Picture 3" descr="f_1_7">
            <a:extLst>
              <a:ext uri="{FF2B5EF4-FFF2-40B4-BE49-F238E27FC236}">
                <a16:creationId xmlns:a16="http://schemas.microsoft.com/office/drawing/2014/main" id="{D4C8BBE7-B946-4FE5-95F2-F9F7F6EA5951}"/>
              </a:ext>
            </a:extLst>
          </p:cNvPr>
          <p:cNvPicPr>
            <a:picLocks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87450" y="1484313"/>
            <a:ext cx="6769100" cy="4899025"/>
          </a:xfrm>
          <a:noFill/>
          <a:extLs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a:extLst>
              <a:ext uri="{FF2B5EF4-FFF2-40B4-BE49-F238E27FC236}">
                <a16:creationId xmlns:a16="http://schemas.microsoft.com/office/drawing/2014/main" id="{0AA4D453-DC14-4F92-95B9-1A3BC903B7C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971DB163-4947-4D3E-97DD-85C032386E8D}" type="slidenum">
              <a:rPr lang="en-US" altLang="en-US" sz="1400">
                <a:latin typeface="Times New Roman" panose="02020603050405020304" pitchFamily="18" charset="0"/>
              </a:rPr>
              <a:pPr eaLnBrk="1" hangingPunct="1">
                <a:spcBef>
                  <a:spcPct val="0"/>
                </a:spcBef>
                <a:buClrTx/>
                <a:buSzTx/>
                <a:buFontTx/>
                <a:buNone/>
              </a:pPr>
              <a:t>6</a:t>
            </a:fld>
            <a:endParaRPr lang="en-US" altLang="en-US" sz="1400">
              <a:latin typeface="Times New Roman" panose="02020603050405020304" pitchFamily="18" charset="0"/>
            </a:endParaRPr>
          </a:p>
        </p:txBody>
      </p:sp>
      <p:sp>
        <p:nvSpPr>
          <p:cNvPr id="16387" name="Rectangle 2">
            <a:extLst>
              <a:ext uri="{FF2B5EF4-FFF2-40B4-BE49-F238E27FC236}">
                <a16:creationId xmlns:a16="http://schemas.microsoft.com/office/drawing/2014/main" id="{1683A029-DE19-40C2-9DC8-93809EAFCE1F}"/>
              </a:ext>
            </a:extLst>
          </p:cNvPr>
          <p:cNvSpPr>
            <a:spLocks noGrp="1" noChangeArrowheads="1"/>
          </p:cNvSpPr>
          <p:nvPr>
            <p:ph type="title"/>
          </p:nvPr>
        </p:nvSpPr>
        <p:spPr/>
        <p:txBody>
          <a:bodyPr/>
          <a:lstStyle/>
          <a:p>
            <a:pPr eaLnBrk="1" hangingPunct="1"/>
            <a:r>
              <a:rPr lang="en-US" altLang="en-US" sz="3600"/>
              <a:t>TCP/IP architecture—application layer</a:t>
            </a:r>
          </a:p>
        </p:txBody>
      </p:sp>
      <p:sp>
        <p:nvSpPr>
          <p:cNvPr id="16388" name="Rectangle 3">
            <a:extLst>
              <a:ext uri="{FF2B5EF4-FFF2-40B4-BE49-F238E27FC236}">
                <a16:creationId xmlns:a16="http://schemas.microsoft.com/office/drawing/2014/main" id="{A4180010-D0FE-4493-9919-3C54A114F017}"/>
              </a:ext>
            </a:extLst>
          </p:cNvPr>
          <p:cNvSpPr>
            <a:spLocks noGrp="1" noChangeArrowheads="1"/>
          </p:cNvSpPr>
          <p:nvPr>
            <p:ph type="body" idx="1"/>
          </p:nvPr>
        </p:nvSpPr>
        <p:spPr/>
        <p:txBody>
          <a:bodyPr/>
          <a:lstStyle/>
          <a:p>
            <a:pPr eaLnBrk="1" hangingPunct="1">
              <a:lnSpc>
                <a:spcPct val="80000"/>
              </a:lnSpc>
            </a:pPr>
            <a:r>
              <a:rPr lang="en-US" altLang="en-US"/>
              <a:t>Provide services that can be used by other applications</a:t>
            </a:r>
          </a:p>
          <a:p>
            <a:pPr eaLnBrk="1" hangingPunct="1">
              <a:lnSpc>
                <a:spcPct val="80000"/>
              </a:lnSpc>
            </a:pPr>
            <a:r>
              <a:rPr lang="en-US" altLang="en-US"/>
              <a:t>Incorporate the functions of </a:t>
            </a:r>
            <a:r>
              <a:rPr lang="en-US" altLang="en-US" i="1"/>
              <a:t>top 3 OSI layers </a:t>
            </a:r>
          </a:p>
          <a:p>
            <a:pPr eaLnBrk="1" hangingPunct="1">
              <a:lnSpc>
                <a:spcPct val="80000"/>
              </a:lnSpc>
            </a:pPr>
            <a:r>
              <a:rPr lang="en-US" altLang="en-US"/>
              <a:t>E.g., HTTP protocol, format in request, dialogue between client and server</a:t>
            </a:r>
          </a:p>
          <a:p>
            <a:pPr lvl="1" eaLnBrk="1" hangingPunct="1">
              <a:lnSpc>
                <a:spcPct val="80000"/>
              </a:lnSpc>
            </a:pPr>
            <a:r>
              <a:rPr lang="en-US" altLang="en-US"/>
              <a:t>http request/response contains format information, so transformation.</a:t>
            </a:r>
          </a:p>
          <a:p>
            <a:pPr lvl="1" eaLnBrk="1" hangingPunct="1">
              <a:lnSpc>
                <a:spcPct val="80000"/>
              </a:lnSpc>
            </a:pPr>
            <a:r>
              <a:rPr lang="en-US" altLang="en-US"/>
              <a:t>a web page may contain </a:t>
            </a:r>
            <a:r>
              <a:rPr lang="en-US" altLang="en-US" i="1"/>
              <a:t>text</a:t>
            </a:r>
            <a:r>
              <a:rPr lang="en-US" altLang="en-US"/>
              <a:t>, </a:t>
            </a:r>
            <a:r>
              <a:rPr lang="en-US" altLang="en-US" i="1"/>
              <a:t>graphics</a:t>
            </a:r>
            <a:r>
              <a:rPr lang="en-US" altLang="en-US"/>
              <a:t>, </a:t>
            </a:r>
            <a:r>
              <a:rPr lang="en-US" altLang="en-US" i="1"/>
              <a:t>Macromedia Flash objects</a:t>
            </a:r>
            <a:r>
              <a:rPr lang="en-US" altLang="en-US"/>
              <a:t> and perhaps a </a:t>
            </a:r>
            <a:r>
              <a:rPr lang="en-US" altLang="en-US" i="1"/>
              <a:t>Java applet</a:t>
            </a:r>
            <a:r>
              <a:rPr lang="en-US" altLang="en-US"/>
              <a:t> . Different files,  different downloads, the browser keeps tracks of downloads.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a:extLst>
              <a:ext uri="{FF2B5EF4-FFF2-40B4-BE49-F238E27FC236}">
                <a16:creationId xmlns:a16="http://schemas.microsoft.com/office/drawing/2014/main" id="{7D511706-16FB-481F-A163-45BFA7F5D6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64CC3294-D395-4CAE-A6D5-FDB34E9E4446}" type="slidenum">
              <a:rPr lang="en-US" altLang="en-US" sz="1400">
                <a:latin typeface="Times New Roman" panose="02020603050405020304" pitchFamily="18" charset="0"/>
              </a:rPr>
              <a:pPr eaLnBrk="1" hangingPunct="1">
                <a:spcBef>
                  <a:spcPct val="0"/>
                </a:spcBef>
                <a:buClrTx/>
                <a:buSzTx/>
                <a:buFontTx/>
                <a:buNone/>
              </a:pPr>
              <a:t>7</a:t>
            </a:fld>
            <a:endParaRPr lang="en-US" altLang="en-US" sz="1400">
              <a:latin typeface="Times New Roman" panose="02020603050405020304" pitchFamily="18" charset="0"/>
            </a:endParaRPr>
          </a:p>
        </p:txBody>
      </p:sp>
      <p:sp>
        <p:nvSpPr>
          <p:cNvPr id="17411" name="Rectangle 2">
            <a:extLst>
              <a:ext uri="{FF2B5EF4-FFF2-40B4-BE49-F238E27FC236}">
                <a16:creationId xmlns:a16="http://schemas.microsoft.com/office/drawing/2014/main" id="{577015EB-221A-4005-A28D-7D16F6ABA9ED}"/>
              </a:ext>
            </a:extLst>
          </p:cNvPr>
          <p:cNvSpPr>
            <a:spLocks noGrp="1" noChangeArrowheads="1"/>
          </p:cNvSpPr>
          <p:nvPr>
            <p:ph type="title"/>
          </p:nvPr>
        </p:nvSpPr>
        <p:spPr/>
        <p:txBody>
          <a:bodyPr/>
          <a:lstStyle/>
          <a:p>
            <a:pPr eaLnBrk="1" hangingPunct="1"/>
            <a:r>
              <a:rPr lang="en-US" altLang="en-US" sz="3600"/>
              <a:t>TCP/IP architecture—transport layer</a:t>
            </a:r>
          </a:p>
        </p:txBody>
      </p:sp>
      <p:sp>
        <p:nvSpPr>
          <p:cNvPr id="17412" name="Rectangle 3">
            <a:extLst>
              <a:ext uri="{FF2B5EF4-FFF2-40B4-BE49-F238E27FC236}">
                <a16:creationId xmlns:a16="http://schemas.microsoft.com/office/drawing/2014/main" id="{BC7D6BD9-CF52-48EE-80C8-37A3271B0B70}"/>
              </a:ext>
            </a:extLst>
          </p:cNvPr>
          <p:cNvSpPr>
            <a:spLocks noGrp="1" noChangeArrowheads="1"/>
          </p:cNvSpPr>
          <p:nvPr>
            <p:ph type="body" idx="1"/>
          </p:nvPr>
        </p:nvSpPr>
        <p:spPr/>
        <p:txBody>
          <a:bodyPr/>
          <a:lstStyle/>
          <a:p>
            <a:pPr eaLnBrk="1" hangingPunct="1"/>
            <a:r>
              <a:rPr lang="en-US" altLang="en-US"/>
              <a:t>Application layer directly run over the transport layer, corresponding to OSI transport layer.</a:t>
            </a:r>
          </a:p>
          <a:p>
            <a:pPr eaLnBrk="1" hangingPunct="1"/>
            <a:r>
              <a:rPr lang="en-US" altLang="en-US"/>
              <a:t>Two kinds of services: TCP &amp; UDP.</a:t>
            </a:r>
          </a:p>
          <a:p>
            <a:pPr eaLnBrk="1" hangingPunct="1"/>
            <a:r>
              <a:rPr lang="en-US" altLang="en-US"/>
              <a:t>TCP—</a:t>
            </a:r>
            <a:r>
              <a:rPr lang="en-US" altLang="en-US" u="sng"/>
              <a:t>Transmission Control Protocol</a:t>
            </a:r>
            <a:r>
              <a:rPr lang="en-US" altLang="en-US"/>
              <a:t>, reliable connect-oriented transfer of a byte stream.</a:t>
            </a:r>
          </a:p>
          <a:p>
            <a:pPr eaLnBrk="1" hangingPunct="1"/>
            <a:r>
              <a:rPr lang="en-US" altLang="en-US"/>
              <a:t>UDP—</a:t>
            </a:r>
            <a:r>
              <a:rPr lang="en-US" altLang="en-US" u="sng"/>
              <a:t>User Datagram Protocol, </a:t>
            </a:r>
            <a:r>
              <a:rPr lang="en-US" altLang="en-US"/>
              <a:t>best-effort connectionless transfer of individual messages.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a:extLst>
              <a:ext uri="{FF2B5EF4-FFF2-40B4-BE49-F238E27FC236}">
                <a16:creationId xmlns:a16="http://schemas.microsoft.com/office/drawing/2014/main" id="{DEC37F10-663A-4B06-A950-7F1A472B07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50CADAE9-56B2-415E-A8B1-22BD81851840}" type="slidenum">
              <a:rPr lang="en-US" altLang="en-US" sz="1400">
                <a:latin typeface="Times New Roman" panose="02020603050405020304" pitchFamily="18" charset="0"/>
              </a:rPr>
              <a:pPr eaLnBrk="1" hangingPunct="1">
                <a:spcBef>
                  <a:spcPct val="0"/>
                </a:spcBef>
                <a:buClrTx/>
                <a:buSzTx/>
                <a:buFontTx/>
                <a:buNone/>
              </a:pPr>
              <a:t>8</a:t>
            </a:fld>
            <a:endParaRPr lang="en-US" altLang="en-US" sz="1400">
              <a:latin typeface="Times New Roman" panose="02020603050405020304" pitchFamily="18" charset="0"/>
            </a:endParaRPr>
          </a:p>
        </p:txBody>
      </p:sp>
      <p:sp>
        <p:nvSpPr>
          <p:cNvPr id="18435" name="Rectangle 2">
            <a:extLst>
              <a:ext uri="{FF2B5EF4-FFF2-40B4-BE49-F238E27FC236}">
                <a16:creationId xmlns:a16="http://schemas.microsoft.com/office/drawing/2014/main" id="{CC4DDBCE-B4C6-4E4B-B667-AA124133C77E}"/>
              </a:ext>
            </a:extLst>
          </p:cNvPr>
          <p:cNvSpPr>
            <a:spLocks noChangeArrowheads="1"/>
          </p:cNvSpPr>
          <p:nvPr/>
        </p:nvSpPr>
        <p:spPr bwMode="auto">
          <a:xfrm>
            <a:off x="990600" y="1143000"/>
            <a:ext cx="1550988" cy="18176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8436" name="Line 4">
            <a:extLst>
              <a:ext uri="{FF2B5EF4-FFF2-40B4-BE49-F238E27FC236}">
                <a16:creationId xmlns:a16="http://schemas.microsoft.com/office/drawing/2014/main" id="{87803BFA-639C-43F1-A2FC-4A88F2FE13A6}"/>
              </a:ext>
            </a:extLst>
          </p:cNvPr>
          <p:cNvSpPr>
            <a:spLocks noChangeShapeType="1"/>
          </p:cNvSpPr>
          <p:nvPr/>
        </p:nvSpPr>
        <p:spPr bwMode="auto">
          <a:xfrm>
            <a:off x="990600" y="2590800"/>
            <a:ext cx="15652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7" name="Line 5">
            <a:extLst>
              <a:ext uri="{FF2B5EF4-FFF2-40B4-BE49-F238E27FC236}">
                <a16:creationId xmlns:a16="http://schemas.microsoft.com/office/drawing/2014/main" id="{BBE04DDE-10EE-460F-AAF3-9F7CD50D7F81}"/>
              </a:ext>
            </a:extLst>
          </p:cNvPr>
          <p:cNvSpPr>
            <a:spLocks noChangeShapeType="1"/>
          </p:cNvSpPr>
          <p:nvPr/>
        </p:nvSpPr>
        <p:spPr bwMode="auto">
          <a:xfrm>
            <a:off x="990600" y="1676400"/>
            <a:ext cx="15652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38" name="Rectangle 6">
            <a:extLst>
              <a:ext uri="{FF2B5EF4-FFF2-40B4-BE49-F238E27FC236}">
                <a16:creationId xmlns:a16="http://schemas.microsoft.com/office/drawing/2014/main" id="{7DAB2933-D270-4862-8AF8-90B9630E19DF}"/>
              </a:ext>
            </a:extLst>
          </p:cNvPr>
          <p:cNvSpPr>
            <a:spLocks noChangeArrowheads="1"/>
          </p:cNvSpPr>
          <p:nvPr/>
        </p:nvSpPr>
        <p:spPr bwMode="auto">
          <a:xfrm>
            <a:off x="1143000" y="1219200"/>
            <a:ext cx="13779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Application</a:t>
            </a:r>
          </a:p>
        </p:txBody>
      </p:sp>
      <p:sp>
        <p:nvSpPr>
          <p:cNvPr id="18439" name="Rectangle 7">
            <a:extLst>
              <a:ext uri="{FF2B5EF4-FFF2-40B4-BE49-F238E27FC236}">
                <a16:creationId xmlns:a16="http://schemas.microsoft.com/office/drawing/2014/main" id="{74DF2F81-BB74-46C0-B7F5-9CF22B1B83A8}"/>
              </a:ext>
            </a:extLst>
          </p:cNvPr>
          <p:cNvSpPr>
            <a:spLocks noChangeArrowheads="1"/>
          </p:cNvSpPr>
          <p:nvPr/>
        </p:nvSpPr>
        <p:spPr bwMode="auto">
          <a:xfrm>
            <a:off x="1143000" y="1752600"/>
            <a:ext cx="11668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Transport</a:t>
            </a:r>
          </a:p>
        </p:txBody>
      </p:sp>
      <p:sp>
        <p:nvSpPr>
          <p:cNvPr id="18440" name="Rectangle 8">
            <a:extLst>
              <a:ext uri="{FF2B5EF4-FFF2-40B4-BE49-F238E27FC236}">
                <a16:creationId xmlns:a16="http://schemas.microsoft.com/office/drawing/2014/main" id="{3795510F-3E38-45AB-85BF-F046C584AC5B}"/>
              </a:ext>
            </a:extLst>
          </p:cNvPr>
          <p:cNvSpPr>
            <a:spLocks noChangeArrowheads="1"/>
          </p:cNvSpPr>
          <p:nvPr/>
        </p:nvSpPr>
        <p:spPr bwMode="auto">
          <a:xfrm>
            <a:off x="1295400" y="2133600"/>
            <a:ext cx="106838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chemeClr val="accent1"/>
                </a:solidFill>
                <a:latin typeface="Times New Roman" panose="02020603050405020304" pitchFamily="18" charset="0"/>
              </a:rPr>
              <a:t>Internet</a:t>
            </a:r>
          </a:p>
        </p:txBody>
      </p:sp>
      <p:sp>
        <p:nvSpPr>
          <p:cNvPr id="18441" name="Rectangle 9">
            <a:extLst>
              <a:ext uri="{FF2B5EF4-FFF2-40B4-BE49-F238E27FC236}">
                <a16:creationId xmlns:a16="http://schemas.microsoft.com/office/drawing/2014/main" id="{ECC4D027-A2B3-4F7D-BDED-7F8763280627}"/>
              </a:ext>
            </a:extLst>
          </p:cNvPr>
          <p:cNvSpPr>
            <a:spLocks noChangeArrowheads="1"/>
          </p:cNvSpPr>
          <p:nvPr/>
        </p:nvSpPr>
        <p:spPr bwMode="auto">
          <a:xfrm>
            <a:off x="1066800" y="2667000"/>
            <a:ext cx="1825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Network Interface</a:t>
            </a:r>
          </a:p>
        </p:txBody>
      </p:sp>
      <p:grpSp>
        <p:nvGrpSpPr>
          <p:cNvPr id="18442" name="Group 10">
            <a:extLst>
              <a:ext uri="{FF2B5EF4-FFF2-40B4-BE49-F238E27FC236}">
                <a16:creationId xmlns:a16="http://schemas.microsoft.com/office/drawing/2014/main" id="{E0D8FFE8-4457-4F11-BBC5-57DEC50A60BD}"/>
              </a:ext>
            </a:extLst>
          </p:cNvPr>
          <p:cNvGrpSpPr>
            <a:grpSpLocks/>
          </p:cNvGrpSpPr>
          <p:nvPr/>
        </p:nvGrpSpPr>
        <p:grpSpPr bwMode="auto">
          <a:xfrm>
            <a:off x="5943600" y="1066800"/>
            <a:ext cx="1722438" cy="1817688"/>
            <a:chOff x="3845" y="846"/>
            <a:chExt cx="966" cy="1145"/>
          </a:xfrm>
        </p:grpSpPr>
        <p:sp>
          <p:nvSpPr>
            <p:cNvPr id="18463" name="Rectangle 11">
              <a:extLst>
                <a:ext uri="{FF2B5EF4-FFF2-40B4-BE49-F238E27FC236}">
                  <a16:creationId xmlns:a16="http://schemas.microsoft.com/office/drawing/2014/main" id="{41070EFB-DA99-4B60-967E-A71182658F46}"/>
                </a:ext>
              </a:extLst>
            </p:cNvPr>
            <p:cNvSpPr>
              <a:spLocks noChangeArrowheads="1"/>
            </p:cNvSpPr>
            <p:nvPr/>
          </p:nvSpPr>
          <p:spPr bwMode="auto">
            <a:xfrm>
              <a:off x="3898" y="846"/>
              <a:ext cx="893" cy="11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8464" name="Line 12">
              <a:extLst>
                <a:ext uri="{FF2B5EF4-FFF2-40B4-BE49-F238E27FC236}">
                  <a16:creationId xmlns:a16="http://schemas.microsoft.com/office/drawing/2014/main" id="{57EEA3F3-D558-4F97-AF28-7036B7BA842F}"/>
                </a:ext>
              </a:extLst>
            </p:cNvPr>
            <p:cNvSpPr>
              <a:spLocks noChangeShapeType="1"/>
            </p:cNvSpPr>
            <p:nvPr/>
          </p:nvSpPr>
          <p:spPr bwMode="auto">
            <a:xfrm>
              <a:off x="3898" y="1406"/>
              <a:ext cx="9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5" name="Line 13">
              <a:extLst>
                <a:ext uri="{FF2B5EF4-FFF2-40B4-BE49-F238E27FC236}">
                  <a16:creationId xmlns:a16="http://schemas.microsoft.com/office/drawing/2014/main" id="{EF69D74C-AB4D-4B1F-B456-447F414074AB}"/>
                </a:ext>
              </a:extLst>
            </p:cNvPr>
            <p:cNvSpPr>
              <a:spLocks noChangeShapeType="1"/>
            </p:cNvSpPr>
            <p:nvPr/>
          </p:nvSpPr>
          <p:spPr bwMode="auto">
            <a:xfrm>
              <a:off x="3910" y="1696"/>
              <a:ext cx="9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6" name="Line 14">
              <a:extLst>
                <a:ext uri="{FF2B5EF4-FFF2-40B4-BE49-F238E27FC236}">
                  <a16:creationId xmlns:a16="http://schemas.microsoft.com/office/drawing/2014/main" id="{D2B04A08-199E-4CFD-99FC-3D311B6912AF}"/>
                </a:ext>
              </a:extLst>
            </p:cNvPr>
            <p:cNvSpPr>
              <a:spLocks noChangeShapeType="1"/>
            </p:cNvSpPr>
            <p:nvPr/>
          </p:nvSpPr>
          <p:spPr bwMode="auto">
            <a:xfrm>
              <a:off x="3897" y="1127"/>
              <a:ext cx="9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7" name="Rectangle 15">
              <a:extLst>
                <a:ext uri="{FF2B5EF4-FFF2-40B4-BE49-F238E27FC236}">
                  <a16:creationId xmlns:a16="http://schemas.microsoft.com/office/drawing/2014/main" id="{3F3A0494-70ED-4E7C-9389-EFA299AE73B2}"/>
                </a:ext>
              </a:extLst>
            </p:cNvPr>
            <p:cNvSpPr>
              <a:spLocks noChangeArrowheads="1"/>
            </p:cNvSpPr>
            <p:nvPr/>
          </p:nvSpPr>
          <p:spPr bwMode="auto">
            <a:xfrm>
              <a:off x="3913" y="863"/>
              <a:ext cx="77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Application</a:t>
              </a:r>
            </a:p>
          </p:txBody>
        </p:sp>
        <p:sp>
          <p:nvSpPr>
            <p:cNvPr id="18468" name="Rectangle 16">
              <a:extLst>
                <a:ext uri="{FF2B5EF4-FFF2-40B4-BE49-F238E27FC236}">
                  <a16:creationId xmlns:a16="http://schemas.microsoft.com/office/drawing/2014/main" id="{1E64A3F3-CFB2-4F18-9725-960DCFC24751}"/>
                </a:ext>
              </a:extLst>
            </p:cNvPr>
            <p:cNvSpPr>
              <a:spLocks noChangeArrowheads="1"/>
            </p:cNvSpPr>
            <p:nvPr/>
          </p:nvSpPr>
          <p:spPr bwMode="auto">
            <a:xfrm>
              <a:off x="3963" y="1141"/>
              <a:ext cx="65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Transport</a:t>
              </a:r>
            </a:p>
          </p:txBody>
        </p:sp>
        <p:sp>
          <p:nvSpPr>
            <p:cNvPr id="18469" name="Rectangle 17">
              <a:extLst>
                <a:ext uri="{FF2B5EF4-FFF2-40B4-BE49-F238E27FC236}">
                  <a16:creationId xmlns:a16="http://schemas.microsoft.com/office/drawing/2014/main" id="{05E76BB8-86FE-4978-A25A-88811BD7CF51}"/>
                </a:ext>
              </a:extLst>
            </p:cNvPr>
            <p:cNvSpPr>
              <a:spLocks noChangeArrowheads="1"/>
            </p:cNvSpPr>
            <p:nvPr/>
          </p:nvSpPr>
          <p:spPr bwMode="auto">
            <a:xfrm>
              <a:off x="4006" y="1453"/>
              <a:ext cx="599"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chemeClr val="accent1"/>
                  </a:solidFill>
                  <a:latin typeface="Times New Roman" panose="02020603050405020304" pitchFamily="18" charset="0"/>
                </a:rPr>
                <a:t>Internet</a:t>
              </a:r>
            </a:p>
          </p:txBody>
        </p:sp>
        <p:sp>
          <p:nvSpPr>
            <p:cNvPr id="18470" name="Rectangle 18">
              <a:extLst>
                <a:ext uri="{FF2B5EF4-FFF2-40B4-BE49-F238E27FC236}">
                  <a16:creationId xmlns:a16="http://schemas.microsoft.com/office/drawing/2014/main" id="{11F1BD56-DE7A-4C44-90B3-783520871757}"/>
                </a:ext>
              </a:extLst>
            </p:cNvPr>
            <p:cNvSpPr>
              <a:spLocks noChangeArrowheads="1"/>
            </p:cNvSpPr>
            <p:nvPr/>
          </p:nvSpPr>
          <p:spPr bwMode="auto">
            <a:xfrm>
              <a:off x="3845" y="1749"/>
              <a:ext cx="929"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    Network Interface</a:t>
              </a:r>
            </a:p>
          </p:txBody>
        </p:sp>
      </p:grpSp>
      <p:grpSp>
        <p:nvGrpSpPr>
          <p:cNvPr id="18443" name="Group 19">
            <a:extLst>
              <a:ext uri="{FF2B5EF4-FFF2-40B4-BE49-F238E27FC236}">
                <a16:creationId xmlns:a16="http://schemas.microsoft.com/office/drawing/2014/main" id="{5E532678-C511-4634-B10F-CC065998CC8C}"/>
              </a:ext>
            </a:extLst>
          </p:cNvPr>
          <p:cNvGrpSpPr>
            <a:grpSpLocks/>
          </p:cNvGrpSpPr>
          <p:nvPr/>
        </p:nvGrpSpPr>
        <p:grpSpPr bwMode="auto">
          <a:xfrm>
            <a:off x="3429000" y="2057400"/>
            <a:ext cx="1658938" cy="941388"/>
            <a:chOff x="2236" y="1465"/>
            <a:chExt cx="1011" cy="593"/>
          </a:xfrm>
        </p:grpSpPr>
        <p:sp>
          <p:nvSpPr>
            <p:cNvPr id="18459" name="Rectangle 20">
              <a:extLst>
                <a:ext uri="{FF2B5EF4-FFF2-40B4-BE49-F238E27FC236}">
                  <a16:creationId xmlns:a16="http://schemas.microsoft.com/office/drawing/2014/main" id="{C9E1B19B-B957-492E-BC62-3EB7B54290EB}"/>
                </a:ext>
              </a:extLst>
            </p:cNvPr>
            <p:cNvSpPr>
              <a:spLocks noChangeArrowheads="1"/>
            </p:cNvSpPr>
            <p:nvPr/>
          </p:nvSpPr>
          <p:spPr bwMode="auto">
            <a:xfrm>
              <a:off x="2282" y="1465"/>
              <a:ext cx="950" cy="59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8460" name="Line 21">
              <a:extLst>
                <a:ext uri="{FF2B5EF4-FFF2-40B4-BE49-F238E27FC236}">
                  <a16:creationId xmlns:a16="http://schemas.microsoft.com/office/drawing/2014/main" id="{61E2D032-EF80-4B6C-B30D-2A3A6FEB8C50}"/>
                </a:ext>
              </a:extLst>
            </p:cNvPr>
            <p:cNvSpPr>
              <a:spLocks noChangeShapeType="1"/>
            </p:cNvSpPr>
            <p:nvPr/>
          </p:nvSpPr>
          <p:spPr bwMode="auto">
            <a:xfrm>
              <a:off x="2278" y="1770"/>
              <a:ext cx="96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61" name="Rectangle 22">
              <a:extLst>
                <a:ext uri="{FF2B5EF4-FFF2-40B4-BE49-F238E27FC236}">
                  <a16:creationId xmlns:a16="http://schemas.microsoft.com/office/drawing/2014/main" id="{3F44FE0E-0AB5-4C16-8C6B-DBFFCB5F6F84}"/>
                </a:ext>
              </a:extLst>
            </p:cNvPr>
            <p:cNvSpPr>
              <a:spLocks noChangeArrowheads="1"/>
            </p:cNvSpPr>
            <p:nvPr/>
          </p:nvSpPr>
          <p:spPr bwMode="auto">
            <a:xfrm>
              <a:off x="2397" y="1520"/>
              <a:ext cx="651"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b="1">
                  <a:solidFill>
                    <a:schemeClr val="accent1"/>
                  </a:solidFill>
                  <a:latin typeface="Times New Roman" panose="02020603050405020304" pitchFamily="18" charset="0"/>
                </a:rPr>
                <a:t>Internet</a:t>
              </a:r>
            </a:p>
          </p:txBody>
        </p:sp>
        <p:sp>
          <p:nvSpPr>
            <p:cNvPr id="18462" name="Rectangle 23">
              <a:extLst>
                <a:ext uri="{FF2B5EF4-FFF2-40B4-BE49-F238E27FC236}">
                  <a16:creationId xmlns:a16="http://schemas.microsoft.com/office/drawing/2014/main" id="{6DDCDCE2-0757-4B0D-9DEB-E7766E163A7B}"/>
                </a:ext>
              </a:extLst>
            </p:cNvPr>
            <p:cNvSpPr>
              <a:spLocks noChangeArrowheads="1"/>
            </p:cNvSpPr>
            <p:nvPr/>
          </p:nvSpPr>
          <p:spPr bwMode="auto">
            <a:xfrm>
              <a:off x="2236" y="1816"/>
              <a:ext cx="983"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   Network Interface</a:t>
              </a:r>
            </a:p>
          </p:txBody>
        </p:sp>
      </p:grpSp>
      <p:sp>
        <p:nvSpPr>
          <p:cNvPr id="18444" name="Oval 24">
            <a:extLst>
              <a:ext uri="{FF2B5EF4-FFF2-40B4-BE49-F238E27FC236}">
                <a16:creationId xmlns:a16="http://schemas.microsoft.com/office/drawing/2014/main" id="{51A9BC5A-463B-4981-8B61-20E966850862}"/>
              </a:ext>
            </a:extLst>
          </p:cNvPr>
          <p:cNvSpPr>
            <a:spLocks noChangeArrowheads="1"/>
          </p:cNvSpPr>
          <p:nvPr/>
        </p:nvSpPr>
        <p:spPr bwMode="auto">
          <a:xfrm>
            <a:off x="2133600" y="3733800"/>
            <a:ext cx="1671638" cy="1003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8445" name="Oval 25">
            <a:extLst>
              <a:ext uri="{FF2B5EF4-FFF2-40B4-BE49-F238E27FC236}">
                <a16:creationId xmlns:a16="http://schemas.microsoft.com/office/drawing/2014/main" id="{6559EC0A-DF17-4FE1-967C-7D278F578058}"/>
              </a:ext>
            </a:extLst>
          </p:cNvPr>
          <p:cNvSpPr>
            <a:spLocks noChangeArrowheads="1"/>
          </p:cNvSpPr>
          <p:nvPr/>
        </p:nvSpPr>
        <p:spPr bwMode="auto">
          <a:xfrm>
            <a:off x="4724400" y="3733800"/>
            <a:ext cx="1671638" cy="1003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8446" name="Rectangle 26">
            <a:extLst>
              <a:ext uri="{FF2B5EF4-FFF2-40B4-BE49-F238E27FC236}">
                <a16:creationId xmlns:a16="http://schemas.microsoft.com/office/drawing/2014/main" id="{9347A8CE-BDB5-4135-8D1F-D1EC033CC4AD}"/>
              </a:ext>
            </a:extLst>
          </p:cNvPr>
          <p:cNvSpPr>
            <a:spLocks noChangeArrowheads="1"/>
          </p:cNvSpPr>
          <p:nvPr/>
        </p:nvSpPr>
        <p:spPr bwMode="auto">
          <a:xfrm>
            <a:off x="2362200" y="4038600"/>
            <a:ext cx="1260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Network 1</a:t>
            </a:r>
          </a:p>
        </p:txBody>
      </p:sp>
      <p:sp>
        <p:nvSpPr>
          <p:cNvPr id="18447" name="Rectangle 27">
            <a:extLst>
              <a:ext uri="{FF2B5EF4-FFF2-40B4-BE49-F238E27FC236}">
                <a16:creationId xmlns:a16="http://schemas.microsoft.com/office/drawing/2014/main" id="{A7A08F4D-6C18-4627-ACB1-7682431B49EA}"/>
              </a:ext>
            </a:extLst>
          </p:cNvPr>
          <p:cNvSpPr>
            <a:spLocks noChangeArrowheads="1"/>
          </p:cNvSpPr>
          <p:nvPr/>
        </p:nvSpPr>
        <p:spPr bwMode="auto">
          <a:xfrm>
            <a:off x="5105400" y="4038600"/>
            <a:ext cx="1260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Network 2</a:t>
            </a:r>
          </a:p>
        </p:txBody>
      </p:sp>
      <p:sp>
        <p:nvSpPr>
          <p:cNvPr id="18448" name="Line 28">
            <a:extLst>
              <a:ext uri="{FF2B5EF4-FFF2-40B4-BE49-F238E27FC236}">
                <a16:creationId xmlns:a16="http://schemas.microsoft.com/office/drawing/2014/main" id="{36A51E54-006E-4574-AFDF-7B3FCBA20450}"/>
              </a:ext>
            </a:extLst>
          </p:cNvPr>
          <p:cNvSpPr>
            <a:spLocks noChangeShapeType="1"/>
          </p:cNvSpPr>
          <p:nvPr/>
        </p:nvSpPr>
        <p:spPr bwMode="auto">
          <a:xfrm>
            <a:off x="1752600" y="2971800"/>
            <a:ext cx="776288" cy="749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49" name="Line 29">
            <a:extLst>
              <a:ext uri="{FF2B5EF4-FFF2-40B4-BE49-F238E27FC236}">
                <a16:creationId xmlns:a16="http://schemas.microsoft.com/office/drawing/2014/main" id="{35B26FC4-4DBB-420A-9747-A815D7221085}"/>
              </a:ext>
            </a:extLst>
          </p:cNvPr>
          <p:cNvSpPr>
            <a:spLocks noChangeShapeType="1"/>
          </p:cNvSpPr>
          <p:nvPr/>
        </p:nvSpPr>
        <p:spPr bwMode="auto">
          <a:xfrm flipV="1">
            <a:off x="5791200" y="2971800"/>
            <a:ext cx="1065213" cy="7810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0" name="Line 30">
            <a:extLst>
              <a:ext uri="{FF2B5EF4-FFF2-40B4-BE49-F238E27FC236}">
                <a16:creationId xmlns:a16="http://schemas.microsoft.com/office/drawing/2014/main" id="{D12E2BF8-AD81-4DA4-8362-CC2E6354881A}"/>
              </a:ext>
            </a:extLst>
          </p:cNvPr>
          <p:cNvSpPr>
            <a:spLocks noChangeShapeType="1"/>
          </p:cNvSpPr>
          <p:nvPr/>
        </p:nvSpPr>
        <p:spPr bwMode="auto">
          <a:xfrm flipV="1">
            <a:off x="3352800" y="3048000"/>
            <a:ext cx="673100" cy="7080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1" name="Line 31">
            <a:extLst>
              <a:ext uri="{FF2B5EF4-FFF2-40B4-BE49-F238E27FC236}">
                <a16:creationId xmlns:a16="http://schemas.microsoft.com/office/drawing/2014/main" id="{D037D356-EB05-481B-836B-5172CA227004}"/>
              </a:ext>
            </a:extLst>
          </p:cNvPr>
          <p:cNvSpPr>
            <a:spLocks noChangeShapeType="1"/>
          </p:cNvSpPr>
          <p:nvPr/>
        </p:nvSpPr>
        <p:spPr bwMode="auto">
          <a:xfrm>
            <a:off x="4419600" y="3048000"/>
            <a:ext cx="776288" cy="749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8452" name="Rectangle 32">
            <a:extLst>
              <a:ext uri="{FF2B5EF4-FFF2-40B4-BE49-F238E27FC236}">
                <a16:creationId xmlns:a16="http://schemas.microsoft.com/office/drawing/2014/main" id="{377C1CDF-B867-4537-A051-34FB668867E2}"/>
              </a:ext>
            </a:extLst>
          </p:cNvPr>
          <p:cNvSpPr>
            <a:spLocks noChangeArrowheads="1"/>
          </p:cNvSpPr>
          <p:nvPr/>
        </p:nvSpPr>
        <p:spPr bwMode="auto">
          <a:xfrm>
            <a:off x="1066800" y="762000"/>
            <a:ext cx="13160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Machine A</a:t>
            </a:r>
          </a:p>
        </p:txBody>
      </p:sp>
      <p:sp>
        <p:nvSpPr>
          <p:cNvPr id="18453" name="Rectangle 33">
            <a:extLst>
              <a:ext uri="{FF2B5EF4-FFF2-40B4-BE49-F238E27FC236}">
                <a16:creationId xmlns:a16="http://schemas.microsoft.com/office/drawing/2014/main" id="{9E612CF4-9F64-4CA1-9372-A59CFDC4108E}"/>
              </a:ext>
            </a:extLst>
          </p:cNvPr>
          <p:cNvSpPr>
            <a:spLocks noChangeArrowheads="1"/>
          </p:cNvSpPr>
          <p:nvPr/>
        </p:nvSpPr>
        <p:spPr bwMode="auto">
          <a:xfrm>
            <a:off x="6172200" y="685800"/>
            <a:ext cx="13017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Machine B</a:t>
            </a:r>
          </a:p>
        </p:txBody>
      </p:sp>
      <p:sp>
        <p:nvSpPr>
          <p:cNvPr id="18454" name="Rectangle 34">
            <a:extLst>
              <a:ext uri="{FF2B5EF4-FFF2-40B4-BE49-F238E27FC236}">
                <a16:creationId xmlns:a16="http://schemas.microsoft.com/office/drawing/2014/main" id="{7E84F9CE-EB52-4D65-913D-D61971E556F2}"/>
              </a:ext>
            </a:extLst>
          </p:cNvPr>
          <p:cNvSpPr>
            <a:spLocks noChangeArrowheads="1"/>
          </p:cNvSpPr>
          <p:nvPr/>
        </p:nvSpPr>
        <p:spPr bwMode="auto">
          <a:xfrm>
            <a:off x="3429000" y="1524000"/>
            <a:ext cx="18446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Router/Gateway</a:t>
            </a:r>
          </a:p>
        </p:txBody>
      </p:sp>
      <p:sp>
        <p:nvSpPr>
          <p:cNvPr id="18455" name="Text Box 35">
            <a:extLst>
              <a:ext uri="{FF2B5EF4-FFF2-40B4-BE49-F238E27FC236}">
                <a16:creationId xmlns:a16="http://schemas.microsoft.com/office/drawing/2014/main" id="{A88A92D1-3ED7-4650-9088-079B7F9C7107}"/>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2.11</a:t>
            </a:r>
          </a:p>
        </p:txBody>
      </p:sp>
      <p:sp>
        <p:nvSpPr>
          <p:cNvPr id="18456" name="Text Box 36">
            <a:extLst>
              <a:ext uri="{FF2B5EF4-FFF2-40B4-BE49-F238E27FC236}">
                <a16:creationId xmlns:a16="http://schemas.microsoft.com/office/drawing/2014/main" id="{10F965C5-AFC2-4453-B83E-A97BA6F6D923}"/>
              </a:ext>
            </a:extLst>
          </p:cNvPr>
          <p:cNvSpPr txBox="1">
            <a:spLocks noChangeArrowheads="1"/>
          </p:cNvSpPr>
          <p:nvPr/>
        </p:nvSpPr>
        <p:spPr bwMode="auto">
          <a:xfrm>
            <a:off x="1524000" y="228600"/>
            <a:ext cx="5005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Times New Roman" panose="02020603050405020304" pitchFamily="18" charset="0"/>
              </a:rPr>
              <a:t>TCP/IP architecture-- Internet layer </a:t>
            </a:r>
          </a:p>
        </p:txBody>
      </p:sp>
      <p:sp>
        <p:nvSpPr>
          <p:cNvPr id="18457" name="Text Box 37">
            <a:extLst>
              <a:ext uri="{FF2B5EF4-FFF2-40B4-BE49-F238E27FC236}">
                <a16:creationId xmlns:a16="http://schemas.microsoft.com/office/drawing/2014/main" id="{79F21AA3-157A-4FC3-A679-7FC6599721EF}"/>
              </a:ext>
            </a:extLst>
          </p:cNvPr>
          <p:cNvSpPr txBox="1">
            <a:spLocks noChangeArrowheads="1"/>
          </p:cNvSpPr>
          <p:nvPr/>
        </p:nvSpPr>
        <p:spPr bwMode="auto">
          <a:xfrm>
            <a:off x="161925" y="4724400"/>
            <a:ext cx="8982075"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914400" indent="-45720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371600" indent="-457200">
              <a:spcBef>
                <a:spcPct val="20000"/>
              </a:spcBef>
              <a:buChar char="•"/>
              <a:defRPr sz="2000">
                <a:solidFill>
                  <a:schemeClr val="tx1"/>
                </a:solidFill>
                <a:latin typeface="Comic Sans MS" panose="030F0702030302020204" pitchFamily="66"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AutoNum type="arabicPeriod"/>
            </a:pPr>
            <a:r>
              <a:rPr lang="en-US" altLang="en-US" sz="2400">
                <a:latin typeface="Times New Roman" panose="02020603050405020304" pitchFamily="18" charset="0"/>
              </a:rPr>
              <a:t>Transfer of information across networks through gateways/routers</a:t>
            </a:r>
          </a:p>
          <a:p>
            <a:pPr eaLnBrk="1" hangingPunct="1">
              <a:spcBef>
                <a:spcPct val="0"/>
              </a:spcBef>
              <a:buClrTx/>
              <a:buSzTx/>
              <a:buFontTx/>
              <a:buAutoNum type="arabicPeriod"/>
            </a:pPr>
            <a:r>
              <a:rPr lang="en-US" altLang="en-US" sz="2400">
                <a:latin typeface="Times New Roman" panose="02020603050405020304" pitchFamily="18" charset="0"/>
              </a:rPr>
              <a:t>Corresponding to OSI network layer: routing and congestion control</a:t>
            </a:r>
          </a:p>
          <a:p>
            <a:pPr eaLnBrk="1" hangingPunct="1">
              <a:spcBef>
                <a:spcPct val="0"/>
              </a:spcBef>
              <a:buClrTx/>
              <a:buSzTx/>
              <a:buFontTx/>
              <a:buAutoNum type="arabicPeriod"/>
            </a:pPr>
            <a:r>
              <a:rPr lang="en-US" altLang="en-US" sz="2400">
                <a:latin typeface="Times New Roman" panose="02020603050405020304" pitchFamily="18" charset="0"/>
              </a:rPr>
              <a:t>Global unique IP address and IP packets</a:t>
            </a:r>
          </a:p>
          <a:p>
            <a:pPr eaLnBrk="1" hangingPunct="1">
              <a:spcBef>
                <a:spcPct val="0"/>
              </a:spcBef>
              <a:buClrTx/>
              <a:buSzTx/>
              <a:buFontTx/>
              <a:buAutoNum type="arabicPeriod"/>
            </a:pPr>
            <a:r>
              <a:rPr lang="en-US" altLang="en-US" sz="2400">
                <a:latin typeface="Times New Roman" panose="02020603050405020304" pitchFamily="18" charset="0"/>
              </a:rPr>
              <a:t>Best-effort connectionless IP packet transfer: no setup, routed independently, robust, out of order, duplicate, or lose of  packet</a:t>
            </a:r>
          </a:p>
        </p:txBody>
      </p:sp>
      <p:sp>
        <p:nvSpPr>
          <p:cNvPr id="18458" name="Line 38">
            <a:extLst>
              <a:ext uri="{FF2B5EF4-FFF2-40B4-BE49-F238E27FC236}">
                <a16:creationId xmlns:a16="http://schemas.microsoft.com/office/drawing/2014/main" id="{0F24272A-F43F-4D53-BF78-B065D0BC8ED5}"/>
              </a:ext>
            </a:extLst>
          </p:cNvPr>
          <p:cNvSpPr>
            <a:spLocks noChangeShapeType="1"/>
          </p:cNvSpPr>
          <p:nvPr/>
        </p:nvSpPr>
        <p:spPr bwMode="auto">
          <a:xfrm>
            <a:off x="990600" y="2133600"/>
            <a:ext cx="15652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a:extLst>
              <a:ext uri="{FF2B5EF4-FFF2-40B4-BE49-F238E27FC236}">
                <a16:creationId xmlns:a16="http://schemas.microsoft.com/office/drawing/2014/main" id="{D16133D4-FC76-413E-9FD0-AF9519F8F56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fld id="{00C15ED4-A759-4C36-AF83-BEA923786F5A}" type="slidenum">
              <a:rPr lang="en-US" altLang="en-US" sz="1400">
                <a:latin typeface="Times New Roman" panose="02020603050405020304" pitchFamily="18" charset="0"/>
              </a:rPr>
              <a:pPr eaLnBrk="1" hangingPunct="1">
                <a:spcBef>
                  <a:spcPct val="0"/>
                </a:spcBef>
                <a:buClrTx/>
                <a:buSzTx/>
                <a:buFontTx/>
                <a:buNone/>
              </a:pPr>
              <a:t>9</a:t>
            </a:fld>
            <a:endParaRPr lang="en-US" altLang="en-US" sz="1400">
              <a:latin typeface="Times New Roman" panose="02020603050405020304" pitchFamily="18" charset="0"/>
            </a:endParaRPr>
          </a:p>
        </p:txBody>
      </p:sp>
      <p:sp>
        <p:nvSpPr>
          <p:cNvPr id="19459" name="Rectangle 2">
            <a:extLst>
              <a:ext uri="{FF2B5EF4-FFF2-40B4-BE49-F238E27FC236}">
                <a16:creationId xmlns:a16="http://schemas.microsoft.com/office/drawing/2014/main" id="{8415A137-25F1-47C9-9D0A-A517DB927698}"/>
              </a:ext>
            </a:extLst>
          </p:cNvPr>
          <p:cNvSpPr>
            <a:spLocks noChangeArrowheads="1"/>
          </p:cNvSpPr>
          <p:nvPr/>
        </p:nvSpPr>
        <p:spPr bwMode="auto">
          <a:xfrm>
            <a:off x="990600" y="1143000"/>
            <a:ext cx="1550988" cy="1817688"/>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9460" name="Line 3">
            <a:extLst>
              <a:ext uri="{FF2B5EF4-FFF2-40B4-BE49-F238E27FC236}">
                <a16:creationId xmlns:a16="http://schemas.microsoft.com/office/drawing/2014/main" id="{59816FC4-75F7-4255-8A43-6B8C0C76F977}"/>
              </a:ext>
            </a:extLst>
          </p:cNvPr>
          <p:cNvSpPr>
            <a:spLocks noChangeShapeType="1"/>
          </p:cNvSpPr>
          <p:nvPr/>
        </p:nvSpPr>
        <p:spPr bwMode="auto">
          <a:xfrm>
            <a:off x="990600" y="2590800"/>
            <a:ext cx="15652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1" name="Line 4">
            <a:extLst>
              <a:ext uri="{FF2B5EF4-FFF2-40B4-BE49-F238E27FC236}">
                <a16:creationId xmlns:a16="http://schemas.microsoft.com/office/drawing/2014/main" id="{0402272F-4A5F-4B27-A262-7FE9F46935BF}"/>
              </a:ext>
            </a:extLst>
          </p:cNvPr>
          <p:cNvSpPr>
            <a:spLocks noChangeShapeType="1"/>
          </p:cNvSpPr>
          <p:nvPr/>
        </p:nvSpPr>
        <p:spPr bwMode="auto">
          <a:xfrm>
            <a:off x="990600" y="1676400"/>
            <a:ext cx="15652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62" name="Rectangle 5">
            <a:extLst>
              <a:ext uri="{FF2B5EF4-FFF2-40B4-BE49-F238E27FC236}">
                <a16:creationId xmlns:a16="http://schemas.microsoft.com/office/drawing/2014/main" id="{2473F1F4-22D0-4078-850C-B6B3D688A6B2}"/>
              </a:ext>
            </a:extLst>
          </p:cNvPr>
          <p:cNvSpPr>
            <a:spLocks noChangeArrowheads="1"/>
          </p:cNvSpPr>
          <p:nvPr/>
        </p:nvSpPr>
        <p:spPr bwMode="auto">
          <a:xfrm>
            <a:off x="1143000" y="1219200"/>
            <a:ext cx="13779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Application</a:t>
            </a:r>
          </a:p>
        </p:txBody>
      </p:sp>
      <p:sp>
        <p:nvSpPr>
          <p:cNvPr id="19463" name="Rectangle 6">
            <a:extLst>
              <a:ext uri="{FF2B5EF4-FFF2-40B4-BE49-F238E27FC236}">
                <a16:creationId xmlns:a16="http://schemas.microsoft.com/office/drawing/2014/main" id="{09B5D650-B907-4E93-9848-7E40CEBDC08B}"/>
              </a:ext>
            </a:extLst>
          </p:cNvPr>
          <p:cNvSpPr>
            <a:spLocks noChangeArrowheads="1"/>
          </p:cNvSpPr>
          <p:nvPr/>
        </p:nvSpPr>
        <p:spPr bwMode="auto">
          <a:xfrm>
            <a:off x="1143000" y="1752600"/>
            <a:ext cx="1166813"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Transport</a:t>
            </a:r>
          </a:p>
        </p:txBody>
      </p:sp>
      <p:sp>
        <p:nvSpPr>
          <p:cNvPr id="19464" name="Rectangle 7">
            <a:extLst>
              <a:ext uri="{FF2B5EF4-FFF2-40B4-BE49-F238E27FC236}">
                <a16:creationId xmlns:a16="http://schemas.microsoft.com/office/drawing/2014/main" id="{237D5369-3870-4FDF-B8F9-3F693BC3FC19}"/>
              </a:ext>
            </a:extLst>
          </p:cNvPr>
          <p:cNvSpPr>
            <a:spLocks noChangeArrowheads="1"/>
          </p:cNvSpPr>
          <p:nvPr/>
        </p:nvSpPr>
        <p:spPr bwMode="auto">
          <a:xfrm>
            <a:off x="1295400" y="2133600"/>
            <a:ext cx="9683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Internet</a:t>
            </a:r>
          </a:p>
        </p:txBody>
      </p:sp>
      <p:sp>
        <p:nvSpPr>
          <p:cNvPr id="19465" name="Rectangle 8">
            <a:extLst>
              <a:ext uri="{FF2B5EF4-FFF2-40B4-BE49-F238E27FC236}">
                <a16:creationId xmlns:a16="http://schemas.microsoft.com/office/drawing/2014/main" id="{5D7415D1-1931-46F7-B265-425FBBA105F5}"/>
              </a:ext>
            </a:extLst>
          </p:cNvPr>
          <p:cNvSpPr>
            <a:spLocks noChangeArrowheads="1"/>
          </p:cNvSpPr>
          <p:nvPr/>
        </p:nvSpPr>
        <p:spPr bwMode="auto">
          <a:xfrm>
            <a:off x="990600" y="2667000"/>
            <a:ext cx="182562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solidFill>
                  <a:schemeClr val="accent1"/>
                </a:solidFill>
                <a:latin typeface="Times New Roman" panose="02020603050405020304" pitchFamily="18" charset="0"/>
              </a:rPr>
              <a:t>Network Interface</a:t>
            </a:r>
          </a:p>
        </p:txBody>
      </p:sp>
      <p:grpSp>
        <p:nvGrpSpPr>
          <p:cNvPr id="19466" name="Group 9">
            <a:extLst>
              <a:ext uri="{FF2B5EF4-FFF2-40B4-BE49-F238E27FC236}">
                <a16:creationId xmlns:a16="http://schemas.microsoft.com/office/drawing/2014/main" id="{513B3C4E-A1D4-4C21-9474-626456DA9E7D}"/>
              </a:ext>
            </a:extLst>
          </p:cNvPr>
          <p:cNvGrpSpPr>
            <a:grpSpLocks/>
          </p:cNvGrpSpPr>
          <p:nvPr/>
        </p:nvGrpSpPr>
        <p:grpSpPr bwMode="auto">
          <a:xfrm>
            <a:off x="6019800" y="1066800"/>
            <a:ext cx="1722438" cy="1817688"/>
            <a:chOff x="3845" y="846"/>
            <a:chExt cx="966" cy="1145"/>
          </a:xfrm>
        </p:grpSpPr>
        <p:sp>
          <p:nvSpPr>
            <p:cNvPr id="19504" name="Rectangle 10">
              <a:extLst>
                <a:ext uri="{FF2B5EF4-FFF2-40B4-BE49-F238E27FC236}">
                  <a16:creationId xmlns:a16="http://schemas.microsoft.com/office/drawing/2014/main" id="{283D0DF3-6A98-4B09-B571-E0F4079C846C}"/>
                </a:ext>
              </a:extLst>
            </p:cNvPr>
            <p:cNvSpPr>
              <a:spLocks noChangeArrowheads="1"/>
            </p:cNvSpPr>
            <p:nvPr/>
          </p:nvSpPr>
          <p:spPr bwMode="auto">
            <a:xfrm>
              <a:off x="3898" y="846"/>
              <a:ext cx="893" cy="1145"/>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9505" name="Line 11">
              <a:extLst>
                <a:ext uri="{FF2B5EF4-FFF2-40B4-BE49-F238E27FC236}">
                  <a16:creationId xmlns:a16="http://schemas.microsoft.com/office/drawing/2014/main" id="{B44B76FE-711B-49F5-B376-99722D4C111A}"/>
                </a:ext>
              </a:extLst>
            </p:cNvPr>
            <p:cNvSpPr>
              <a:spLocks noChangeShapeType="1"/>
            </p:cNvSpPr>
            <p:nvPr/>
          </p:nvSpPr>
          <p:spPr bwMode="auto">
            <a:xfrm>
              <a:off x="3898" y="1406"/>
              <a:ext cx="9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6" name="Line 12">
              <a:extLst>
                <a:ext uri="{FF2B5EF4-FFF2-40B4-BE49-F238E27FC236}">
                  <a16:creationId xmlns:a16="http://schemas.microsoft.com/office/drawing/2014/main" id="{195E0E52-B378-4D0A-A5D0-0249D2BE06C0}"/>
                </a:ext>
              </a:extLst>
            </p:cNvPr>
            <p:cNvSpPr>
              <a:spLocks noChangeShapeType="1"/>
            </p:cNvSpPr>
            <p:nvPr/>
          </p:nvSpPr>
          <p:spPr bwMode="auto">
            <a:xfrm>
              <a:off x="3910" y="1696"/>
              <a:ext cx="9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7" name="Line 13">
              <a:extLst>
                <a:ext uri="{FF2B5EF4-FFF2-40B4-BE49-F238E27FC236}">
                  <a16:creationId xmlns:a16="http://schemas.microsoft.com/office/drawing/2014/main" id="{3E4E6A42-CA7F-4F1E-89D5-256B1C42CFB3}"/>
                </a:ext>
              </a:extLst>
            </p:cNvPr>
            <p:cNvSpPr>
              <a:spLocks noChangeShapeType="1"/>
            </p:cNvSpPr>
            <p:nvPr/>
          </p:nvSpPr>
          <p:spPr bwMode="auto">
            <a:xfrm>
              <a:off x="3897" y="1127"/>
              <a:ext cx="90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8" name="Rectangle 14">
              <a:extLst>
                <a:ext uri="{FF2B5EF4-FFF2-40B4-BE49-F238E27FC236}">
                  <a16:creationId xmlns:a16="http://schemas.microsoft.com/office/drawing/2014/main" id="{AE1F4B97-E478-4A36-A127-D51C8D7C20A8}"/>
                </a:ext>
              </a:extLst>
            </p:cNvPr>
            <p:cNvSpPr>
              <a:spLocks noChangeArrowheads="1"/>
            </p:cNvSpPr>
            <p:nvPr/>
          </p:nvSpPr>
          <p:spPr bwMode="auto">
            <a:xfrm>
              <a:off x="3913" y="863"/>
              <a:ext cx="772"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Application</a:t>
              </a:r>
            </a:p>
          </p:txBody>
        </p:sp>
        <p:sp>
          <p:nvSpPr>
            <p:cNvPr id="19509" name="Rectangle 15">
              <a:extLst>
                <a:ext uri="{FF2B5EF4-FFF2-40B4-BE49-F238E27FC236}">
                  <a16:creationId xmlns:a16="http://schemas.microsoft.com/office/drawing/2014/main" id="{5C85C9F3-1512-41D9-8153-AEFF38E173FF}"/>
                </a:ext>
              </a:extLst>
            </p:cNvPr>
            <p:cNvSpPr>
              <a:spLocks noChangeArrowheads="1"/>
            </p:cNvSpPr>
            <p:nvPr/>
          </p:nvSpPr>
          <p:spPr bwMode="auto">
            <a:xfrm>
              <a:off x="3963" y="1141"/>
              <a:ext cx="655"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Transport</a:t>
              </a:r>
            </a:p>
          </p:txBody>
        </p:sp>
        <p:sp>
          <p:nvSpPr>
            <p:cNvPr id="19510" name="Rectangle 16">
              <a:extLst>
                <a:ext uri="{FF2B5EF4-FFF2-40B4-BE49-F238E27FC236}">
                  <a16:creationId xmlns:a16="http://schemas.microsoft.com/office/drawing/2014/main" id="{70BC8DC6-A627-4489-B1BA-9D20693168F6}"/>
                </a:ext>
              </a:extLst>
            </p:cNvPr>
            <p:cNvSpPr>
              <a:spLocks noChangeArrowheads="1"/>
            </p:cNvSpPr>
            <p:nvPr/>
          </p:nvSpPr>
          <p:spPr bwMode="auto">
            <a:xfrm>
              <a:off x="4006" y="1453"/>
              <a:ext cx="543" cy="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Internet</a:t>
              </a:r>
            </a:p>
          </p:txBody>
        </p:sp>
        <p:sp>
          <p:nvSpPr>
            <p:cNvPr id="19511" name="Rectangle 17">
              <a:extLst>
                <a:ext uri="{FF2B5EF4-FFF2-40B4-BE49-F238E27FC236}">
                  <a16:creationId xmlns:a16="http://schemas.microsoft.com/office/drawing/2014/main" id="{A81B0C3C-BDE4-4CD3-9E84-0C1CEFC61E98}"/>
                </a:ext>
              </a:extLst>
            </p:cNvPr>
            <p:cNvSpPr>
              <a:spLocks noChangeArrowheads="1"/>
            </p:cNvSpPr>
            <p:nvPr/>
          </p:nvSpPr>
          <p:spPr bwMode="auto">
            <a:xfrm>
              <a:off x="3845" y="1749"/>
              <a:ext cx="961"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a:latin typeface="Times New Roman" panose="02020603050405020304" pitchFamily="18" charset="0"/>
                </a:rPr>
                <a:t>   </a:t>
              </a:r>
              <a:r>
                <a:rPr lang="en-US" altLang="en-US" sz="1400" b="1">
                  <a:solidFill>
                    <a:schemeClr val="accent1"/>
                  </a:solidFill>
                  <a:latin typeface="Times New Roman" panose="02020603050405020304" pitchFamily="18" charset="0"/>
                </a:rPr>
                <a:t>Network Interface</a:t>
              </a:r>
            </a:p>
          </p:txBody>
        </p:sp>
      </p:grpSp>
      <p:grpSp>
        <p:nvGrpSpPr>
          <p:cNvPr id="19467" name="Group 18">
            <a:extLst>
              <a:ext uri="{FF2B5EF4-FFF2-40B4-BE49-F238E27FC236}">
                <a16:creationId xmlns:a16="http://schemas.microsoft.com/office/drawing/2014/main" id="{CC19015E-0CCA-42C1-BBAC-129215B35692}"/>
              </a:ext>
            </a:extLst>
          </p:cNvPr>
          <p:cNvGrpSpPr>
            <a:grpSpLocks/>
          </p:cNvGrpSpPr>
          <p:nvPr/>
        </p:nvGrpSpPr>
        <p:grpSpPr bwMode="auto">
          <a:xfrm>
            <a:off x="3429000" y="2057400"/>
            <a:ext cx="1677988" cy="914400"/>
            <a:chOff x="2236" y="1465"/>
            <a:chExt cx="1023" cy="593"/>
          </a:xfrm>
        </p:grpSpPr>
        <p:sp>
          <p:nvSpPr>
            <p:cNvPr id="19500" name="Rectangle 19">
              <a:extLst>
                <a:ext uri="{FF2B5EF4-FFF2-40B4-BE49-F238E27FC236}">
                  <a16:creationId xmlns:a16="http://schemas.microsoft.com/office/drawing/2014/main" id="{898F920C-1BF3-4141-B5A5-0C0B6E839E55}"/>
                </a:ext>
              </a:extLst>
            </p:cNvPr>
            <p:cNvSpPr>
              <a:spLocks noChangeArrowheads="1"/>
            </p:cNvSpPr>
            <p:nvPr/>
          </p:nvSpPr>
          <p:spPr bwMode="auto">
            <a:xfrm>
              <a:off x="2282" y="1465"/>
              <a:ext cx="950" cy="593"/>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9501" name="Line 20">
              <a:extLst>
                <a:ext uri="{FF2B5EF4-FFF2-40B4-BE49-F238E27FC236}">
                  <a16:creationId xmlns:a16="http://schemas.microsoft.com/office/drawing/2014/main" id="{B9086CF5-D28B-46C1-8363-862A29C8F77C}"/>
                </a:ext>
              </a:extLst>
            </p:cNvPr>
            <p:cNvSpPr>
              <a:spLocks noChangeShapeType="1"/>
            </p:cNvSpPr>
            <p:nvPr/>
          </p:nvSpPr>
          <p:spPr bwMode="auto">
            <a:xfrm>
              <a:off x="2278" y="1770"/>
              <a:ext cx="969"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502" name="Rectangle 21">
              <a:extLst>
                <a:ext uri="{FF2B5EF4-FFF2-40B4-BE49-F238E27FC236}">
                  <a16:creationId xmlns:a16="http://schemas.microsoft.com/office/drawing/2014/main" id="{4BC728FA-21FB-4C1C-99A7-02CB8AD9F661}"/>
                </a:ext>
              </a:extLst>
            </p:cNvPr>
            <p:cNvSpPr>
              <a:spLocks noChangeArrowheads="1"/>
            </p:cNvSpPr>
            <p:nvPr/>
          </p:nvSpPr>
          <p:spPr bwMode="auto">
            <a:xfrm>
              <a:off x="2397" y="1520"/>
              <a:ext cx="590" cy="2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Internet</a:t>
              </a:r>
            </a:p>
          </p:txBody>
        </p:sp>
        <p:sp>
          <p:nvSpPr>
            <p:cNvPr id="19503" name="Rectangle 22">
              <a:extLst>
                <a:ext uri="{FF2B5EF4-FFF2-40B4-BE49-F238E27FC236}">
                  <a16:creationId xmlns:a16="http://schemas.microsoft.com/office/drawing/2014/main" id="{1DC2B353-F661-46C8-AA36-D52715B36EA2}"/>
                </a:ext>
              </a:extLst>
            </p:cNvPr>
            <p:cNvSpPr>
              <a:spLocks noChangeArrowheads="1"/>
            </p:cNvSpPr>
            <p:nvPr/>
          </p:nvSpPr>
          <p:spPr bwMode="auto">
            <a:xfrm>
              <a:off x="2236" y="1816"/>
              <a:ext cx="1023" cy="1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1400" b="1">
                  <a:solidFill>
                    <a:schemeClr val="accent1"/>
                  </a:solidFill>
                  <a:latin typeface="Times New Roman" panose="02020603050405020304" pitchFamily="18" charset="0"/>
                </a:rPr>
                <a:t>Network InterfaceS</a:t>
              </a:r>
            </a:p>
          </p:txBody>
        </p:sp>
      </p:grpSp>
      <p:sp>
        <p:nvSpPr>
          <p:cNvPr id="19468" name="Oval 23">
            <a:extLst>
              <a:ext uri="{FF2B5EF4-FFF2-40B4-BE49-F238E27FC236}">
                <a16:creationId xmlns:a16="http://schemas.microsoft.com/office/drawing/2014/main" id="{E78D2B10-ABBD-4400-83A3-5F6CF323CD6F}"/>
              </a:ext>
            </a:extLst>
          </p:cNvPr>
          <p:cNvSpPr>
            <a:spLocks noChangeArrowheads="1"/>
          </p:cNvSpPr>
          <p:nvPr/>
        </p:nvSpPr>
        <p:spPr bwMode="auto">
          <a:xfrm>
            <a:off x="2133600" y="3733800"/>
            <a:ext cx="1671638" cy="1003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9469" name="Oval 24">
            <a:extLst>
              <a:ext uri="{FF2B5EF4-FFF2-40B4-BE49-F238E27FC236}">
                <a16:creationId xmlns:a16="http://schemas.microsoft.com/office/drawing/2014/main" id="{6DFAC13E-A332-4EBB-8D23-8BA78168F78F}"/>
              </a:ext>
            </a:extLst>
          </p:cNvPr>
          <p:cNvSpPr>
            <a:spLocks noChangeArrowheads="1"/>
          </p:cNvSpPr>
          <p:nvPr/>
        </p:nvSpPr>
        <p:spPr bwMode="auto">
          <a:xfrm>
            <a:off x="4724400" y="3733800"/>
            <a:ext cx="1671638" cy="1003300"/>
          </a:xfrm>
          <a:prstGeom prst="ellipse">
            <a:avLst/>
          </a:prstGeom>
          <a:noFill/>
          <a:ln w="127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19470" name="Rectangle 25">
            <a:extLst>
              <a:ext uri="{FF2B5EF4-FFF2-40B4-BE49-F238E27FC236}">
                <a16:creationId xmlns:a16="http://schemas.microsoft.com/office/drawing/2014/main" id="{249D3098-6847-47A0-9C6B-E2D4A89E6FBD}"/>
              </a:ext>
            </a:extLst>
          </p:cNvPr>
          <p:cNvSpPr>
            <a:spLocks noChangeArrowheads="1"/>
          </p:cNvSpPr>
          <p:nvPr/>
        </p:nvSpPr>
        <p:spPr bwMode="auto">
          <a:xfrm>
            <a:off x="2362200" y="4038600"/>
            <a:ext cx="1260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Network 1</a:t>
            </a:r>
          </a:p>
        </p:txBody>
      </p:sp>
      <p:sp>
        <p:nvSpPr>
          <p:cNvPr id="19471" name="Rectangle 26">
            <a:extLst>
              <a:ext uri="{FF2B5EF4-FFF2-40B4-BE49-F238E27FC236}">
                <a16:creationId xmlns:a16="http://schemas.microsoft.com/office/drawing/2014/main" id="{39AF5552-7664-4561-A7C7-621AD2729254}"/>
              </a:ext>
            </a:extLst>
          </p:cNvPr>
          <p:cNvSpPr>
            <a:spLocks noChangeArrowheads="1"/>
          </p:cNvSpPr>
          <p:nvPr/>
        </p:nvSpPr>
        <p:spPr bwMode="auto">
          <a:xfrm>
            <a:off x="5105400" y="4038600"/>
            <a:ext cx="12604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Network 2</a:t>
            </a:r>
          </a:p>
        </p:txBody>
      </p:sp>
      <p:sp>
        <p:nvSpPr>
          <p:cNvPr id="19472" name="Line 27">
            <a:extLst>
              <a:ext uri="{FF2B5EF4-FFF2-40B4-BE49-F238E27FC236}">
                <a16:creationId xmlns:a16="http://schemas.microsoft.com/office/drawing/2014/main" id="{D100E3A9-FBDB-49E4-BCC7-2203F5105CCF}"/>
              </a:ext>
            </a:extLst>
          </p:cNvPr>
          <p:cNvSpPr>
            <a:spLocks noChangeShapeType="1"/>
          </p:cNvSpPr>
          <p:nvPr/>
        </p:nvSpPr>
        <p:spPr bwMode="auto">
          <a:xfrm>
            <a:off x="1752600" y="2971800"/>
            <a:ext cx="776288" cy="749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3" name="Line 28">
            <a:extLst>
              <a:ext uri="{FF2B5EF4-FFF2-40B4-BE49-F238E27FC236}">
                <a16:creationId xmlns:a16="http://schemas.microsoft.com/office/drawing/2014/main" id="{AC941344-FCB0-4674-818F-A91687C7A0DC}"/>
              </a:ext>
            </a:extLst>
          </p:cNvPr>
          <p:cNvSpPr>
            <a:spLocks noChangeShapeType="1"/>
          </p:cNvSpPr>
          <p:nvPr/>
        </p:nvSpPr>
        <p:spPr bwMode="auto">
          <a:xfrm flipV="1">
            <a:off x="5791200" y="2971800"/>
            <a:ext cx="1065213" cy="78105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4" name="Line 29">
            <a:extLst>
              <a:ext uri="{FF2B5EF4-FFF2-40B4-BE49-F238E27FC236}">
                <a16:creationId xmlns:a16="http://schemas.microsoft.com/office/drawing/2014/main" id="{B587819A-56F0-4A0D-8FC8-6CE18CE41008}"/>
              </a:ext>
            </a:extLst>
          </p:cNvPr>
          <p:cNvSpPr>
            <a:spLocks noChangeShapeType="1"/>
          </p:cNvSpPr>
          <p:nvPr/>
        </p:nvSpPr>
        <p:spPr bwMode="auto">
          <a:xfrm flipV="1">
            <a:off x="3352800" y="3048000"/>
            <a:ext cx="673100" cy="708025"/>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5" name="Line 30">
            <a:extLst>
              <a:ext uri="{FF2B5EF4-FFF2-40B4-BE49-F238E27FC236}">
                <a16:creationId xmlns:a16="http://schemas.microsoft.com/office/drawing/2014/main" id="{F901F364-1706-4E2B-BF54-94E8625810FC}"/>
              </a:ext>
            </a:extLst>
          </p:cNvPr>
          <p:cNvSpPr>
            <a:spLocks noChangeShapeType="1"/>
          </p:cNvSpPr>
          <p:nvPr/>
        </p:nvSpPr>
        <p:spPr bwMode="auto">
          <a:xfrm>
            <a:off x="4419600" y="3048000"/>
            <a:ext cx="776288" cy="7493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76" name="Rectangle 31">
            <a:extLst>
              <a:ext uri="{FF2B5EF4-FFF2-40B4-BE49-F238E27FC236}">
                <a16:creationId xmlns:a16="http://schemas.microsoft.com/office/drawing/2014/main" id="{9278FA26-BDFE-46BB-AD81-F6F59BE071FB}"/>
              </a:ext>
            </a:extLst>
          </p:cNvPr>
          <p:cNvSpPr>
            <a:spLocks noChangeArrowheads="1"/>
          </p:cNvSpPr>
          <p:nvPr/>
        </p:nvSpPr>
        <p:spPr bwMode="auto">
          <a:xfrm>
            <a:off x="1066800" y="762000"/>
            <a:ext cx="1316038"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Machine A</a:t>
            </a:r>
          </a:p>
        </p:txBody>
      </p:sp>
      <p:sp>
        <p:nvSpPr>
          <p:cNvPr id="19477" name="Rectangle 32">
            <a:extLst>
              <a:ext uri="{FF2B5EF4-FFF2-40B4-BE49-F238E27FC236}">
                <a16:creationId xmlns:a16="http://schemas.microsoft.com/office/drawing/2014/main" id="{9EFE928C-8FDC-4FA0-906B-145F8A2AED43}"/>
              </a:ext>
            </a:extLst>
          </p:cNvPr>
          <p:cNvSpPr>
            <a:spLocks noChangeArrowheads="1"/>
          </p:cNvSpPr>
          <p:nvPr/>
        </p:nvSpPr>
        <p:spPr bwMode="auto">
          <a:xfrm>
            <a:off x="6172200" y="685800"/>
            <a:ext cx="130175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Machine B</a:t>
            </a:r>
          </a:p>
        </p:txBody>
      </p:sp>
      <p:sp>
        <p:nvSpPr>
          <p:cNvPr id="19478" name="Rectangle 33">
            <a:extLst>
              <a:ext uri="{FF2B5EF4-FFF2-40B4-BE49-F238E27FC236}">
                <a16:creationId xmlns:a16="http://schemas.microsoft.com/office/drawing/2014/main" id="{471FD712-BE71-4CB0-A3AE-7F747BD22E0F}"/>
              </a:ext>
            </a:extLst>
          </p:cNvPr>
          <p:cNvSpPr>
            <a:spLocks noChangeArrowheads="1"/>
          </p:cNvSpPr>
          <p:nvPr/>
        </p:nvSpPr>
        <p:spPr bwMode="auto">
          <a:xfrm>
            <a:off x="3429000" y="1524000"/>
            <a:ext cx="1844675"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SzTx/>
              <a:buFontTx/>
              <a:buNone/>
            </a:pPr>
            <a:r>
              <a:rPr lang="en-US" altLang="en-US" sz="2000">
                <a:latin typeface="Times New Roman" panose="02020603050405020304" pitchFamily="18" charset="0"/>
              </a:rPr>
              <a:t>Router/Gateway</a:t>
            </a:r>
          </a:p>
        </p:txBody>
      </p:sp>
      <p:sp>
        <p:nvSpPr>
          <p:cNvPr id="19479" name="Text Box 34">
            <a:extLst>
              <a:ext uri="{FF2B5EF4-FFF2-40B4-BE49-F238E27FC236}">
                <a16:creationId xmlns:a16="http://schemas.microsoft.com/office/drawing/2014/main" id="{35DAB127-9E96-4544-B403-C4D50A66D3A7}"/>
              </a:ext>
            </a:extLst>
          </p:cNvPr>
          <p:cNvSpPr txBox="1">
            <a:spLocks noChangeArrowheads="1"/>
          </p:cNvSpPr>
          <p:nvPr/>
        </p:nvSpPr>
        <p:spPr bwMode="auto">
          <a:xfrm>
            <a:off x="7777163" y="6553200"/>
            <a:ext cx="769937"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50000"/>
              </a:spcBef>
              <a:buClrTx/>
              <a:buSzTx/>
              <a:buFontTx/>
              <a:buNone/>
            </a:pPr>
            <a:r>
              <a:rPr lang="en-US" altLang="en-US" sz="1000">
                <a:latin typeface="Times New Roman" panose="02020603050405020304" pitchFamily="18" charset="0"/>
              </a:rPr>
              <a:t>Figure 2.11</a:t>
            </a:r>
          </a:p>
        </p:txBody>
      </p:sp>
      <p:sp>
        <p:nvSpPr>
          <p:cNvPr id="19480" name="Text Box 35">
            <a:extLst>
              <a:ext uri="{FF2B5EF4-FFF2-40B4-BE49-F238E27FC236}">
                <a16:creationId xmlns:a16="http://schemas.microsoft.com/office/drawing/2014/main" id="{22ECAC5C-D134-4B3C-AD0B-93593BB6D841}"/>
              </a:ext>
            </a:extLst>
          </p:cNvPr>
          <p:cNvSpPr txBox="1">
            <a:spLocks noChangeArrowheads="1"/>
          </p:cNvSpPr>
          <p:nvPr/>
        </p:nvSpPr>
        <p:spPr bwMode="auto">
          <a:xfrm>
            <a:off x="1676400" y="228600"/>
            <a:ext cx="622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2400" b="1">
                <a:latin typeface="Times New Roman" panose="02020603050405020304" pitchFamily="18" charset="0"/>
              </a:rPr>
              <a:t>TCP/IP architecture-- Network interface layer</a:t>
            </a:r>
          </a:p>
        </p:txBody>
      </p:sp>
      <p:sp>
        <p:nvSpPr>
          <p:cNvPr id="19481" name="Text Box 36">
            <a:extLst>
              <a:ext uri="{FF2B5EF4-FFF2-40B4-BE49-F238E27FC236}">
                <a16:creationId xmlns:a16="http://schemas.microsoft.com/office/drawing/2014/main" id="{EA7A8161-C7A4-44DB-8603-223992A4A28D}"/>
              </a:ext>
            </a:extLst>
          </p:cNvPr>
          <p:cNvSpPr txBox="1">
            <a:spLocks noChangeArrowheads="1"/>
          </p:cNvSpPr>
          <p:nvPr/>
        </p:nvSpPr>
        <p:spPr bwMode="auto">
          <a:xfrm>
            <a:off x="161925" y="4818063"/>
            <a:ext cx="532447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914400" indent="-45720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371600" indent="-457200">
              <a:spcBef>
                <a:spcPct val="20000"/>
              </a:spcBef>
              <a:buChar char="•"/>
              <a:defRPr sz="2000">
                <a:solidFill>
                  <a:schemeClr val="tx1"/>
                </a:solidFill>
                <a:latin typeface="Comic Sans MS" panose="030F0702030302020204" pitchFamily="66" charset="0"/>
              </a:defRPr>
            </a:lvl3pPr>
            <a:lvl4pPr marL="1828800" indent="-457200">
              <a:spcBef>
                <a:spcPct val="20000"/>
              </a:spcBef>
              <a:buChar char="–"/>
              <a:defRPr sz="2000">
                <a:solidFill>
                  <a:schemeClr val="tx1"/>
                </a:solidFill>
                <a:latin typeface="Times New Roman" panose="02020603050405020304" pitchFamily="18" charset="0"/>
              </a:defRPr>
            </a:lvl4pPr>
            <a:lvl5pPr marL="2286000" indent="-457200">
              <a:spcBef>
                <a:spcPct val="20000"/>
              </a:spcBef>
              <a:buChar char="»"/>
              <a:defRPr sz="2000">
                <a:solidFill>
                  <a:schemeClr val="tx1"/>
                </a:solidFill>
                <a:latin typeface="Times New Roman" panose="02020603050405020304" pitchFamily="18" charset="0"/>
              </a:defRPr>
            </a:lvl5pPr>
            <a:lvl6pPr marL="2743200" indent="-4572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200400" indent="-4572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657600" indent="-4572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114800" indent="-4572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AutoNum type="arabicPeriod"/>
            </a:pPr>
            <a:r>
              <a:rPr lang="en-US" altLang="en-US" sz="1200">
                <a:latin typeface="Times New Roman" panose="02020603050405020304" pitchFamily="18" charset="0"/>
              </a:rPr>
              <a:t>Concerned with network-specific aspects of the transfer of packets</a:t>
            </a:r>
          </a:p>
          <a:p>
            <a:pPr eaLnBrk="1" hangingPunct="1">
              <a:spcBef>
                <a:spcPct val="0"/>
              </a:spcBef>
              <a:buClrTx/>
              <a:buSzTx/>
              <a:buFontTx/>
              <a:buAutoNum type="arabicPeriod"/>
            </a:pPr>
            <a:r>
              <a:rPr lang="en-US" altLang="en-US" sz="1200">
                <a:latin typeface="Times New Roman" panose="02020603050405020304" pitchFamily="18" charset="0"/>
              </a:rPr>
              <a:t>Corresponding to part of OSI network layer and data link layer</a:t>
            </a:r>
          </a:p>
          <a:p>
            <a:pPr eaLnBrk="1" hangingPunct="1">
              <a:spcBef>
                <a:spcPct val="0"/>
              </a:spcBef>
              <a:buClrTx/>
              <a:buSzTx/>
              <a:buFontTx/>
              <a:buAutoNum type="arabicPeriod"/>
            </a:pPr>
            <a:r>
              <a:rPr lang="en-US" altLang="en-US" sz="1200">
                <a:latin typeface="Times New Roman" panose="02020603050405020304" pitchFamily="18" charset="0"/>
              </a:rPr>
              <a:t>Different network interfaces: X.25, ATM, frame relay, Ethernet, etc</a:t>
            </a:r>
            <a:endParaRPr lang="en-US" altLang="en-US" sz="1200">
              <a:latin typeface="Times New Roman" panose="02020603050405020304" pitchFamily="18" charset="0"/>
              <a:sym typeface="Wingdings" panose="05000000000000000000" pitchFamily="2" charset="2"/>
            </a:endParaRPr>
          </a:p>
        </p:txBody>
      </p:sp>
      <p:sp>
        <p:nvSpPr>
          <p:cNvPr id="19482" name="Line 37">
            <a:extLst>
              <a:ext uri="{FF2B5EF4-FFF2-40B4-BE49-F238E27FC236}">
                <a16:creationId xmlns:a16="http://schemas.microsoft.com/office/drawing/2014/main" id="{9F29F3EC-25AE-41D3-A8EF-82AE54AB8F46}"/>
              </a:ext>
            </a:extLst>
          </p:cNvPr>
          <p:cNvSpPr>
            <a:spLocks noChangeShapeType="1"/>
          </p:cNvSpPr>
          <p:nvPr/>
        </p:nvSpPr>
        <p:spPr bwMode="auto">
          <a:xfrm>
            <a:off x="990600" y="2133600"/>
            <a:ext cx="156527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483" name="Line 38">
            <a:extLst>
              <a:ext uri="{FF2B5EF4-FFF2-40B4-BE49-F238E27FC236}">
                <a16:creationId xmlns:a16="http://schemas.microsoft.com/office/drawing/2014/main" id="{4DF5BC96-A60E-4196-BA38-782DD5A0D43B}"/>
              </a:ext>
            </a:extLst>
          </p:cNvPr>
          <p:cNvSpPr>
            <a:spLocks noChangeShapeType="1"/>
          </p:cNvSpPr>
          <p:nvPr/>
        </p:nvSpPr>
        <p:spPr bwMode="auto">
          <a:xfrm>
            <a:off x="838200" y="2362200"/>
            <a:ext cx="0" cy="5334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4" name="Text Box 39">
            <a:extLst>
              <a:ext uri="{FF2B5EF4-FFF2-40B4-BE49-F238E27FC236}">
                <a16:creationId xmlns:a16="http://schemas.microsoft.com/office/drawing/2014/main" id="{43E4D4C0-F11D-4F16-B3AD-271A41A98B7A}"/>
              </a:ext>
            </a:extLst>
          </p:cNvPr>
          <p:cNvSpPr txBox="1">
            <a:spLocks noChangeArrowheads="1"/>
          </p:cNvSpPr>
          <p:nvPr/>
        </p:nvSpPr>
        <p:spPr bwMode="auto">
          <a:xfrm>
            <a:off x="0" y="2133600"/>
            <a:ext cx="78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i="1">
                <a:latin typeface="Times New Roman" panose="02020603050405020304" pitchFamily="18" charset="0"/>
              </a:rPr>
              <a:t>   IP </a:t>
            </a:r>
          </a:p>
          <a:p>
            <a:pPr eaLnBrk="1" hangingPunct="1">
              <a:spcBef>
                <a:spcPct val="0"/>
              </a:spcBef>
              <a:buClrTx/>
              <a:buSzTx/>
              <a:buFontTx/>
              <a:buNone/>
            </a:pPr>
            <a:r>
              <a:rPr lang="en-US" altLang="en-US" sz="1800" i="1">
                <a:latin typeface="Times New Roman" panose="02020603050405020304" pitchFamily="18" charset="0"/>
              </a:rPr>
              <a:t>packet</a:t>
            </a:r>
          </a:p>
        </p:txBody>
      </p:sp>
      <p:sp>
        <p:nvSpPr>
          <p:cNvPr id="19485" name="Text Box 41">
            <a:extLst>
              <a:ext uri="{FF2B5EF4-FFF2-40B4-BE49-F238E27FC236}">
                <a16:creationId xmlns:a16="http://schemas.microsoft.com/office/drawing/2014/main" id="{4677654D-2643-41E0-A81E-B6BCDC4536FB}"/>
              </a:ext>
            </a:extLst>
          </p:cNvPr>
          <p:cNvSpPr txBox="1">
            <a:spLocks noChangeArrowheads="1"/>
          </p:cNvSpPr>
          <p:nvPr/>
        </p:nvSpPr>
        <p:spPr bwMode="auto">
          <a:xfrm>
            <a:off x="762000" y="3197225"/>
            <a:ext cx="127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i="1">
                <a:latin typeface="Times New Roman" panose="02020603050405020304" pitchFamily="18" charset="0"/>
              </a:rPr>
              <a:t>Packet</a:t>
            </a:r>
          </a:p>
          <a:p>
            <a:pPr eaLnBrk="1" hangingPunct="1">
              <a:spcBef>
                <a:spcPct val="0"/>
              </a:spcBef>
              <a:buClrTx/>
              <a:buSzTx/>
              <a:buFontTx/>
              <a:buNone/>
            </a:pPr>
            <a:r>
              <a:rPr lang="en-US" altLang="en-US" sz="1800" i="1">
                <a:latin typeface="Times New Roman" panose="02020603050405020304" pitchFamily="18" charset="0"/>
              </a:rPr>
              <a:t>of network1</a:t>
            </a:r>
          </a:p>
        </p:txBody>
      </p:sp>
      <p:sp>
        <p:nvSpPr>
          <p:cNvPr id="19486" name="Text Box 42">
            <a:extLst>
              <a:ext uri="{FF2B5EF4-FFF2-40B4-BE49-F238E27FC236}">
                <a16:creationId xmlns:a16="http://schemas.microsoft.com/office/drawing/2014/main" id="{2B1FED44-7455-4F8E-BE14-641CBA98AAAA}"/>
              </a:ext>
            </a:extLst>
          </p:cNvPr>
          <p:cNvSpPr txBox="1">
            <a:spLocks noChangeArrowheads="1"/>
          </p:cNvSpPr>
          <p:nvPr/>
        </p:nvSpPr>
        <p:spPr bwMode="auto">
          <a:xfrm>
            <a:off x="2667000" y="2971800"/>
            <a:ext cx="127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i="1">
                <a:latin typeface="Times New Roman" panose="02020603050405020304" pitchFamily="18" charset="0"/>
              </a:rPr>
              <a:t>Packet</a:t>
            </a:r>
          </a:p>
          <a:p>
            <a:pPr eaLnBrk="1" hangingPunct="1">
              <a:spcBef>
                <a:spcPct val="0"/>
              </a:spcBef>
              <a:buClrTx/>
              <a:buSzTx/>
              <a:buFontTx/>
              <a:buNone/>
            </a:pPr>
            <a:r>
              <a:rPr lang="en-US" altLang="en-US" sz="1800" i="1">
                <a:latin typeface="Times New Roman" panose="02020603050405020304" pitchFamily="18" charset="0"/>
              </a:rPr>
              <a:t>of network1</a:t>
            </a:r>
          </a:p>
        </p:txBody>
      </p:sp>
      <p:sp>
        <p:nvSpPr>
          <p:cNvPr id="19487" name="Line 43">
            <a:extLst>
              <a:ext uri="{FF2B5EF4-FFF2-40B4-BE49-F238E27FC236}">
                <a16:creationId xmlns:a16="http://schemas.microsoft.com/office/drawing/2014/main" id="{B3F3F471-E5B3-4819-B92B-FD93875A4539}"/>
              </a:ext>
            </a:extLst>
          </p:cNvPr>
          <p:cNvSpPr>
            <a:spLocks noChangeShapeType="1"/>
          </p:cNvSpPr>
          <p:nvPr/>
        </p:nvSpPr>
        <p:spPr bwMode="auto">
          <a:xfrm flipV="1">
            <a:off x="3352800" y="2438400"/>
            <a:ext cx="0" cy="3810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88" name="Text Box 44">
            <a:extLst>
              <a:ext uri="{FF2B5EF4-FFF2-40B4-BE49-F238E27FC236}">
                <a16:creationId xmlns:a16="http://schemas.microsoft.com/office/drawing/2014/main" id="{30AB1353-6D08-413F-85B9-8E6F09AE12E2}"/>
              </a:ext>
            </a:extLst>
          </p:cNvPr>
          <p:cNvSpPr txBox="1">
            <a:spLocks noChangeArrowheads="1"/>
          </p:cNvSpPr>
          <p:nvPr/>
        </p:nvSpPr>
        <p:spPr bwMode="auto">
          <a:xfrm>
            <a:off x="2743200" y="1905000"/>
            <a:ext cx="78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i="1">
                <a:latin typeface="Times New Roman" panose="02020603050405020304" pitchFamily="18" charset="0"/>
              </a:rPr>
              <a:t>IP </a:t>
            </a:r>
          </a:p>
          <a:p>
            <a:pPr eaLnBrk="1" hangingPunct="1">
              <a:spcBef>
                <a:spcPct val="0"/>
              </a:spcBef>
              <a:buClrTx/>
              <a:buSzTx/>
              <a:buFontTx/>
              <a:buNone/>
            </a:pPr>
            <a:r>
              <a:rPr lang="en-US" altLang="en-US" sz="1800" i="1">
                <a:latin typeface="Times New Roman" panose="02020603050405020304" pitchFamily="18" charset="0"/>
              </a:rPr>
              <a:t>packet</a:t>
            </a:r>
          </a:p>
        </p:txBody>
      </p:sp>
      <p:sp>
        <p:nvSpPr>
          <p:cNvPr id="19489" name="Line 45">
            <a:extLst>
              <a:ext uri="{FF2B5EF4-FFF2-40B4-BE49-F238E27FC236}">
                <a16:creationId xmlns:a16="http://schemas.microsoft.com/office/drawing/2014/main" id="{B010D23F-9718-4F9E-BB03-F8F28D887F2C}"/>
              </a:ext>
            </a:extLst>
          </p:cNvPr>
          <p:cNvSpPr>
            <a:spLocks noChangeShapeType="1"/>
          </p:cNvSpPr>
          <p:nvPr/>
        </p:nvSpPr>
        <p:spPr bwMode="auto">
          <a:xfrm>
            <a:off x="5181600" y="2362200"/>
            <a:ext cx="0" cy="5334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0" name="Text Box 46">
            <a:extLst>
              <a:ext uri="{FF2B5EF4-FFF2-40B4-BE49-F238E27FC236}">
                <a16:creationId xmlns:a16="http://schemas.microsoft.com/office/drawing/2014/main" id="{40B06975-604D-4B71-BCB3-B3ACD8C8F2A8}"/>
              </a:ext>
            </a:extLst>
          </p:cNvPr>
          <p:cNvSpPr txBox="1">
            <a:spLocks noChangeArrowheads="1"/>
          </p:cNvSpPr>
          <p:nvPr/>
        </p:nvSpPr>
        <p:spPr bwMode="auto">
          <a:xfrm>
            <a:off x="5165725" y="2019300"/>
            <a:ext cx="78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i="1">
                <a:latin typeface="Times New Roman" panose="02020603050405020304" pitchFamily="18" charset="0"/>
              </a:rPr>
              <a:t>IP </a:t>
            </a:r>
          </a:p>
          <a:p>
            <a:pPr eaLnBrk="1" hangingPunct="1">
              <a:spcBef>
                <a:spcPct val="0"/>
              </a:spcBef>
              <a:buClrTx/>
              <a:buSzTx/>
              <a:buFontTx/>
              <a:buNone/>
            </a:pPr>
            <a:r>
              <a:rPr lang="en-US" altLang="en-US" sz="1800" i="1">
                <a:latin typeface="Times New Roman" panose="02020603050405020304" pitchFamily="18" charset="0"/>
              </a:rPr>
              <a:t>packet</a:t>
            </a:r>
          </a:p>
        </p:txBody>
      </p:sp>
      <p:sp>
        <p:nvSpPr>
          <p:cNvPr id="19491" name="Text Box 47">
            <a:extLst>
              <a:ext uri="{FF2B5EF4-FFF2-40B4-BE49-F238E27FC236}">
                <a16:creationId xmlns:a16="http://schemas.microsoft.com/office/drawing/2014/main" id="{B76844EF-4422-4095-B2D7-E1FDC1460543}"/>
              </a:ext>
            </a:extLst>
          </p:cNvPr>
          <p:cNvSpPr txBox="1">
            <a:spLocks noChangeArrowheads="1"/>
          </p:cNvSpPr>
          <p:nvPr/>
        </p:nvSpPr>
        <p:spPr bwMode="auto">
          <a:xfrm>
            <a:off x="4708525" y="3009900"/>
            <a:ext cx="1270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i="1">
                <a:latin typeface="Times New Roman" panose="02020603050405020304" pitchFamily="18" charset="0"/>
              </a:rPr>
              <a:t>Packet</a:t>
            </a:r>
          </a:p>
          <a:p>
            <a:pPr eaLnBrk="1" hangingPunct="1">
              <a:spcBef>
                <a:spcPct val="0"/>
              </a:spcBef>
              <a:buClrTx/>
              <a:buSzTx/>
              <a:buFontTx/>
              <a:buNone/>
            </a:pPr>
            <a:r>
              <a:rPr lang="en-US" altLang="en-US" sz="1800" i="1">
                <a:latin typeface="Times New Roman" panose="02020603050405020304" pitchFamily="18" charset="0"/>
              </a:rPr>
              <a:t>of network2</a:t>
            </a:r>
          </a:p>
        </p:txBody>
      </p:sp>
      <p:sp>
        <p:nvSpPr>
          <p:cNvPr id="19492" name="Line 48">
            <a:extLst>
              <a:ext uri="{FF2B5EF4-FFF2-40B4-BE49-F238E27FC236}">
                <a16:creationId xmlns:a16="http://schemas.microsoft.com/office/drawing/2014/main" id="{8F1B2FAF-ACE4-4A0B-901E-96167282D391}"/>
              </a:ext>
            </a:extLst>
          </p:cNvPr>
          <p:cNvSpPr>
            <a:spLocks noChangeShapeType="1"/>
          </p:cNvSpPr>
          <p:nvPr/>
        </p:nvSpPr>
        <p:spPr bwMode="auto">
          <a:xfrm flipV="1">
            <a:off x="7848600" y="2286000"/>
            <a:ext cx="0" cy="3810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3" name="Text Box 49">
            <a:extLst>
              <a:ext uri="{FF2B5EF4-FFF2-40B4-BE49-F238E27FC236}">
                <a16:creationId xmlns:a16="http://schemas.microsoft.com/office/drawing/2014/main" id="{73C9F9E4-B0AF-4B52-9872-680010E86E1B}"/>
              </a:ext>
            </a:extLst>
          </p:cNvPr>
          <p:cNvSpPr txBox="1">
            <a:spLocks noChangeArrowheads="1"/>
          </p:cNvSpPr>
          <p:nvPr/>
        </p:nvSpPr>
        <p:spPr bwMode="auto">
          <a:xfrm>
            <a:off x="7832725" y="1943100"/>
            <a:ext cx="7810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i="1">
                <a:latin typeface="Times New Roman" panose="02020603050405020304" pitchFamily="18" charset="0"/>
              </a:rPr>
              <a:t>IP </a:t>
            </a:r>
          </a:p>
          <a:p>
            <a:pPr eaLnBrk="1" hangingPunct="1">
              <a:spcBef>
                <a:spcPct val="0"/>
              </a:spcBef>
              <a:buClrTx/>
              <a:buSzTx/>
              <a:buFontTx/>
              <a:buNone/>
            </a:pPr>
            <a:r>
              <a:rPr lang="en-US" altLang="en-US" sz="1800" i="1">
                <a:latin typeface="Times New Roman" panose="02020603050405020304" pitchFamily="18" charset="0"/>
              </a:rPr>
              <a:t>packet</a:t>
            </a:r>
          </a:p>
        </p:txBody>
      </p:sp>
      <p:sp>
        <p:nvSpPr>
          <p:cNvPr id="19494" name="Text Box 50">
            <a:extLst>
              <a:ext uri="{FF2B5EF4-FFF2-40B4-BE49-F238E27FC236}">
                <a16:creationId xmlns:a16="http://schemas.microsoft.com/office/drawing/2014/main" id="{8733294C-2386-468E-A367-E92102D069E9}"/>
              </a:ext>
            </a:extLst>
          </p:cNvPr>
          <p:cNvSpPr txBox="1">
            <a:spLocks noChangeArrowheads="1"/>
          </p:cNvSpPr>
          <p:nvPr/>
        </p:nvSpPr>
        <p:spPr bwMode="auto">
          <a:xfrm>
            <a:off x="6384925" y="3162300"/>
            <a:ext cx="1270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Wingdings" panose="05000000000000000000" pitchFamily="2" charset="2"/>
              <a:buChar char="q"/>
              <a:defRPr sz="2800">
                <a:solidFill>
                  <a:schemeClr val="tx1"/>
                </a:solidFill>
                <a:latin typeface="Comic Sans MS" panose="030F0702030302020204" pitchFamily="66" charset="0"/>
              </a:defRPr>
            </a:lvl1pPr>
            <a:lvl2pPr marL="742950" indent="-285750">
              <a:spcBef>
                <a:spcPct val="20000"/>
              </a:spcBef>
              <a:buClr>
                <a:schemeClr val="accent2"/>
              </a:buClr>
              <a:buSzPct val="75000"/>
              <a:buFont typeface="Wingdings" panose="05000000000000000000" pitchFamily="2" charset="2"/>
              <a:buChar char="v"/>
              <a:defRPr sz="2400">
                <a:solidFill>
                  <a:schemeClr val="tx1"/>
                </a:solidFill>
                <a:latin typeface="Comic Sans MS" panose="030F0702030302020204" pitchFamily="66" charset="0"/>
              </a:defRPr>
            </a:lvl2pPr>
            <a:lvl3pPr marL="1143000" indent="-228600">
              <a:spcBef>
                <a:spcPct val="20000"/>
              </a:spcBef>
              <a:buChar char="•"/>
              <a:defRPr sz="2000">
                <a:solidFill>
                  <a:schemeClr val="tx1"/>
                </a:solidFill>
                <a:latin typeface="Comic Sans MS" panose="030F0702030302020204" pitchFamily="66"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eaLnBrk="1" hangingPunct="1">
              <a:spcBef>
                <a:spcPct val="0"/>
              </a:spcBef>
              <a:buClrTx/>
              <a:buSzTx/>
              <a:buFontTx/>
              <a:buNone/>
            </a:pPr>
            <a:r>
              <a:rPr lang="en-US" altLang="en-US" sz="1800" i="1">
                <a:latin typeface="Times New Roman" panose="02020603050405020304" pitchFamily="18" charset="0"/>
              </a:rPr>
              <a:t>Packet</a:t>
            </a:r>
          </a:p>
          <a:p>
            <a:pPr eaLnBrk="1" hangingPunct="1">
              <a:spcBef>
                <a:spcPct val="0"/>
              </a:spcBef>
              <a:buClrTx/>
              <a:buSzTx/>
              <a:buFontTx/>
              <a:buNone/>
            </a:pPr>
            <a:r>
              <a:rPr lang="en-US" altLang="en-US" sz="1800" i="1">
                <a:latin typeface="Times New Roman" panose="02020603050405020304" pitchFamily="18" charset="0"/>
              </a:rPr>
              <a:t>of network2</a:t>
            </a:r>
          </a:p>
          <a:p>
            <a:pPr eaLnBrk="1" hangingPunct="1">
              <a:spcBef>
                <a:spcPct val="0"/>
              </a:spcBef>
              <a:buClrTx/>
              <a:buSzTx/>
              <a:buFontTx/>
              <a:buNone/>
            </a:pPr>
            <a:endParaRPr lang="en-US" altLang="en-US" sz="2400">
              <a:latin typeface="Times New Roman" panose="02020603050405020304" pitchFamily="18" charset="0"/>
            </a:endParaRPr>
          </a:p>
        </p:txBody>
      </p:sp>
      <p:sp>
        <p:nvSpPr>
          <p:cNvPr id="19495" name="Line 51">
            <a:extLst>
              <a:ext uri="{FF2B5EF4-FFF2-40B4-BE49-F238E27FC236}">
                <a16:creationId xmlns:a16="http://schemas.microsoft.com/office/drawing/2014/main" id="{0C39680A-FE7A-4B35-932E-6C8305FCDCA1}"/>
              </a:ext>
            </a:extLst>
          </p:cNvPr>
          <p:cNvSpPr>
            <a:spLocks noChangeShapeType="1"/>
          </p:cNvSpPr>
          <p:nvPr/>
        </p:nvSpPr>
        <p:spPr bwMode="auto">
          <a:xfrm>
            <a:off x="1447800" y="3124200"/>
            <a:ext cx="609600" cy="4572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6" name="Line 53">
            <a:extLst>
              <a:ext uri="{FF2B5EF4-FFF2-40B4-BE49-F238E27FC236}">
                <a16:creationId xmlns:a16="http://schemas.microsoft.com/office/drawing/2014/main" id="{573B07E0-FBBC-495B-BD76-3CA8906C4AC0}"/>
              </a:ext>
            </a:extLst>
          </p:cNvPr>
          <p:cNvSpPr>
            <a:spLocks noChangeShapeType="1"/>
          </p:cNvSpPr>
          <p:nvPr/>
        </p:nvSpPr>
        <p:spPr bwMode="auto">
          <a:xfrm flipV="1">
            <a:off x="3124200" y="3200400"/>
            <a:ext cx="381000" cy="3810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7" name="Line 54">
            <a:extLst>
              <a:ext uri="{FF2B5EF4-FFF2-40B4-BE49-F238E27FC236}">
                <a16:creationId xmlns:a16="http://schemas.microsoft.com/office/drawing/2014/main" id="{56154075-02C2-4992-9CAD-461D911B6FDD}"/>
              </a:ext>
            </a:extLst>
          </p:cNvPr>
          <p:cNvSpPr>
            <a:spLocks noChangeShapeType="1"/>
          </p:cNvSpPr>
          <p:nvPr/>
        </p:nvSpPr>
        <p:spPr bwMode="auto">
          <a:xfrm>
            <a:off x="5181600" y="3048000"/>
            <a:ext cx="304800" cy="5334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498" name="Line 55">
            <a:extLst>
              <a:ext uri="{FF2B5EF4-FFF2-40B4-BE49-F238E27FC236}">
                <a16:creationId xmlns:a16="http://schemas.microsoft.com/office/drawing/2014/main" id="{0553E073-F7E9-4D44-B0E5-38043B591B05}"/>
              </a:ext>
            </a:extLst>
          </p:cNvPr>
          <p:cNvSpPr>
            <a:spLocks noChangeShapeType="1"/>
          </p:cNvSpPr>
          <p:nvPr/>
        </p:nvSpPr>
        <p:spPr bwMode="auto">
          <a:xfrm flipV="1">
            <a:off x="6248400" y="3124200"/>
            <a:ext cx="762000" cy="533400"/>
          </a:xfrm>
          <a:prstGeom prst="line">
            <a:avLst/>
          </a:prstGeom>
          <a:noFill/>
          <a:ln w="9525">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Rectangle 3">
            <a:extLst>
              <a:ext uri="{FF2B5EF4-FFF2-40B4-BE49-F238E27FC236}">
                <a16:creationId xmlns:a16="http://schemas.microsoft.com/office/drawing/2014/main" id="{238ECBD5-12B0-4533-80AB-0CBA6387DD05}"/>
              </a:ext>
            </a:extLst>
          </p:cNvPr>
          <p:cNvSpPr txBox="1">
            <a:spLocks noChangeArrowheads="1"/>
          </p:cNvSpPr>
          <p:nvPr/>
        </p:nvSpPr>
        <p:spPr bwMode="auto">
          <a:xfrm>
            <a:off x="161925" y="5568950"/>
            <a:ext cx="8077200" cy="134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lr>
                <a:schemeClr val="accent2"/>
              </a:buClr>
              <a:buSzPct val="85000"/>
              <a:buFont typeface="Wingdings" panose="05000000000000000000" pitchFamily="2" charset="2"/>
              <a:buChar char="q"/>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Wingdings" panose="05000000000000000000" pitchFamily="2" charset="2"/>
              <a:buChar char="v"/>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Times New Roman" pitchFamily="18" charset="0"/>
              </a:defRPr>
            </a:lvl4pPr>
            <a:lvl5pPr marL="2057400" indent="-228600" algn="l" rtl="0" eaLnBrk="0" fontAlgn="base" hangingPunct="0">
              <a:spcBef>
                <a:spcPct val="20000"/>
              </a:spcBef>
              <a:spcAft>
                <a:spcPct val="0"/>
              </a:spcAft>
              <a:buChar char="»"/>
              <a:defRPr sz="2000">
                <a:solidFill>
                  <a:schemeClr val="tx1"/>
                </a:solidFill>
                <a:latin typeface="Times New Roman" pitchFamily="18" charset="0"/>
              </a:defRPr>
            </a:lvl5pPr>
            <a:lvl6pPr marL="2514600" indent="-228600" algn="l" rtl="0" eaLnBrk="0" fontAlgn="base" hangingPunct="0">
              <a:spcBef>
                <a:spcPct val="20000"/>
              </a:spcBef>
              <a:spcAft>
                <a:spcPct val="0"/>
              </a:spcAft>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Char char="»"/>
              <a:defRPr sz="2000">
                <a:solidFill>
                  <a:schemeClr val="tx1"/>
                </a:solidFill>
                <a:latin typeface="Times New Roman" pitchFamily="18" charset="0"/>
              </a:defRPr>
            </a:lvl9pPr>
          </a:lstStyle>
          <a:p>
            <a:pPr marL="609600" indent="-609600" eaLnBrk="1" hangingPunct="1">
              <a:lnSpc>
                <a:spcPct val="90000"/>
              </a:lnSpc>
              <a:buFontTx/>
              <a:buNone/>
              <a:defRPr/>
            </a:pPr>
            <a:r>
              <a:rPr lang="en-US" altLang="en-US" sz="1000" kern="0" dirty="0"/>
              <a:t>1. Router receives a frame from one network (e.g., N1) through its physical layer</a:t>
            </a:r>
          </a:p>
          <a:p>
            <a:pPr marL="609600" indent="-609600" eaLnBrk="1" hangingPunct="1">
              <a:lnSpc>
                <a:spcPct val="90000"/>
              </a:lnSpc>
              <a:buFontTx/>
              <a:buNone/>
              <a:defRPr/>
            </a:pPr>
            <a:r>
              <a:rPr lang="en-US" altLang="en-US" sz="1000" kern="0" dirty="0"/>
              <a:t>2. The data link entity for N1 extracts the IP packet from the frame and passes the IP packet up to its network entity.</a:t>
            </a:r>
          </a:p>
          <a:p>
            <a:pPr marL="609600" indent="-609600" eaLnBrk="1" hangingPunct="1">
              <a:lnSpc>
                <a:spcPct val="90000"/>
              </a:lnSpc>
              <a:buFontTx/>
              <a:buNone/>
              <a:defRPr/>
            </a:pPr>
            <a:r>
              <a:rPr lang="en-US" altLang="en-US" sz="1000" kern="0" dirty="0"/>
              <a:t>3. The network entity checks destination IP address (finds the packet is not for itself) and determines the next hop based on destination IP address (i.e., routing) , this next hop router will be in another network (e.g.  N2)</a:t>
            </a:r>
          </a:p>
          <a:p>
            <a:pPr marL="609600" indent="-609600" eaLnBrk="1" hangingPunct="1">
              <a:lnSpc>
                <a:spcPct val="90000"/>
              </a:lnSpc>
              <a:buFontTx/>
              <a:buNone/>
              <a:defRPr/>
            </a:pPr>
            <a:r>
              <a:rPr lang="en-US" altLang="en-US" sz="1000" kern="0" dirty="0"/>
              <a:t>4. Network entity passes the IP packet down to the data link entity for N2 </a:t>
            </a:r>
          </a:p>
          <a:p>
            <a:pPr marL="609600" indent="-609600" eaLnBrk="1" hangingPunct="1">
              <a:lnSpc>
                <a:spcPct val="90000"/>
              </a:lnSpc>
              <a:buFontTx/>
              <a:buNone/>
              <a:defRPr/>
            </a:pPr>
            <a:r>
              <a:rPr lang="en-US" altLang="en-US" sz="1000" kern="0" dirty="0"/>
              <a:t>5. Data link entity for N2 encapsulates the IP packet in a  frame of N2 and passes the frame down to physical layer for transmission to the next router through network N2.</a:t>
            </a:r>
          </a:p>
        </p:txBody>
      </p:sp>
    </p:spTree>
  </p:cSld>
  <p:clrMapOvr>
    <a:masterClrMapping/>
  </p:clrMapOvr>
  <p:transition/>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9268</TotalTime>
  <Words>2774</Words>
  <Application>Microsoft Office PowerPoint</Application>
  <PresentationFormat>On-screen Show (4:3)</PresentationFormat>
  <Paragraphs>530</Paragraphs>
  <Slides>38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38</vt:i4>
      </vt:variant>
    </vt:vector>
  </HeadingPairs>
  <TitlesOfParts>
    <vt:vector size="46" baseType="lpstr">
      <vt:lpstr>Times New Roman</vt:lpstr>
      <vt:lpstr>Arial</vt:lpstr>
      <vt:lpstr>Comic Sans MS</vt:lpstr>
      <vt:lpstr>Wingdings</vt:lpstr>
      <vt:lpstr>HG Mincho Light J</vt:lpstr>
      <vt:lpstr>PMingLiU</vt:lpstr>
      <vt:lpstr>Courier New</vt:lpstr>
      <vt:lpstr>Default Design</vt:lpstr>
      <vt:lpstr> TCP/IP Fundamentals</vt:lpstr>
      <vt:lpstr>TCP/IP architecture</vt:lpstr>
      <vt:lpstr>The Internet Hourglass</vt:lpstr>
      <vt:lpstr>PowerPoint Presentation</vt:lpstr>
      <vt:lpstr>Encapsulation</vt:lpstr>
      <vt:lpstr>TCP/IP architecture—application layer</vt:lpstr>
      <vt:lpstr>TCP/IP architecture—transport layer</vt:lpstr>
      <vt:lpstr>PowerPoint Presentation</vt:lpstr>
      <vt:lpstr>PowerPoint Presentation</vt:lpstr>
      <vt:lpstr>The procedure executed at routers</vt:lpstr>
      <vt:lpstr>PowerPoint Presentation</vt:lpstr>
      <vt:lpstr>TCP/IP big picture: how the layers work together</vt:lpstr>
      <vt:lpstr>PowerPoint Presentation</vt:lpstr>
      <vt:lpstr>PowerPoint Presentation</vt:lpstr>
      <vt:lpstr>PowerPoint Presentation</vt:lpstr>
      <vt:lpstr>Example1—Workstation sends a IP datagram to the server (cont.)</vt:lpstr>
      <vt:lpstr>PowerPoint Presentation</vt:lpstr>
      <vt:lpstr>Example2: server sends IP datagram to PC (cont.)</vt:lpstr>
      <vt:lpstr>PowerPoint Presentation</vt:lpstr>
      <vt:lpstr>PowerPoint Presentation</vt:lpstr>
      <vt:lpstr>Big picture: web document browsing</vt:lpstr>
      <vt:lpstr>PowerPoint Presentation</vt:lpstr>
      <vt:lpstr>Big picture: web document browsing</vt:lpstr>
      <vt:lpstr>Sever processes multiple requests</vt:lpstr>
      <vt:lpstr>Sever processes multiple requests</vt:lpstr>
      <vt:lpstr>Berkeley socket interface</vt:lpstr>
      <vt:lpstr>PowerPoint Presentation</vt:lpstr>
      <vt:lpstr>PowerPoint Presentation</vt:lpstr>
      <vt:lpstr>PowerPoint Presentation</vt:lpstr>
      <vt:lpstr>Application protocols and TCP/IP utilities</vt:lpstr>
      <vt:lpstr>TCP Connection Creation</vt:lpstr>
      <vt:lpstr>PowerPoint Presentation</vt:lpstr>
      <vt:lpstr>TCP TIME_WAIT</vt:lpstr>
      <vt:lpstr>Termination</vt:lpstr>
      <vt:lpstr>Test Questions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  TCP/IP model</dc:title>
  <dc:creator>RAHMAN, MOSHIUR</dc:creator>
  <cp:lastModifiedBy>Yufu Liao</cp:lastModifiedBy>
  <cp:revision>234</cp:revision>
  <dcterms:created xsi:type="dcterms:W3CDTF">1999-10-08T19:08:27Z</dcterms:created>
  <dcterms:modified xsi:type="dcterms:W3CDTF">2021-09-05T15:55:24Z</dcterms:modified>
</cp:coreProperties>
</file>