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102-409E-D521-3615-4BB2134C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6C2B6-BCA5-0D2C-438A-66C05FC3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1BA0-2FC1-1B0A-D9ED-BE2999C0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FB01-BC7D-17A0-74E9-2D792B0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8BC1-7C83-5CA9-5B4C-655FFF9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2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47C1-9727-3E38-39D1-B468881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75569-7A1D-73F5-25D0-F834297D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D43C-8359-1ABE-DBAE-BEE08B97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DDBF-4FB8-6284-AFAC-11DC1843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BC96-AE9E-08C5-281E-A6394220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29515-920A-3055-9F93-2F40A2EAB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F61B4-5637-2A0C-2663-F58C862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0F92-77C9-CDF7-CB19-38548A73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E6CC-3B1B-3C94-BC92-2B8E1C7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F9AF-299A-9117-17D9-D67B39D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1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6F1E-631B-22D3-2FB6-7C5C431C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E7B0-859C-3830-6A17-8C9E47E2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23BB-CA78-B4E2-8F9D-67EC5BA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3B4E-EC94-3694-6CB7-493736BA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93FB-00A1-A72E-9BBE-CBFAE402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0657-7199-6564-366F-458925A3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A6C8-2AF4-9268-3C93-55A19D02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F2E8-6FEE-AFDE-812A-08D711C9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09D2-D0D1-D688-0920-7708ACAB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9140-CB97-3676-DBE8-CD861959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5F0F-347F-64AD-84CC-E34751DB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EA85-CA64-AC5C-37C9-C7A4AFAEA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8463E-94FE-A948-5A8D-1D79D5A7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9B89-F6A8-455C-D518-7DF73E74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D0EF-4ABB-5466-56EA-D120C530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D92A-71D2-0943-B16A-5D0BF825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07F7-67A4-5CBB-6175-037C6B2B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310C-2348-6C4A-15BE-ADC2BD50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AC3A0-201C-1851-A8BE-19BB916B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DAD2-9891-AB1B-64A2-34E7E980D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F848A-8FEB-D3CD-87E3-1EA06A3A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EC2D2-D374-1536-BE60-07038255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5D5D5-06CD-5829-893D-1647C58B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65FD8-2A0C-94DC-6EB6-9A404A1A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0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025-8EBA-CA42-31D2-2AB34C7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9E53D-C10E-5367-0375-E31491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CCD3-CF89-DAD2-4A38-1B78CDFA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D2294-6F31-1915-F022-1272C8E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3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FB0A9-0F7B-4A3D-75E2-FE36387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8A324-5E15-CCAE-6D01-4D5CA349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DA1B9-4FA8-D176-D020-AFCA8D65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9D9E-30EB-CF8A-850F-1387BE5A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FE48-071B-B85D-723B-7D20D728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72B69-7E7D-7455-2A01-5C33B07D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117D-03FA-3B1B-EE0F-A1161FC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97CEF-278D-86A5-CCF6-041789E2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C612D-CB74-0D1E-2BBA-960A537C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2B10-FA65-A5D8-B7DD-D8C10AB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21F09-226C-D05B-7127-18D48F40B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1F3E-5777-C2CD-88E6-2DA43A88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4376-6A52-FAC3-CAFE-552F03BE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9C9B-4E68-69C8-5D63-B269D4FE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82376-3EDA-5FA3-B524-AF2E79D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E8277-A2A1-1A01-316B-73A4891C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7778-BC6D-597E-EDA5-7B86CF8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09AE-77A8-E85B-4E9F-529E9B7AC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A9C25-9A0B-489A-8B39-F314B794CD36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5563-6B94-1A72-59E3-C1E08FEA7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CC5F-9111-6649-3F3C-295C66CCA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5AFB7-2342-4446-B969-618B10188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6A12BA9-CBD3-A65C-2157-4C6CCEFA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2" y="1010569"/>
            <a:ext cx="5852172" cy="4389129"/>
          </a:xfrm>
          <a:prstGeom prst="rect">
            <a:avLst/>
          </a:prstGeom>
        </p:spPr>
      </p:pic>
      <p:pic>
        <p:nvPicPr>
          <p:cNvPr id="7" name="Picture 6" descr="A chart of different languages&#10;&#10;Description automatically generated">
            <a:extLst>
              <a:ext uri="{FF2B5EF4-FFF2-40B4-BE49-F238E27FC236}">
                <a16:creationId xmlns:a16="http://schemas.microsoft.com/office/drawing/2014/main" id="{BA5F31B3-6EC9-2034-0748-3874205B2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25"/>
          <a:stretch/>
        </p:blipFill>
        <p:spPr>
          <a:xfrm>
            <a:off x="650882" y="1010569"/>
            <a:ext cx="4428656" cy="4389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2B2EFB-F73A-AC17-2568-A4FFA269FF76}"/>
              </a:ext>
            </a:extLst>
          </p:cNvPr>
          <p:cNvSpPr/>
          <p:nvPr/>
        </p:nvSpPr>
        <p:spPr>
          <a:xfrm rot="2700000">
            <a:off x="719847" y="3039764"/>
            <a:ext cx="5175115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5E0073-95D9-4E36-95AD-8A3EC7136E54}"/>
              </a:ext>
            </a:extLst>
          </p:cNvPr>
          <p:cNvSpPr/>
          <p:nvPr/>
        </p:nvSpPr>
        <p:spPr>
          <a:xfrm rot="2700000">
            <a:off x="6241360" y="3224823"/>
            <a:ext cx="5175115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D1AFD-F185-42C8-54C6-A1823F8324D4}"/>
              </a:ext>
            </a:extLst>
          </p:cNvPr>
          <p:cNvSpPr txBox="1"/>
          <p:nvPr/>
        </p:nvSpPr>
        <p:spPr>
          <a:xfrm>
            <a:off x="1156302" y="300953"/>
            <a:ext cx="430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With</a:t>
            </a:r>
            <a:r>
              <a:rPr lang="en-IN" sz="2400" dirty="0"/>
              <a:t> lowercase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8512F-BDCD-4571-D4F7-F6F65F9281DB}"/>
              </a:ext>
            </a:extLst>
          </p:cNvPr>
          <p:cNvSpPr txBox="1"/>
          <p:nvPr/>
        </p:nvSpPr>
        <p:spPr>
          <a:xfrm>
            <a:off x="6733497" y="300952"/>
            <a:ext cx="476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Without</a:t>
            </a:r>
            <a:r>
              <a:rPr lang="en-IN" sz="2400" dirty="0"/>
              <a:t> lowercase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E125D-BAE7-FCB9-194F-2FA4A22F998E}"/>
              </a:ext>
            </a:extLst>
          </p:cNvPr>
          <p:cNvSpPr txBox="1"/>
          <p:nvPr/>
        </p:nvSpPr>
        <p:spPr>
          <a:xfrm>
            <a:off x="1321997" y="5647649"/>
            <a:ext cx="9376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This is Accuracy matrix. More bright</a:t>
            </a:r>
            <a:r>
              <a:rPr lang="en-IN" sz="2400" dirty="0">
                <a:highlight>
                  <a:srgbClr val="FFFF00"/>
                </a:highlight>
              </a:rPr>
              <a:t>n</a:t>
            </a:r>
            <a:r>
              <a:rPr lang="en-IN" sz="2400" dirty="0">
                <a:highlight>
                  <a:srgbClr val="00FFFF"/>
                </a:highlight>
              </a:rPr>
              <a:t>e</a:t>
            </a:r>
            <a:r>
              <a:rPr lang="en-IN" sz="2400" dirty="0">
                <a:highlight>
                  <a:srgbClr val="FFFF00"/>
                </a:highlight>
              </a:rPr>
              <a:t>s</a:t>
            </a:r>
            <a:r>
              <a:rPr lang="en-IN" sz="2400" dirty="0">
                <a:highlight>
                  <a:srgbClr val="0000FF"/>
                </a:highlight>
              </a:rPr>
              <a:t>s</a:t>
            </a:r>
            <a:r>
              <a:rPr lang="en-IN" sz="2400" dirty="0"/>
              <a:t> on the diagonal means more </a:t>
            </a:r>
            <a:br>
              <a:rPr lang="en-IN" sz="2400" dirty="0"/>
            </a:br>
            <a:r>
              <a:rPr lang="en-IN" sz="2400" b="1" dirty="0"/>
              <a:t>Actual being &lt;Lang&gt; and predicted as &lt;Lang&gt;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FAD22-C4E1-E9A5-96A6-761278F4790B}"/>
              </a:ext>
            </a:extLst>
          </p:cNvPr>
          <p:cNvSpPr/>
          <p:nvPr/>
        </p:nvSpPr>
        <p:spPr>
          <a:xfrm>
            <a:off x="5254019" y="5647648"/>
            <a:ext cx="3578696" cy="452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Sahu</dc:creator>
  <cp:lastModifiedBy>Deepak Sahu</cp:lastModifiedBy>
  <cp:revision>1</cp:revision>
  <dcterms:created xsi:type="dcterms:W3CDTF">2025-01-01T15:37:23Z</dcterms:created>
  <dcterms:modified xsi:type="dcterms:W3CDTF">2025-01-01T15:52:02Z</dcterms:modified>
</cp:coreProperties>
</file>