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3"/>
  </p:sldMasterIdLst>
  <p:notesMasterIdLst>
    <p:notesMasterId r:id="rId78"/>
  </p:notesMasterIdLst>
  <p:sldIdLst>
    <p:sldId id="286" r:id="rId14"/>
    <p:sldId id="257" r:id="rId15"/>
    <p:sldId id="310" r:id="rId16"/>
    <p:sldId id="331" r:id="rId17"/>
    <p:sldId id="332" r:id="rId18"/>
    <p:sldId id="333" r:id="rId19"/>
    <p:sldId id="334" r:id="rId20"/>
    <p:sldId id="338" r:id="rId21"/>
    <p:sldId id="335" r:id="rId22"/>
    <p:sldId id="336" r:id="rId23"/>
    <p:sldId id="339" r:id="rId24"/>
    <p:sldId id="340" r:id="rId25"/>
    <p:sldId id="341" r:id="rId26"/>
    <p:sldId id="342" r:id="rId27"/>
    <p:sldId id="294" r:id="rId28"/>
    <p:sldId id="311" r:id="rId29"/>
    <p:sldId id="312" r:id="rId30"/>
    <p:sldId id="313" r:id="rId31"/>
    <p:sldId id="314" r:id="rId32"/>
    <p:sldId id="315" r:id="rId33"/>
    <p:sldId id="316" r:id="rId34"/>
    <p:sldId id="324" r:id="rId35"/>
    <p:sldId id="325" r:id="rId36"/>
    <p:sldId id="326" r:id="rId37"/>
    <p:sldId id="323" r:id="rId38"/>
    <p:sldId id="352" r:id="rId39"/>
    <p:sldId id="353" r:id="rId40"/>
    <p:sldId id="356" r:id="rId41"/>
    <p:sldId id="357" r:id="rId42"/>
    <p:sldId id="358" r:id="rId43"/>
    <p:sldId id="359" r:id="rId44"/>
    <p:sldId id="360" r:id="rId45"/>
    <p:sldId id="361" r:id="rId46"/>
    <p:sldId id="354" r:id="rId47"/>
    <p:sldId id="355" r:id="rId48"/>
    <p:sldId id="362" r:id="rId49"/>
    <p:sldId id="363" r:id="rId50"/>
    <p:sldId id="364" r:id="rId51"/>
    <p:sldId id="365" r:id="rId52"/>
    <p:sldId id="366" r:id="rId53"/>
    <p:sldId id="367" r:id="rId54"/>
    <p:sldId id="368" r:id="rId55"/>
    <p:sldId id="370" r:id="rId56"/>
    <p:sldId id="369" r:id="rId57"/>
    <p:sldId id="327" r:id="rId58"/>
    <p:sldId id="328" r:id="rId59"/>
    <p:sldId id="329" r:id="rId60"/>
    <p:sldId id="330" r:id="rId61"/>
    <p:sldId id="343" r:id="rId62"/>
    <p:sldId id="345" r:id="rId63"/>
    <p:sldId id="346" r:id="rId64"/>
    <p:sldId id="347" r:id="rId65"/>
    <p:sldId id="348" r:id="rId66"/>
    <p:sldId id="351" r:id="rId67"/>
    <p:sldId id="349" r:id="rId68"/>
    <p:sldId id="350" r:id="rId69"/>
    <p:sldId id="371" r:id="rId70"/>
    <p:sldId id="372" r:id="rId71"/>
    <p:sldId id="373" r:id="rId72"/>
    <p:sldId id="375" r:id="rId73"/>
    <p:sldId id="374" r:id="rId74"/>
    <p:sldId id="376" r:id="rId75"/>
    <p:sldId id="377" r:id="rId76"/>
    <p:sldId id="378" r:id="rId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32"/>
    <a:srgbClr val="1E9A1E"/>
    <a:srgbClr val="4472C4"/>
    <a:srgbClr val="C8C4B7"/>
    <a:srgbClr val="FF9955"/>
    <a:srgbClr val="FFD42A"/>
    <a:srgbClr val="55DDFF"/>
    <a:srgbClr val="FFFFFF"/>
    <a:srgbClr val="7FFF2A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7440" autoAdjust="0"/>
  </p:normalViewPr>
  <p:slideViewPr>
    <p:cSldViewPr snapToGrid="0">
      <p:cViewPr varScale="1">
        <p:scale>
          <a:sx n="110" d="100"/>
          <a:sy n="110" d="100"/>
        </p:scale>
        <p:origin x="156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3.xml"/><Relationship Id="rId21" Type="http://schemas.openxmlformats.org/officeDocument/2006/relationships/slide" Target="slides/slide8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63" Type="http://schemas.openxmlformats.org/officeDocument/2006/relationships/slide" Target="slides/slide50.xml"/><Relationship Id="rId68" Type="http://schemas.openxmlformats.org/officeDocument/2006/relationships/slide" Target="slides/slide55.xml"/><Relationship Id="rId16" Type="http://schemas.openxmlformats.org/officeDocument/2006/relationships/slide" Target="slides/slide3.xml"/><Relationship Id="rId11" Type="http://schemas.openxmlformats.org/officeDocument/2006/relationships/customXml" Target="../customXml/item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53" Type="http://schemas.openxmlformats.org/officeDocument/2006/relationships/slide" Target="slides/slide40.xml"/><Relationship Id="rId58" Type="http://schemas.openxmlformats.org/officeDocument/2006/relationships/slide" Target="slides/slide45.xml"/><Relationship Id="rId74" Type="http://schemas.openxmlformats.org/officeDocument/2006/relationships/slide" Target="slides/slide61.xml"/><Relationship Id="rId79" Type="http://schemas.openxmlformats.org/officeDocument/2006/relationships/presProps" Target="presProps.xml"/><Relationship Id="rId5" Type="http://schemas.openxmlformats.org/officeDocument/2006/relationships/customXml" Target="../customXml/item5.xml"/><Relationship Id="rId61" Type="http://schemas.openxmlformats.org/officeDocument/2006/relationships/slide" Target="slides/slide48.xml"/><Relationship Id="rId82" Type="http://schemas.openxmlformats.org/officeDocument/2006/relationships/tableStyles" Target="tableStyles.xml"/><Relationship Id="rId19" Type="http://schemas.openxmlformats.org/officeDocument/2006/relationships/slide" Target="slides/slide6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slide" Target="slides/slide43.xml"/><Relationship Id="rId64" Type="http://schemas.openxmlformats.org/officeDocument/2006/relationships/slide" Target="slides/slide51.xml"/><Relationship Id="rId69" Type="http://schemas.openxmlformats.org/officeDocument/2006/relationships/slide" Target="slides/slide56.xml"/><Relationship Id="rId77" Type="http://schemas.openxmlformats.org/officeDocument/2006/relationships/slide" Target="slides/slide64.xml"/><Relationship Id="rId8" Type="http://schemas.openxmlformats.org/officeDocument/2006/relationships/customXml" Target="../customXml/item8.xml"/><Relationship Id="rId51" Type="http://schemas.openxmlformats.org/officeDocument/2006/relationships/slide" Target="slides/slide38.xml"/><Relationship Id="rId72" Type="http://schemas.openxmlformats.org/officeDocument/2006/relationships/slide" Target="slides/slide59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openxmlformats.org/officeDocument/2006/relationships/slide" Target="slides/slide46.xml"/><Relationship Id="rId67" Type="http://schemas.openxmlformats.org/officeDocument/2006/relationships/slide" Target="slides/slide54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54" Type="http://schemas.openxmlformats.org/officeDocument/2006/relationships/slide" Target="slides/slide41.xml"/><Relationship Id="rId62" Type="http://schemas.openxmlformats.org/officeDocument/2006/relationships/slide" Target="slides/slide49.xml"/><Relationship Id="rId70" Type="http://schemas.openxmlformats.org/officeDocument/2006/relationships/slide" Target="slides/slide57.xml"/><Relationship Id="rId75" Type="http://schemas.openxmlformats.org/officeDocument/2006/relationships/slide" Target="slides/slide6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slide" Target="slides/slide44.xml"/><Relationship Id="rId10" Type="http://schemas.openxmlformats.org/officeDocument/2006/relationships/customXml" Target="../customXml/item10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60" Type="http://schemas.openxmlformats.org/officeDocument/2006/relationships/slide" Target="slides/slide47.xml"/><Relationship Id="rId65" Type="http://schemas.openxmlformats.org/officeDocument/2006/relationships/slide" Target="slides/slide52.xml"/><Relationship Id="rId73" Type="http://schemas.openxmlformats.org/officeDocument/2006/relationships/slide" Target="slides/slide60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slideMaster" Target="slideMasters/slideMaster1.xml"/><Relationship Id="rId18" Type="http://schemas.openxmlformats.org/officeDocument/2006/relationships/slide" Target="slides/slide5.xml"/><Relationship Id="rId39" Type="http://schemas.openxmlformats.org/officeDocument/2006/relationships/slide" Target="slides/slide26.xml"/><Relationship Id="rId34" Type="http://schemas.openxmlformats.org/officeDocument/2006/relationships/slide" Target="slides/slide21.xml"/><Relationship Id="rId50" Type="http://schemas.openxmlformats.org/officeDocument/2006/relationships/slide" Target="slides/slide37.xml"/><Relationship Id="rId55" Type="http://schemas.openxmlformats.org/officeDocument/2006/relationships/slide" Target="slides/slide42.xml"/><Relationship Id="rId76" Type="http://schemas.openxmlformats.org/officeDocument/2006/relationships/slide" Target="slides/slide63.xml"/><Relationship Id="rId7" Type="http://schemas.openxmlformats.org/officeDocument/2006/relationships/customXml" Target="../customXml/item7.xml"/><Relationship Id="rId71" Type="http://schemas.openxmlformats.org/officeDocument/2006/relationships/slide" Target="slides/slide58.xml"/><Relationship Id="rId2" Type="http://schemas.openxmlformats.org/officeDocument/2006/relationships/customXml" Target="../customXml/item2.xml"/><Relationship Id="rId29" Type="http://schemas.openxmlformats.org/officeDocument/2006/relationships/slide" Target="slides/slide16.xml"/><Relationship Id="rId24" Type="http://schemas.openxmlformats.org/officeDocument/2006/relationships/slide" Target="slides/slide11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66" Type="http://schemas.openxmlformats.org/officeDocument/2006/relationships/slide" Target="slides/slide5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794E83-2C72-4EB6-9C49-F8391D32780B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3822DE0-7AD0-4ECC-A111-D81896B23BE9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66E69E20-9398-4435-B6E0-7DF592AAE4DC}" type="parTrans" cxnId="{3C6A508E-D144-41E6-AE79-5216A8CEBE0A}">
      <dgm:prSet/>
      <dgm:spPr/>
      <dgm:t>
        <a:bodyPr/>
        <a:lstStyle/>
        <a:p>
          <a:endParaRPr lang="en-US"/>
        </a:p>
      </dgm:t>
    </dgm:pt>
    <dgm:pt modelId="{03CEAD0A-7472-42A7-9955-5F1749F00ADE}" type="sibTrans" cxnId="{3C6A508E-D144-41E6-AE79-5216A8CEBE0A}">
      <dgm:prSet/>
      <dgm:spPr/>
      <dgm:t>
        <a:bodyPr/>
        <a:lstStyle/>
        <a:p>
          <a:endParaRPr lang="en-US"/>
        </a:p>
      </dgm:t>
    </dgm:pt>
    <dgm:pt modelId="{B642B25C-F171-44B3-BB3E-C99850928836}">
      <dgm:prSet phldrT="[Text]"/>
      <dgm:spPr/>
      <dgm:t>
        <a:bodyPr/>
        <a:lstStyle/>
        <a:p>
          <a:r>
            <a:rPr lang="en-US" dirty="0"/>
            <a:t>Windows</a:t>
          </a:r>
        </a:p>
      </dgm:t>
    </dgm:pt>
    <dgm:pt modelId="{43C792D1-7211-416D-9453-994356BED7F3}" type="parTrans" cxnId="{A3D04CDD-19E9-4C78-942B-1D5DA506981E}">
      <dgm:prSet/>
      <dgm:spPr/>
      <dgm:t>
        <a:bodyPr/>
        <a:lstStyle/>
        <a:p>
          <a:endParaRPr lang="en-US"/>
        </a:p>
      </dgm:t>
    </dgm:pt>
    <dgm:pt modelId="{BECD43CB-C9F9-4AF3-897F-7C5327DA504D}" type="sibTrans" cxnId="{A3D04CDD-19E9-4C78-942B-1D5DA506981E}">
      <dgm:prSet/>
      <dgm:spPr/>
      <dgm:t>
        <a:bodyPr/>
        <a:lstStyle/>
        <a:p>
          <a:endParaRPr lang="en-US"/>
        </a:p>
      </dgm:t>
    </dgm:pt>
    <dgm:pt modelId="{926E0FA2-73D6-4EFC-BF4F-A0C3B5B3199D}">
      <dgm:prSet phldrT="[Text]"/>
      <dgm:spPr/>
      <dgm:t>
        <a:bodyPr/>
        <a:lstStyle/>
        <a:p>
          <a:r>
            <a:rPr lang="en-US" dirty="0"/>
            <a:t>Users</a:t>
          </a:r>
        </a:p>
      </dgm:t>
    </dgm:pt>
    <dgm:pt modelId="{BCE925B8-AFEB-4D7C-B221-EC8F7F511378}" type="parTrans" cxnId="{39E345B0-7B5E-4EE3-952D-4D28FB3E36EB}">
      <dgm:prSet/>
      <dgm:spPr/>
      <dgm:t>
        <a:bodyPr/>
        <a:lstStyle/>
        <a:p>
          <a:endParaRPr lang="en-US"/>
        </a:p>
      </dgm:t>
    </dgm:pt>
    <dgm:pt modelId="{E682406F-FDFA-466D-B916-43DA6BBDB3E7}" type="sibTrans" cxnId="{39E345B0-7B5E-4EE3-952D-4D28FB3E36EB}">
      <dgm:prSet/>
      <dgm:spPr/>
      <dgm:t>
        <a:bodyPr/>
        <a:lstStyle/>
        <a:p>
          <a:endParaRPr lang="en-US"/>
        </a:p>
      </dgm:t>
    </dgm:pt>
    <dgm:pt modelId="{B469BB97-BEB1-40E5-816C-E4906DA4A3D8}">
      <dgm:prSet phldrT="[Text]"/>
      <dgm:spPr/>
      <dgm:t>
        <a:bodyPr/>
        <a:lstStyle/>
        <a:p>
          <a:r>
            <a:rPr lang="en-US" dirty="0"/>
            <a:t>Program Files</a:t>
          </a:r>
        </a:p>
      </dgm:t>
    </dgm:pt>
    <dgm:pt modelId="{8E586098-4F35-4E25-A82F-74884F01CAFF}" type="parTrans" cxnId="{110FFA8F-B78A-4554-9BC2-11B084459D0C}">
      <dgm:prSet/>
      <dgm:spPr/>
      <dgm:t>
        <a:bodyPr/>
        <a:lstStyle/>
        <a:p>
          <a:endParaRPr lang="en-US"/>
        </a:p>
      </dgm:t>
    </dgm:pt>
    <dgm:pt modelId="{56F541A5-E406-44D6-A707-BEE569FEC69D}" type="sibTrans" cxnId="{110FFA8F-B78A-4554-9BC2-11B084459D0C}">
      <dgm:prSet/>
      <dgm:spPr/>
      <dgm:t>
        <a:bodyPr/>
        <a:lstStyle/>
        <a:p>
          <a:endParaRPr lang="en-US"/>
        </a:p>
      </dgm:t>
    </dgm:pt>
    <dgm:pt modelId="{2A8FC942-6750-4EFD-A53B-ADE71D315980}">
      <dgm:prSet phldrT="[Text]"/>
      <dgm:spPr/>
      <dgm:t>
        <a:bodyPr/>
        <a:lstStyle/>
        <a:p>
          <a:r>
            <a:rPr lang="en-US" dirty="0" err="1"/>
            <a:t>UserA</a:t>
          </a:r>
          <a:endParaRPr lang="en-US" dirty="0"/>
        </a:p>
      </dgm:t>
    </dgm:pt>
    <dgm:pt modelId="{F853D487-FB65-4A28-8213-1588851790D7}" type="parTrans" cxnId="{97B532DF-7438-4B93-8217-4E65C09644EF}">
      <dgm:prSet/>
      <dgm:spPr/>
      <dgm:t>
        <a:bodyPr/>
        <a:lstStyle/>
        <a:p>
          <a:endParaRPr lang="en-US"/>
        </a:p>
      </dgm:t>
    </dgm:pt>
    <dgm:pt modelId="{0F6F6657-DBE3-430F-B145-4F0C83617B8E}" type="sibTrans" cxnId="{97B532DF-7438-4B93-8217-4E65C09644EF}">
      <dgm:prSet/>
      <dgm:spPr/>
      <dgm:t>
        <a:bodyPr/>
        <a:lstStyle/>
        <a:p>
          <a:endParaRPr lang="en-US"/>
        </a:p>
      </dgm:t>
    </dgm:pt>
    <dgm:pt modelId="{8FFC33B0-E5A7-4782-B9CE-C8EBAC7500B9}">
      <dgm:prSet phldrT="[Text]"/>
      <dgm:spPr/>
      <dgm:t>
        <a:bodyPr/>
        <a:lstStyle/>
        <a:p>
          <a:r>
            <a:rPr lang="en-US" dirty="0" err="1"/>
            <a:t>UserB</a:t>
          </a:r>
          <a:endParaRPr lang="en-US" dirty="0"/>
        </a:p>
      </dgm:t>
    </dgm:pt>
    <dgm:pt modelId="{CD8BFF94-F649-4F39-9617-2746291E568E}" type="parTrans" cxnId="{901DBB58-51F9-4724-829D-211196B4FE09}">
      <dgm:prSet/>
      <dgm:spPr/>
      <dgm:t>
        <a:bodyPr/>
        <a:lstStyle/>
        <a:p>
          <a:endParaRPr lang="en-US"/>
        </a:p>
      </dgm:t>
    </dgm:pt>
    <dgm:pt modelId="{B6A368B1-667B-4976-9854-CFF3FE3890C4}" type="sibTrans" cxnId="{901DBB58-51F9-4724-829D-211196B4FE09}">
      <dgm:prSet/>
      <dgm:spPr/>
      <dgm:t>
        <a:bodyPr/>
        <a:lstStyle/>
        <a:p>
          <a:endParaRPr lang="en-US"/>
        </a:p>
      </dgm:t>
    </dgm:pt>
    <dgm:pt modelId="{05A39459-1AD7-4907-B10C-F313E324A07E}">
      <dgm:prSet phldrT="[Text]"/>
      <dgm:spPr/>
      <dgm:t>
        <a:bodyPr/>
        <a:lstStyle/>
        <a:p>
          <a:r>
            <a:rPr lang="en-US" dirty="0"/>
            <a:t>Documents</a:t>
          </a:r>
        </a:p>
      </dgm:t>
    </dgm:pt>
    <dgm:pt modelId="{616276B3-20FF-454B-8CFE-3F5520B93FE8}" type="parTrans" cxnId="{9FEA421D-92E1-4928-8301-CEC59E3AB897}">
      <dgm:prSet/>
      <dgm:spPr/>
      <dgm:t>
        <a:bodyPr/>
        <a:lstStyle/>
        <a:p>
          <a:endParaRPr lang="en-US"/>
        </a:p>
      </dgm:t>
    </dgm:pt>
    <dgm:pt modelId="{9647BACE-6EE5-4A7E-B5E3-33D978557B34}" type="sibTrans" cxnId="{9FEA421D-92E1-4928-8301-CEC59E3AB897}">
      <dgm:prSet/>
      <dgm:spPr/>
      <dgm:t>
        <a:bodyPr/>
        <a:lstStyle/>
        <a:p>
          <a:endParaRPr lang="en-US"/>
        </a:p>
      </dgm:t>
    </dgm:pt>
    <dgm:pt modelId="{0EF05853-3504-4701-B706-09F5CD8AEDC1}">
      <dgm:prSet phldrT="[Text]"/>
      <dgm:spPr/>
      <dgm:t>
        <a:bodyPr/>
        <a:lstStyle/>
        <a:p>
          <a:r>
            <a:rPr lang="en-US" dirty="0"/>
            <a:t>Pictures</a:t>
          </a:r>
        </a:p>
      </dgm:t>
    </dgm:pt>
    <dgm:pt modelId="{D26D9A0E-6B3F-4665-BF8D-84C0F17E83EE}" type="parTrans" cxnId="{1F0AEDEC-1E20-4B66-9625-538201073E3D}">
      <dgm:prSet/>
      <dgm:spPr/>
      <dgm:t>
        <a:bodyPr/>
        <a:lstStyle/>
        <a:p>
          <a:endParaRPr lang="en-US"/>
        </a:p>
      </dgm:t>
    </dgm:pt>
    <dgm:pt modelId="{13A18726-C153-48F4-91C3-AC9CFDAFAB48}" type="sibTrans" cxnId="{1F0AEDEC-1E20-4B66-9625-538201073E3D}">
      <dgm:prSet/>
      <dgm:spPr/>
      <dgm:t>
        <a:bodyPr/>
        <a:lstStyle/>
        <a:p>
          <a:endParaRPr lang="en-US"/>
        </a:p>
      </dgm:t>
    </dgm:pt>
    <dgm:pt modelId="{16B445D3-895E-4785-B350-7A159863A1EC}">
      <dgm:prSet phldrT="[Text]"/>
      <dgm:spPr/>
      <dgm:t>
        <a:bodyPr/>
        <a:lstStyle/>
        <a:p>
          <a:r>
            <a:rPr lang="en-US" dirty="0"/>
            <a:t>Documents</a:t>
          </a:r>
        </a:p>
      </dgm:t>
    </dgm:pt>
    <dgm:pt modelId="{6D03694F-8B3B-4B67-8EC5-4A92343B56D8}" type="parTrans" cxnId="{5ED35CB3-E320-43E8-86D9-B10422C962F2}">
      <dgm:prSet/>
      <dgm:spPr/>
      <dgm:t>
        <a:bodyPr/>
        <a:lstStyle/>
        <a:p>
          <a:endParaRPr lang="en-US"/>
        </a:p>
      </dgm:t>
    </dgm:pt>
    <dgm:pt modelId="{5921DB78-2C3E-46F4-A776-0B83905603FD}" type="sibTrans" cxnId="{5ED35CB3-E320-43E8-86D9-B10422C962F2}">
      <dgm:prSet/>
      <dgm:spPr/>
      <dgm:t>
        <a:bodyPr/>
        <a:lstStyle/>
        <a:p>
          <a:endParaRPr lang="en-US"/>
        </a:p>
      </dgm:t>
    </dgm:pt>
    <dgm:pt modelId="{D2F3B698-8805-4ED9-BFEA-96F08F2E82AC}">
      <dgm:prSet phldrT="[Text]"/>
      <dgm:spPr/>
      <dgm:t>
        <a:bodyPr/>
        <a:lstStyle/>
        <a:p>
          <a:r>
            <a:rPr lang="en-US" dirty="0"/>
            <a:t>Pictures</a:t>
          </a:r>
        </a:p>
      </dgm:t>
    </dgm:pt>
    <dgm:pt modelId="{22C22CAF-C926-46A6-9EBA-C0857C11B571}" type="parTrans" cxnId="{2BF4B101-A3D9-45C8-A18F-250539C449DB}">
      <dgm:prSet/>
      <dgm:spPr/>
      <dgm:t>
        <a:bodyPr/>
        <a:lstStyle/>
        <a:p>
          <a:endParaRPr lang="en-US"/>
        </a:p>
      </dgm:t>
    </dgm:pt>
    <dgm:pt modelId="{62F31C2C-6B2F-4F39-AB4F-CA119A20269E}" type="sibTrans" cxnId="{2BF4B101-A3D9-45C8-A18F-250539C449DB}">
      <dgm:prSet/>
      <dgm:spPr/>
      <dgm:t>
        <a:bodyPr/>
        <a:lstStyle/>
        <a:p>
          <a:endParaRPr lang="en-US"/>
        </a:p>
      </dgm:t>
    </dgm:pt>
    <dgm:pt modelId="{16C744F0-00F9-4FB5-AFBA-7814D28D9386}">
      <dgm:prSet phldrT="[Text]"/>
      <dgm:spPr/>
      <dgm:t>
        <a:bodyPr/>
        <a:lstStyle/>
        <a:p>
          <a:r>
            <a:rPr lang="en-US" dirty="0" err="1"/>
            <a:t>ProgramX</a:t>
          </a:r>
          <a:endParaRPr lang="en-US" dirty="0"/>
        </a:p>
      </dgm:t>
    </dgm:pt>
    <dgm:pt modelId="{8AD87FFB-9430-46C5-811E-0C6FD21D97A3}" type="parTrans" cxnId="{99BFFDD6-F9C8-4ECE-881C-94740C220010}">
      <dgm:prSet/>
      <dgm:spPr/>
      <dgm:t>
        <a:bodyPr/>
        <a:lstStyle/>
        <a:p>
          <a:endParaRPr lang="en-US"/>
        </a:p>
      </dgm:t>
    </dgm:pt>
    <dgm:pt modelId="{751865DF-1078-499A-BA20-0129DCBBF74B}" type="sibTrans" cxnId="{99BFFDD6-F9C8-4ECE-881C-94740C220010}">
      <dgm:prSet/>
      <dgm:spPr/>
      <dgm:t>
        <a:bodyPr/>
        <a:lstStyle/>
        <a:p>
          <a:endParaRPr lang="en-US"/>
        </a:p>
      </dgm:t>
    </dgm:pt>
    <dgm:pt modelId="{2A2E9B7E-F72E-4E68-80BC-8A17FADB673D}">
      <dgm:prSet phldrT="[Text]"/>
      <dgm:spPr/>
      <dgm:t>
        <a:bodyPr/>
        <a:lstStyle/>
        <a:p>
          <a:r>
            <a:rPr lang="en-US" dirty="0" err="1"/>
            <a:t>ProgramY</a:t>
          </a:r>
          <a:endParaRPr lang="en-US" dirty="0"/>
        </a:p>
      </dgm:t>
    </dgm:pt>
    <dgm:pt modelId="{97C0D30E-783F-4A2F-96CF-F64275DCC6F5}" type="parTrans" cxnId="{442106D7-5700-451D-8EE8-8AD1FAB44CB0}">
      <dgm:prSet/>
      <dgm:spPr/>
      <dgm:t>
        <a:bodyPr/>
        <a:lstStyle/>
        <a:p>
          <a:endParaRPr lang="en-US"/>
        </a:p>
      </dgm:t>
    </dgm:pt>
    <dgm:pt modelId="{FEED9112-5671-4968-8787-9525B0E4F3B2}" type="sibTrans" cxnId="{442106D7-5700-451D-8EE8-8AD1FAB44CB0}">
      <dgm:prSet/>
      <dgm:spPr/>
      <dgm:t>
        <a:bodyPr/>
        <a:lstStyle/>
        <a:p>
          <a:endParaRPr lang="en-US"/>
        </a:p>
      </dgm:t>
    </dgm:pt>
    <dgm:pt modelId="{3EA8CEB4-2068-48D8-8BDF-10488FE79AA6}">
      <dgm:prSet phldrT="[Text]"/>
      <dgm:spPr/>
      <dgm:t>
        <a:bodyPr/>
        <a:lstStyle/>
        <a:p>
          <a:r>
            <a:rPr lang="en-US" dirty="0" err="1"/>
            <a:t>ProgramZ</a:t>
          </a:r>
          <a:endParaRPr lang="en-US" dirty="0"/>
        </a:p>
      </dgm:t>
    </dgm:pt>
    <dgm:pt modelId="{4897BDB6-DA7A-4DD2-A739-CF21845E0E8D}" type="parTrans" cxnId="{45336C91-8839-4FFA-8BB3-8836A3D07135}">
      <dgm:prSet/>
      <dgm:spPr/>
      <dgm:t>
        <a:bodyPr/>
        <a:lstStyle/>
        <a:p>
          <a:endParaRPr lang="en-US"/>
        </a:p>
      </dgm:t>
    </dgm:pt>
    <dgm:pt modelId="{1D91943A-B83A-4FA2-8FD1-6334AF402517}" type="sibTrans" cxnId="{45336C91-8839-4FFA-8BB3-8836A3D07135}">
      <dgm:prSet/>
      <dgm:spPr/>
      <dgm:t>
        <a:bodyPr/>
        <a:lstStyle/>
        <a:p>
          <a:endParaRPr lang="en-US"/>
        </a:p>
      </dgm:t>
    </dgm:pt>
    <dgm:pt modelId="{EC5FCBC9-85F0-4DA3-8CDE-A5B92158E645}">
      <dgm:prSet phldrT="[Text]"/>
      <dgm:spPr/>
      <dgm:t>
        <a:bodyPr/>
        <a:lstStyle/>
        <a:p>
          <a:r>
            <a:rPr lang="en-US" dirty="0"/>
            <a:t>System32</a:t>
          </a:r>
        </a:p>
      </dgm:t>
    </dgm:pt>
    <dgm:pt modelId="{6B4BC454-1855-4843-A446-685B9C84DE3A}" type="parTrans" cxnId="{419B5161-3B01-4DC4-9165-3C835C2BB76D}">
      <dgm:prSet/>
      <dgm:spPr/>
      <dgm:t>
        <a:bodyPr/>
        <a:lstStyle/>
        <a:p>
          <a:endParaRPr lang="en-US"/>
        </a:p>
      </dgm:t>
    </dgm:pt>
    <dgm:pt modelId="{8F36E207-B179-43B3-B783-7338F55E2913}" type="sibTrans" cxnId="{419B5161-3B01-4DC4-9165-3C835C2BB76D}">
      <dgm:prSet/>
      <dgm:spPr/>
      <dgm:t>
        <a:bodyPr/>
        <a:lstStyle/>
        <a:p>
          <a:endParaRPr lang="en-US"/>
        </a:p>
      </dgm:t>
    </dgm:pt>
    <dgm:pt modelId="{8995744A-F550-4C6B-91E0-6036D41A9B48}">
      <dgm:prSet phldrT="[Text]"/>
      <dgm:spPr/>
      <dgm:t>
        <a:bodyPr/>
        <a:lstStyle/>
        <a:p>
          <a:r>
            <a:rPr lang="en-US" dirty="0"/>
            <a:t>SysWOW64</a:t>
          </a:r>
        </a:p>
      </dgm:t>
    </dgm:pt>
    <dgm:pt modelId="{4C6C2D63-AED5-4C82-962F-D0D18CD9041F}" type="parTrans" cxnId="{6D0F0F02-9408-4E56-925D-FB4150B0C741}">
      <dgm:prSet/>
      <dgm:spPr/>
      <dgm:t>
        <a:bodyPr/>
        <a:lstStyle/>
        <a:p>
          <a:endParaRPr lang="en-US"/>
        </a:p>
      </dgm:t>
    </dgm:pt>
    <dgm:pt modelId="{04A9AF2E-2AD9-4071-861E-2BA5866729F9}" type="sibTrans" cxnId="{6D0F0F02-9408-4E56-925D-FB4150B0C741}">
      <dgm:prSet/>
      <dgm:spPr/>
      <dgm:t>
        <a:bodyPr/>
        <a:lstStyle/>
        <a:p>
          <a:endParaRPr lang="en-US"/>
        </a:p>
      </dgm:t>
    </dgm:pt>
    <dgm:pt modelId="{7D35548C-2AD2-45CC-8354-E5F85177F4AD}" type="pres">
      <dgm:prSet presAssocID="{DB794E83-2C72-4EB6-9C49-F8391D32780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13CCD2-CE07-44B8-A626-0803E90E6ECE}" type="pres">
      <dgm:prSet presAssocID="{83822DE0-7AD0-4ECC-A111-D81896B23BE9}" presName="hierRoot1" presStyleCnt="0">
        <dgm:presLayoutVars>
          <dgm:hierBranch val="init"/>
        </dgm:presLayoutVars>
      </dgm:prSet>
      <dgm:spPr/>
    </dgm:pt>
    <dgm:pt modelId="{BEB2BC01-4222-456B-A9CA-E937F73C6E58}" type="pres">
      <dgm:prSet presAssocID="{83822DE0-7AD0-4ECC-A111-D81896B23BE9}" presName="rootComposite1" presStyleCnt="0"/>
      <dgm:spPr/>
    </dgm:pt>
    <dgm:pt modelId="{FDFC5C94-D603-4C67-AE7A-F239AEC60493}" type="pres">
      <dgm:prSet presAssocID="{83822DE0-7AD0-4ECC-A111-D81896B23BE9}" presName="rootText1" presStyleLbl="node0" presStyleIdx="0" presStyleCnt="1">
        <dgm:presLayoutVars>
          <dgm:chPref val="3"/>
        </dgm:presLayoutVars>
      </dgm:prSet>
      <dgm:spPr/>
    </dgm:pt>
    <dgm:pt modelId="{AAF91A23-D453-4D1E-B17D-39349631F57B}" type="pres">
      <dgm:prSet presAssocID="{83822DE0-7AD0-4ECC-A111-D81896B23BE9}" presName="rootConnector1" presStyleLbl="node1" presStyleIdx="0" presStyleCnt="0"/>
      <dgm:spPr/>
    </dgm:pt>
    <dgm:pt modelId="{4089BB32-A21D-4423-89EC-6873A965D7C9}" type="pres">
      <dgm:prSet presAssocID="{83822DE0-7AD0-4ECC-A111-D81896B23BE9}" presName="hierChild2" presStyleCnt="0"/>
      <dgm:spPr/>
    </dgm:pt>
    <dgm:pt modelId="{7A36F1F1-48C0-4955-A7B5-AF4EA30FB715}" type="pres">
      <dgm:prSet presAssocID="{8E586098-4F35-4E25-A82F-74884F01CAFF}" presName="Name37" presStyleLbl="parChTrans1D2" presStyleIdx="0" presStyleCnt="3"/>
      <dgm:spPr/>
    </dgm:pt>
    <dgm:pt modelId="{C4E2B7FB-E7E5-4435-81D1-A3FF2C3300A0}" type="pres">
      <dgm:prSet presAssocID="{B469BB97-BEB1-40E5-816C-E4906DA4A3D8}" presName="hierRoot2" presStyleCnt="0">
        <dgm:presLayoutVars>
          <dgm:hierBranch val="init"/>
        </dgm:presLayoutVars>
      </dgm:prSet>
      <dgm:spPr/>
    </dgm:pt>
    <dgm:pt modelId="{6FD35790-99D4-4106-9CE5-E78EEAE710B3}" type="pres">
      <dgm:prSet presAssocID="{B469BB97-BEB1-40E5-816C-E4906DA4A3D8}" presName="rootComposite" presStyleCnt="0"/>
      <dgm:spPr/>
    </dgm:pt>
    <dgm:pt modelId="{7F9A6E01-5357-4115-9746-3975D8029381}" type="pres">
      <dgm:prSet presAssocID="{B469BB97-BEB1-40E5-816C-E4906DA4A3D8}" presName="rootText" presStyleLbl="node2" presStyleIdx="0" presStyleCnt="3">
        <dgm:presLayoutVars>
          <dgm:chPref val="3"/>
        </dgm:presLayoutVars>
      </dgm:prSet>
      <dgm:spPr/>
    </dgm:pt>
    <dgm:pt modelId="{E8FB6F8A-CFFA-4A1C-ADD6-C18DA4C461C7}" type="pres">
      <dgm:prSet presAssocID="{B469BB97-BEB1-40E5-816C-E4906DA4A3D8}" presName="rootConnector" presStyleLbl="node2" presStyleIdx="0" presStyleCnt="3"/>
      <dgm:spPr/>
    </dgm:pt>
    <dgm:pt modelId="{46FF6E3C-0122-4FC8-B40E-6C5401F96F5D}" type="pres">
      <dgm:prSet presAssocID="{B469BB97-BEB1-40E5-816C-E4906DA4A3D8}" presName="hierChild4" presStyleCnt="0"/>
      <dgm:spPr/>
    </dgm:pt>
    <dgm:pt modelId="{18EE8462-1E68-4388-A050-76B10CE6CFD1}" type="pres">
      <dgm:prSet presAssocID="{8AD87FFB-9430-46C5-811E-0C6FD21D97A3}" presName="Name37" presStyleLbl="parChTrans1D3" presStyleIdx="0" presStyleCnt="7"/>
      <dgm:spPr/>
    </dgm:pt>
    <dgm:pt modelId="{F9745B7E-3CAE-4940-BB95-8AAC0CDAEEE2}" type="pres">
      <dgm:prSet presAssocID="{16C744F0-00F9-4FB5-AFBA-7814D28D9386}" presName="hierRoot2" presStyleCnt="0">
        <dgm:presLayoutVars>
          <dgm:hierBranch val="init"/>
        </dgm:presLayoutVars>
      </dgm:prSet>
      <dgm:spPr/>
    </dgm:pt>
    <dgm:pt modelId="{C1502D56-65E7-4E6D-B92F-A6D5953859D7}" type="pres">
      <dgm:prSet presAssocID="{16C744F0-00F9-4FB5-AFBA-7814D28D9386}" presName="rootComposite" presStyleCnt="0"/>
      <dgm:spPr/>
    </dgm:pt>
    <dgm:pt modelId="{C98920B0-AF06-4463-A93B-C05C30D06C5A}" type="pres">
      <dgm:prSet presAssocID="{16C744F0-00F9-4FB5-AFBA-7814D28D9386}" presName="rootText" presStyleLbl="node3" presStyleIdx="0" presStyleCnt="7">
        <dgm:presLayoutVars>
          <dgm:chPref val="3"/>
        </dgm:presLayoutVars>
      </dgm:prSet>
      <dgm:spPr/>
    </dgm:pt>
    <dgm:pt modelId="{D4D137D6-F27A-45D3-99CD-D84F14528D85}" type="pres">
      <dgm:prSet presAssocID="{16C744F0-00F9-4FB5-AFBA-7814D28D9386}" presName="rootConnector" presStyleLbl="node3" presStyleIdx="0" presStyleCnt="7"/>
      <dgm:spPr/>
    </dgm:pt>
    <dgm:pt modelId="{EC88F7A8-B684-4517-AEDC-A71F89E2ADB9}" type="pres">
      <dgm:prSet presAssocID="{16C744F0-00F9-4FB5-AFBA-7814D28D9386}" presName="hierChild4" presStyleCnt="0"/>
      <dgm:spPr/>
    </dgm:pt>
    <dgm:pt modelId="{12798B7F-73C8-4056-A3D2-A64E2F4F4C13}" type="pres">
      <dgm:prSet presAssocID="{16C744F0-00F9-4FB5-AFBA-7814D28D9386}" presName="hierChild5" presStyleCnt="0"/>
      <dgm:spPr/>
    </dgm:pt>
    <dgm:pt modelId="{DF834C9D-30D6-4410-B1C9-EC7F7C28CF5C}" type="pres">
      <dgm:prSet presAssocID="{97C0D30E-783F-4A2F-96CF-F64275DCC6F5}" presName="Name37" presStyleLbl="parChTrans1D3" presStyleIdx="1" presStyleCnt="7"/>
      <dgm:spPr/>
    </dgm:pt>
    <dgm:pt modelId="{843A4035-05DE-49E2-984E-B0C2627698C9}" type="pres">
      <dgm:prSet presAssocID="{2A2E9B7E-F72E-4E68-80BC-8A17FADB673D}" presName="hierRoot2" presStyleCnt="0">
        <dgm:presLayoutVars>
          <dgm:hierBranch val="init"/>
        </dgm:presLayoutVars>
      </dgm:prSet>
      <dgm:spPr/>
    </dgm:pt>
    <dgm:pt modelId="{762CAF6E-3143-4EEE-B4AB-D0DE394F5438}" type="pres">
      <dgm:prSet presAssocID="{2A2E9B7E-F72E-4E68-80BC-8A17FADB673D}" presName="rootComposite" presStyleCnt="0"/>
      <dgm:spPr/>
    </dgm:pt>
    <dgm:pt modelId="{5C85995F-7810-4A9A-BF7D-4DEC52C399AF}" type="pres">
      <dgm:prSet presAssocID="{2A2E9B7E-F72E-4E68-80BC-8A17FADB673D}" presName="rootText" presStyleLbl="node3" presStyleIdx="1" presStyleCnt="7">
        <dgm:presLayoutVars>
          <dgm:chPref val="3"/>
        </dgm:presLayoutVars>
      </dgm:prSet>
      <dgm:spPr/>
    </dgm:pt>
    <dgm:pt modelId="{3DBCBC69-FD1B-4D4D-B65E-1E532B7C2741}" type="pres">
      <dgm:prSet presAssocID="{2A2E9B7E-F72E-4E68-80BC-8A17FADB673D}" presName="rootConnector" presStyleLbl="node3" presStyleIdx="1" presStyleCnt="7"/>
      <dgm:spPr/>
    </dgm:pt>
    <dgm:pt modelId="{42F1E212-8A8D-45F7-B119-4A5D20B14E12}" type="pres">
      <dgm:prSet presAssocID="{2A2E9B7E-F72E-4E68-80BC-8A17FADB673D}" presName="hierChild4" presStyleCnt="0"/>
      <dgm:spPr/>
    </dgm:pt>
    <dgm:pt modelId="{C9607867-C1E9-4D86-88CF-B565BC15915B}" type="pres">
      <dgm:prSet presAssocID="{2A2E9B7E-F72E-4E68-80BC-8A17FADB673D}" presName="hierChild5" presStyleCnt="0"/>
      <dgm:spPr/>
    </dgm:pt>
    <dgm:pt modelId="{BC447F4F-6111-4BA5-951E-02C01C782224}" type="pres">
      <dgm:prSet presAssocID="{4897BDB6-DA7A-4DD2-A739-CF21845E0E8D}" presName="Name37" presStyleLbl="parChTrans1D3" presStyleIdx="2" presStyleCnt="7"/>
      <dgm:spPr/>
    </dgm:pt>
    <dgm:pt modelId="{FC3C6930-17D5-4DD8-9C52-79BCCA6D1153}" type="pres">
      <dgm:prSet presAssocID="{3EA8CEB4-2068-48D8-8BDF-10488FE79AA6}" presName="hierRoot2" presStyleCnt="0">
        <dgm:presLayoutVars>
          <dgm:hierBranch val="init"/>
        </dgm:presLayoutVars>
      </dgm:prSet>
      <dgm:spPr/>
    </dgm:pt>
    <dgm:pt modelId="{928F2B59-4778-4DB4-B34B-279E72FB1A1E}" type="pres">
      <dgm:prSet presAssocID="{3EA8CEB4-2068-48D8-8BDF-10488FE79AA6}" presName="rootComposite" presStyleCnt="0"/>
      <dgm:spPr/>
    </dgm:pt>
    <dgm:pt modelId="{7FA8D61A-306E-4A94-BDE7-8C3F686DC3D2}" type="pres">
      <dgm:prSet presAssocID="{3EA8CEB4-2068-48D8-8BDF-10488FE79AA6}" presName="rootText" presStyleLbl="node3" presStyleIdx="2" presStyleCnt="7">
        <dgm:presLayoutVars>
          <dgm:chPref val="3"/>
        </dgm:presLayoutVars>
      </dgm:prSet>
      <dgm:spPr/>
    </dgm:pt>
    <dgm:pt modelId="{DB504936-DE5C-4830-82E8-278D9B9DF62E}" type="pres">
      <dgm:prSet presAssocID="{3EA8CEB4-2068-48D8-8BDF-10488FE79AA6}" presName="rootConnector" presStyleLbl="node3" presStyleIdx="2" presStyleCnt="7"/>
      <dgm:spPr/>
    </dgm:pt>
    <dgm:pt modelId="{74F5E51D-BC2C-4485-86AE-C0C50720388B}" type="pres">
      <dgm:prSet presAssocID="{3EA8CEB4-2068-48D8-8BDF-10488FE79AA6}" presName="hierChild4" presStyleCnt="0"/>
      <dgm:spPr/>
    </dgm:pt>
    <dgm:pt modelId="{25404E94-1DC4-41EF-8DB1-B0BAA46674D7}" type="pres">
      <dgm:prSet presAssocID="{3EA8CEB4-2068-48D8-8BDF-10488FE79AA6}" presName="hierChild5" presStyleCnt="0"/>
      <dgm:spPr/>
    </dgm:pt>
    <dgm:pt modelId="{B795967C-3CD0-4CF4-BA93-A7CD65354CE2}" type="pres">
      <dgm:prSet presAssocID="{B469BB97-BEB1-40E5-816C-E4906DA4A3D8}" presName="hierChild5" presStyleCnt="0"/>
      <dgm:spPr/>
    </dgm:pt>
    <dgm:pt modelId="{635304B3-700D-49C0-9EEF-D788F52FB49F}" type="pres">
      <dgm:prSet presAssocID="{43C792D1-7211-416D-9453-994356BED7F3}" presName="Name37" presStyleLbl="parChTrans1D2" presStyleIdx="1" presStyleCnt="3"/>
      <dgm:spPr/>
    </dgm:pt>
    <dgm:pt modelId="{3D8621C2-A100-4C70-9304-B39A051FD80E}" type="pres">
      <dgm:prSet presAssocID="{B642B25C-F171-44B3-BB3E-C99850928836}" presName="hierRoot2" presStyleCnt="0">
        <dgm:presLayoutVars>
          <dgm:hierBranch val="init"/>
        </dgm:presLayoutVars>
      </dgm:prSet>
      <dgm:spPr/>
    </dgm:pt>
    <dgm:pt modelId="{9EC13DA9-7B66-420F-91B0-08F51F32D1B2}" type="pres">
      <dgm:prSet presAssocID="{B642B25C-F171-44B3-BB3E-C99850928836}" presName="rootComposite" presStyleCnt="0"/>
      <dgm:spPr/>
    </dgm:pt>
    <dgm:pt modelId="{028F622B-7E2B-4291-99AD-22AE460CB62A}" type="pres">
      <dgm:prSet presAssocID="{B642B25C-F171-44B3-BB3E-C99850928836}" presName="rootText" presStyleLbl="node2" presStyleIdx="1" presStyleCnt="3">
        <dgm:presLayoutVars>
          <dgm:chPref val="3"/>
        </dgm:presLayoutVars>
      </dgm:prSet>
      <dgm:spPr/>
    </dgm:pt>
    <dgm:pt modelId="{A826664E-0DF4-4627-AD0D-A3D7AC883467}" type="pres">
      <dgm:prSet presAssocID="{B642B25C-F171-44B3-BB3E-C99850928836}" presName="rootConnector" presStyleLbl="node2" presStyleIdx="1" presStyleCnt="3"/>
      <dgm:spPr/>
    </dgm:pt>
    <dgm:pt modelId="{7959A306-4A35-4AF7-8DDE-23C7E078608A}" type="pres">
      <dgm:prSet presAssocID="{B642B25C-F171-44B3-BB3E-C99850928836}" presName="hierChild4" presStyleCnt="0"/>
      <dgm:spPr/>
    </dgm:pt>
    <dgm:pt modelId="{30840067-9697-42E7-9DA6-9E6FDB1194E3}" type="pres">
      <dgm:prSet presAssocID="{6B4BC454-1855-4843-A446-685B9C84DE3A}" presName="Name37" presStyleLbl="parChTrans1D3" presStyleIdx="3" presStyleCnt="7"/>
      <dgm:spPr/>
    </dgm:pt>
    <dgm:pt modelId="{C25E491C-B3A5-497C-ACF4-631A4C609FAD}" type="pres">
      <dgm:prSet presAssocID="{EC5FCBC9-85F0-4DA3-8CDE-A5B92158E645}" presName="hierRoot2" presStyleCnt="0">
        <dgm:presLayoutVars>
          <dgm:hierBranch val="init"/>
        </dgm:presLayoutVars>
      </dgm:prSet>
      <dgm:spPr/>
    </dgm:pt>
    <dgm:pt modelId="{85FD36CF-018F-473A-86AD-AAD848B7A971}" type="pres">
      <dgm:prSet presAssocID="{EC5FCBC9-85F0-4DA3-8CDE-A5B92158E645}" presName="rootComposite" presStyleCnt="0"/>
      <dgm:spPr/>
    </dgm:pt>
    <dgm:pt modelId="{59DB71FF-B012-43C6-B832-D57B582B25CF}" type="pres">
      <dgm:prSet presAssocID="{EC5FCBC9-85F0-4DA3-8CDE-A5B92158E645}" presName="rootText" presStyleLbl="node3" presStyleIdx="3" presStyleCnt="7">
        <dgm:presLayoutVars>
          <dgm:chPref val="3"/>
        </dgm:presLayoutVars>
      </dgm:prSet>
      <dgm:spPr/>
    </dgm:pt>
    <dgm:pt modelId="{D55F7601-AF2D-48AC-8F70-F70105F7A88F}" type="pres">
      <dgm:prSet presAssocID="{EC5FCBC9-85F0-4DA3-8CDE-A5B92158E645}" presName="rootConnector" presStyleLbl="node3" presStyleIdx="3" presStyleCnt="7"/>
      <dgm:spPr/>
    </dgm:pt>
    <dgm:pt modelId="{6E347E94-BC01-4985-A1E1-158784E68B82}" type="pres">
      <dgm:prSet presAssocID="{EC5FCBC9-85F0-4DA3-8CDE-A5B92158E645}" presName="hierChild4" presStyleCnt="0"/>
      <dgm:spPr/>
    </dgm:pt>
    <dgm:pt modelId="{825DB86E-748D-407F-B5D9-F961702D6239}" type="pres">
      <dgm:prSet presAssocID="{EC5FCBC9-85F0-4DA3-8CDE-A5B92158E645}" presName="hierChild5" presStyleCnt="0"/>
      <dgm:spPr/>
    </dgm:pt>
    <dgm:pt modelId="{011723F9-2BDA-4A49-AEF9-B1AB3912D345}" type="pres">
      <dgm:prSet presAssocID="{4C6C2D63-AED5-4C82-962F-D0D18CD9041F}" presName="Name37" presStyleLbl="parChTrans1D3" presStyleIdx="4" presStyleCnt="7"/>
      <dgm:spPr/>
    </dgm:pt>
    <dgm:pt modelId="{0C9B155E-65E0-4F03-B9BC-5EBC0543A8A3}" type="pres">
      <dgm:prSet presAssocID="{8995744A-F550-4C6B-91E0-6036D41A9B48}" presName="hierRoot2" presStyleCnt="0">
        <dgm:presLayoutVars>
          <dgm:hierBranch val="init"/>
        </dgm:presLayoutVars>
      </dgm:prSet>
      <dgm:spPr/>
    </dgm:pt>
    <dgm:pt modelId="{88DB8EFF-00C5-43F1-B81E-F19C03F428DE}" type="pres">
      <dgm:prSet presAssocID="{8995744A-F550-4C6B-91E0-6036D41A9B48}" presName="rootComposite" presStyleCnt="0"/>
      <dgm:spPr/>
    </dgm:pt>
    <dgm:pt modelId="{BB81ED7C-2FBA-4442-9AAE-3060B73C15B6}" type="pres">
      <dgm:prSet presAssocID="{8995744A-F550-4C6B-91E0-6036D41A9B48}" presName="rootText" presStyleLbl="node3" presStyleIdx="4" presStyleCnt="7">
        <dgm:presLayoutVars>
          <dgm:chPref val="3"/>
        </dgm:presLayoutVars>
      </dgm:prSet>
      <dgm:spPr/>
    </dgm:pt>
    <dgm:pt modelId="{CADDFCF4-9656-4EF1-918C-29763396B450}" type="pres">
      <dgm:prSet presAssocID="{8995744A-F550-4C6B-91E0-6036D41A9B48}" presName="rootConnector" presStyleLbl="node3" presStyleIdx="4" presStyleCnt="7"/>
      <dgm:spPr/>
    </dgm:pt>
    <dgm:pt modelId="{E9F8166B-3150-47E6-A79A-710A6EEEEF77}" type="pres">
      <dgm:prSet presAssocID="{8995744A-F550-4C6B-91E0-6036D41A9B48}" presName="hierChild4" presStyleCnt="0"/>
      <dgm:spPr/>
    </dgm:pt>
    <dgm:pt modelId="{01437B04-087E-4708-91F9-6B815C8E5B48}" type="pres">
      <dgm:prSet presAssocID="{8995744A-F550-4C6B-91E0-6036D41A9B48}" presName="hierChild5" presStyleCnt="0"/>
      <dgm:spPr/>
    </dgm:pt>
    <dgm:pt modelId="{34C51344-6D71-439F-B1F5-7C2B1705CF6F}" type="pres">
      <dgm:prSet presAssocID="{B642B25C-F171-44B3-BB3E-C99850928836}" presName="hierChild5" presStyleCnt="0"/>
      <dgm:spPr/>
    </dgm:pt>
    <dgm:pt modelId="{5A0BEC7D-F8B0-482F-8EE9-74832E320120}" type="pres">
      <dgm:prSet presAssocID="{BCE925B8-AFEB-4D7C-B221-EC8F7F511378}" presName="Name37" presStyleLbl="parChTrans1D2" presStyleIdx="2" presStyleCnt="3"/>
      <dgm:spPr/>
    </dgm:pt>
    <dgm:pt modelId="{0DD1BA56-01A1-4191-973D-E13E63292E1B}" type="pres">
      <dgm:prSet presAssocID="{926E0FA2-73D6-4EFC-BF4F-A0C3B5B3199D}" presName="hierRoot2" presStyleCnt="0">
        <dgm:presLayoutVars>
          <dgm:hierBranch val="init"/>
        </dgm:presLayoutVars>
      </dgm:prSet>
      <dgm:spPr/>
    </dgm:pt>
    <dgm:pt modelId="{6032FDAC-C183-41CC-BFAB-CFBA674EA9FE}" type="pres">
      <dgm:prSet presAssocID="{926E0FA2-73D6-4EFC-BF4F-A0C3B5B3199D}" presName="rootComposite" presStyleCnt="0"/>
      <dgm:spPr/>
    </dgm:pt>
    <dgm:pt modelId="{9C526B6B-DD1A-4EDD-A1E1-DF2AF6B9CEF6}" type="pres">
      <dgm:prSet presAssocID="{926E0FA2-73D6-4EFC-BF4F-A0C3B5B3199D}" presName="rootText" presStyleLbl="node2" presStyleIdx="2" presStyleCnt="3">
        <dgm:presLayoutVars>
          <dgm:chPref val="3"/>
        </dgm:presLayoutVars>
      </dgm:prSet>
      <dgm:spPr/>
    </dgm:pt>
    <dgm:pt modelId="{909B01C9-3B6C-492C-B31D-2644EE0FC2E0}" type="pres">
      <dgm:prSet presAssocID="{926E0FA2-73D6-4EFC-BF4F-A0C3B5B3199D}" presName="rootConnector" presStyleLbl="node2" presStyleIdx="2" presStyleCnt="3"/>
      <dgm:spPr/>
    </dgm:pt>
    <dgm:pt modelId="{22907C23-0EA3-462A-AD6D-AA9671387A39}" type="pres">
      <dgm:prSet presAssocID="{926E0FA2-73D6-4EFC-BF4F-A0C3B5B3199D}" presName="hierChild4" presStyleCnt="0"/>
      <dgm:spPr/>
    </dgm:pt>
    <dgm:pt modelId="{0066A63B-7111-4A80-B779-51ACA3053C9E}" type="pres">
      <dgm:prSet presAssocID="{F853D487-FB65-4A28-8213-1588851790D7}" presName="Name37" presStyleLbl="parChTrans1D3" presStyleIdx="5" presStyleCnt="7"/>
      <dgm:spPr/>
    </dgm:pt>
    <dgm:pt modelId="{44FF2894-D28F-40D8-86CA-39554ABD7DBD}" type="pres">
      <dgm:prSet presAssocID="{2A8FC942-6750-4EFD-A53B-ADE71D315980}" presName="hierRoot2" presStyleCnt="0">
        <dgm:presLayoutVars>
          <dgm:hierBranch val="init"/>
        </dgm:presLayoutVars>
      </dgm:prSet>
      <dgm:spPr/>
    </dgm:pt>
    <dgm:pt modelId="{BC72913A-4BFC-4586-812B-E60FCBBC11BC}" type="pres">
      <dgm:prSet presAssocID="{2A8FC942-6750-4EFD-A53B-ADE71D315980}" presName="rootComposite" presStyleCnt="0"/>
      <dgm:spPr/>
    </dgm:pt>
    <dgm:pt modelId="{29AD8C37-58EA-4B39-85A1-AC0BAF0E4B6D}" type="pres">
      <dgm:prSet presAssocID="{2A8FC942-6750-4EFD-A53B-ADE71D315980}" presName="rootText" presStyleLbl="node3" presStyleIdx="5" presStyleCnt="7">
        <dgm:presLayoutVars>
          <dgm:chPref val="3"/>
        </dgm:presLayoutVars>
      </dgm:prSet>
      <dgm:spPr/>
    </dgm:pt>
    <dgm:pt modelId="{0D3FC8D5-80BB-4A5D-A4C3-070D02B1EFCC}" type="pres">
      <dgm:prSet presAssocID="{2A8FC942-6750-4EFD-A53B-ADE71D315980}" presName="rootConnector" presStyleLbl="node3" presStyleIdx="5" presStyleCnt="7"/>
      <dgm:spPr/>
    </dgm:pt>
    <dgm:pt modelId="{2E7071AF-4B5A-4319-8985-072B22B974D4}" type="pres">
      <dgm:prSet presAssocID="{2A8FC942-6750-4EFD-A53B-ADE71D315980}" presName="hierChild4" presStyleCnt="0"/>
      <dgm:spPr/>
    </dgm:pt>
    <dgm:pt modelId="{91F20422-B7BA-4F44-8E94-B418A564A694}" type="pres">
      <dgm:prSet presAssocID="{616276B3-20FF-454B-8CFE-3F5520B93FE8}" presName="Name37" presStyleLbl="parChTrans1D4" presStyleIdx="0" presStyleCnt="4"/>
      <dgm:spPr/>
    </dgm:pt>
    <dgm:pt modelId="{B91FC5ED-A2ED-4375-8FCE-FB4D516E59B6}" type="pres">
      <dgm:prSet presAssocID="{05A39459-1AD7-4907-B10C-F313E324A07E}" presName="hierRoot2" presStyleCnt="0">
        <dgm:presLayoutVars>
          <dgm:hierBranch val="init"/>
        </dgm:presLayoutVars>
      </dgm:prSet>
      <dgm:spPr/>
    </dgm:pt>
    <dgm:pt modelId="{A00B618F-2626-4F9B-B7A6-FA8022832AC2}" type="pres">
      <dgm:prSet presAssocID="{05A39459-1AD7-4907-B10C-F313E324A07E}" presName="rootComposite" presStyleCnt="0"/>
      <dgm:spPr/>
    </dgm:pt>
    <dgm:pt modelId="{4771C3E7-31F3-4C52-AE68-D0407452412C}" type="pres">
      <dgm:prSet presAssocID="{05A39459-1AD7-4907-B10C-F313E324A07E}" presName="rootText" presStyleLbl="node4" presStyleIdx="0" presStyleCnt="4">
        <dgm:presLayoutVars>
          <dgm:chPref val="3"/>
        </dgm:presLayoutVars>
      </dgm:prSet>
      <dgm:spPr/>
    </dgm:pt>
    <dgm:pt modelId="{5C124DAC-E3A7-4CD5-A6FA-D4737218D41D}" type="pres">
      <dgm:prSet presAssocID="{05A39459-1AD7-4907-B10C-F313E324A07E}" presName="rootConnector" presStyleLbl="node4" presStyleIdx="0" presStyleCnt="4"/>
      <dgm:spPr/>
    </dgm:pt>
    <dgm:pt modelId="{52001523-A2CC-4D7D-A229-44CD087A1BAC}" type="pres">
      <dgm:prSet presAssocID="{05A39459-1AD7-4907-B10C-F313E324A07E}" presName="hierChild4" presStyleCnt="0"/>
      <dgm:spPr/>
    </dgm:pt>
    <dgm:pt modelId="{FD1630BB-580B-4BAF-94A4-F62470D10C89}" type="pres">
      <dgm:prSet presAssocID="{05A39459-1AD7-4907-B10C-F313E324A07E}" presName="hierChild5" presStyleCnt="0"/>
      <dgm:spPr/>
    </dgm:pt>
    <dgm:pt modelId="{E351F8F1-E3A6-4A59-8EEF-C4208C544F5E}" type="pres">
      <dgm:prSet presAssocID="{D26D9A0E-6B3F-4665-BF8D-84C0F17E83EE}" presName="Name37" presStyleLbl="parChTrans1D4" presStyleIdx="1" presStyleCnt="4"/>
      <dgm:spPr/>
    </dgm:pt>
    <dgm:pt modelId="{9E670D17-16D3-4681-80B8-D2B46593818F}" type="pres">
      <dgm:prSet presAssocID="{0EF05853-3504-4701-B706-09F5CD8AEDC1}" presName="hierRoot2" presStyleCnt="0">
        <dgm:presLayoutVars>
          <dgm:hierBranch val="init"/>
        </dgm:presLayoutVars>
      </dgm:prSet>
      <dgm:spPr/>
    </dgm:pt>
    <dgm:pt modelId="{3F11F1BF-F753-459F-84A6-8F80254D455C}" type="pres">
      <dgm:prSet presAssocID="{0EF05853-3504-4701-B706-09F5CD8AEDC1}" presName="rootComposite" presStyleCnt="0"/>
      <dgm:spPr/>
    </dgm:pt>
    <dgm:pt modelId="{7B50A1BD-1235-4C19-9476-7109F5B398A8}" type="pres">
      <dgm:prSet presAssocID="{0EF05853-3504-4701-B706-09F5CD8AEDC1}" presName="rootText" presStyleLbl="node4" presStyleIdx="1" presStyleCnt="4">
        <dgm:presLayoutVars>
          <dgm:chPref val="3"/>
        </dgm:presLayoutVars>
      </dgm:prSet>
      <dgm:spPr/>
    </dgm:pt>
    <dgm:pt modelId="{7E755064-FC9A-4835-8C2C-26B3473C5445}" type="pres">
      <dgm:prSet presAssocID="{0EF05853-3504-4701-B706-09F5CD8AEDC1}" presName="rootConnector" presStyleLbl="node4" presStyleIdx="1" presStyleCnt="4"/>
      <dgm:spPr/>
    </dgm:pt>
    <dgm:pt modelId="{F1C277ED-A89E-4E3A-B6E8-32DBE230363C}" type="pres">
      <dgm:prSet presAssocID="{0EF05853-3504-4701-B706-09F5CD8AEDC1}" presName="hierChild4" presStyleCnt="0"/>
      <dgm:spPr/>
    </dgm:pt>
    <dgm:pt modelId="{83657809-24C9-4CB4-A360-1ED81A7F63DD}" type="pres">
      <dgm:prSet presAssocID="{0EF05853-3504-4701-B706-09F5CD8AEDC1}" presName="hierChild5" presStyleCnt="0"/>
      <dgm:spPr/>
    </dgm:pt>
    <dgm:pt modelId="{17A205F1-D65C-48B3-B560-13B966FFD399}" type="pres">
      <dgm:prSet presAssocID="{2A8FC942-6750-4EFD-A53B-ADE71D315980}" presName="hierChild5" presStyleCnt="0"/>
      <dgm:spPr/>
    </dgm:pt>
    <dgm:pt modelId="{BB6F5712-1686-45AB-9365-B4D3CECE7689}" type="pres">
      <dgm:prSet presAssocID="{CD8BFF94-F649-4F39-9617-2746291E568E}" presName="Name37" presStyleLbl="parChTrans1D3" presStyleIdx="6" presStyleCnt="7"/>
      <dgm:spPr/>
    </dgm:pt>
    <dgm:pt modelId="{A55DF6A4-4D9E-4269-9DF6-A788F187C0F6}" type="pres">
      <dgm:prSet presAssocID="{8FFC33B0-E5A7-4782-B9CE-C8EBAC7500B9}" presName="hierRoot2" presStyleCnt="0">
        <dgm:presLayoutVars>
          <dgm:hierBranch val="init"/>
        </dgm:presLayoutVars>
      </dgm:prSet>
      <dgm:spPr/>
    </dgm:pt>
    <dgm:pt modelId="{CCF8827B-B1A3-4D2F-9309-CC6B891AE5B3}" type="pres">
      <dgm:prSet presAssocID="{8FFC33B0-E5A7-4782-B9CE-C8EBAC7500B9}" presName="rootComposite" presStyleCnt="0"/>
      <dgm:spPr/>
    </dgm:pt>
    <dgm:pt modelId="{562068EC-C1C4-4CAE-A2A6-B6664A68EF3C}" type="pres">
      <dgm:prSet presAssocID="{8FFC33B0-E5A7-4782-B9CE-C8EBAC7500B9}" presName="rootText" presStyleLbl="node3" presStyleIdx="6" presStyleCnt="7">
        <dgm:presLayoutVars>
          <dgm:chPref val="3"/>
        </dgm:presLayoutVars>
      </dgm:prSet>
      <dgm:spPr/>
    </dgm:pt>
    <dgm:pt modelId="{C2554624-E009-45C0-8FA9-193E12703581}" type="pres">
      <dgm:prSet presAssocID="{8FFC33B0-E5A7-4782-B9CE-C8EBAC7500B9}" presName="rootConnector" presStyleLbl="node3" presStyleIdx="6" presStyleCnt="7"/>
      <dgm:spPr/>
    </dgm:pt>
    <dgm:pt modelId="{244F67D9-29D3-43D7-8511-FB2150F6E091}" type="pres">
      <dgm:prSet presAssocID="{8FFC33B0-E5A7-4782-B9CE-C8EBAC7500B9}" presName="hierChild4" presStyleCnt="0"/>
      <dgm:spPr/>
    </dgm:pt>
    <dgm:pt modelId="{E860C087-5D1A-4A72-9F92-A9FDC046E5B6}" type="pres">
      <dgm:prSet presAssocID="{6D03694F-8B3B-4B67-8EC5-4A92343B56D8}" presName="Name37" presStyleLbl="parChTrans1D4" presStyleIdx="2" presStyleCnt="4"/>
      <dgm:spPr/>
    </dgm:pt>
    <dgm:pt modelId="{721B0405-78E5-4483-9FE6-D69F740C91C7}" type="pres">
      <dgm:prSet presAssocID="{16B445D3-895E-4785-B350-7A159863A1EC}" presName="hierRoot2" presStyleCnt="0">
        <dgm:presLayoutVars>
          <dgm:hierBranch val="init"/>
        </dgm:presLayoutVars>
      </dgm:prSet>
      <dgm:spPr/>
    </dgm:pt>
    <dgm:pt modelId="{5F830CBF-0C11-4E48-B5C6-70B742D49F1C}" type="pres">
      <dgm:prSet presAssocID="{16B445D3-895E-4785-B350-7A159863A1EC}" presName="rootComposite" presStyleCnt="0"/>
      <dgm:spPr/>
    </dgm:pt>
    <dgm:pt modelId="{8267BA5F-B044-45ED-ADBF-FBE7E1E3F92D}" type="pres">
      <dgm:prSet presAssocID="{16B445D3-895E-4785-B350-7A159863A1EC}" presName="rootText" presStyleLbl="node4" presStyleIdx="2" presStyleCnt="4">
        <dgm:presLayoutVars>
          <dgm:chPref val="3"/>
        </dgm:presLayoutVars>
      </dgm:prSet>
      <dgm:spPr/>
    </dgm:pt>
    <dgm:pt modelId="{64D2677F-6233-4F82-A155-94EE437005F9}" type="pres">
      <dgm:prSet presAssocID="{16B445D3-895E-4785-B350-7A159863A1EC}" presName="rootConnector" presStyleLbl="node4" presStyleIdx="2" presStyleCnt="4"/>
      <dgm:spPr/>
    </dgm:pt>
    <dgm:pt modelId="{1BC171C0-1DDC-4570-91B1-A2F14C00B36D}" type="pres">
      <dgm:prSet presAssocID="{16B445D3-895E-4785-B350-7A159863A1EC}" presName="hierChild4" presStyleCnt="0"/>
      <dgm:spPr/>
    </dgm:pt>
    <dgm:pt modelId="{F4D15BD4-A7ED-40D3-A4CC-6D669515590E}" type="pres">
      <dgm:prSet presAssocID="{16B445D3-895E-4785-B350-7A159863A1EC}" presName="hierChild5" presStyleCnt="0"/>
      <dgm:spPr/>
    </dgm:pt>
    <dgm:pt modelId="{801A5421-151A-4CA7-82F4-15201C6752AB}" type="pres">
      <dgm:prSet presAssocID="{22C22CAF-C926-46A6-9EBA-C0857C11B571}" presName="Name37" presStyleLbl="parChTrans1D4" presStyleIdx="3" presStyleCnt="4"/>
      <dgm:spPr/>
    </dgm:pt>
    <dgm:pt modelId="{EB867EA3-F62F-4366-8ACA-5DCBB3A7F54E}" type="pres">
      <dgm:prSet presAssocID="{D2F3B698-8805-4ED9-BFEA-96F08F2E82AC}" presName="hierRoot2" presStyleCnt="0">
        <dgm:presLayoutVars>
          <dgm:hierBranch val="init"/>
        </dgm:presLayoutVars>
      </dgm:prSet>
      <dgm:spPr/>
    </dgm:pt>
    <dgm:pt modelId="{9C645C5A-F125-43B6-955C-EF696C528960}" type="pres">
      <dgm:prSet presAssocID="{D2F3B698-8805-4ED9-BFEA-96F08F2E82AC}" presName="rootComposite" presStyleCnt="0"/>
      <dgm:spPr/>
    </dgm:pt>
    <dgm:pt modelId="{0E3BB593-C22E-471B-8788-C12301E66737}" type="pres">
      <dgm:prSet presAssocID="{D2F3B698-8805-4ED9-BFEA-96F08F2E82AC}" presName="rootText" presStyleLbl="node4" presStyleIdx="3" presStyleCnt="4">
        <dgm:presLayoutVars>
          <dgm:chPref val="3"/>
        </dgm:presLayoutVars>
      </dgm:prSet>
      <dgm:spPr/>
    </dgm:pt>
    <dgm:pt modelId="{293655A4-BB2A-4F1F-BF1F-5F7FB6983EA9}" type="pres">
      <dgm:prSet presAssocID="{D2F3B698-8805-4ED9-BFEA-96F08F2E82AC}" presName="rootConnector" presStyleLbl="node4" presStyleIdx="3" presStyleCnt="4"/>
      <dgm:spPr/>
    </dgm:pt>
    <dgm:pt modelId="{6F6E6EBC-3D31-4BA2-B398-9EBBFD79E9E8}" type="pres">
      <dgm:prSet presAssocID="{D2F3B698-8805-4ED9-BFEA-96F08F2E82AC}" presName="hierChild4" presStyleCnt="0"/>
      <dgm:spPr/>
    </dgm:pt>
    <dgm:pt modelId="{D847A1B6-7B3A-4251-8E57-2DF91C217020}" type="pres">
      <dgm:prSet presAssocID="{D2F3B698-8805-4ED9-BFEA-96F08F2E82AC}" presName="hierChild5" presStyleCnt="0"/>
      <dgm:spPr/>
    </dgm:pt>
    <dgm:pt modelId="{ACDA3D4A-8518-4A90-8713-22E4ACA3B188}" type="pres">
      <dgm:prSet presAssocID="{8FFC33B0-E5A7-4782-B9CE-C8EBAC7500B9}" presName="hierChild5" presStyleCnt="0"/>
      <dgm:spPr/>
    </dgm:pt>
    <dgm:pt modelId="{DD5182DD-3248-464A-93B4-BBF6601B9E95}" type="pres">
      <dgm:prSet presAssocID="{926E0FA2-73D6-4EFC-BF4F-A0C3B5B3199D}" presName="hierChild5" presStyleCnt="0"/>
      <dgm:spPr/>
    </dgm:pt>
    <dgm:pt modelId="{D79CD302-089F-41FE-AB2D-5AED37AECB99}" type="pres">
      <dgm:prSet presAssocID="{83822DE0-7AD0-4ECC-A111-D81896B23BE9}" presName="hierChild3" presStyleCnt="0"/>
      <dgm:spPr/>
    </dgm:pt>
  </dgm:ptLst>
  <dgm:cxnLst>
    <dgm:cxn modelId="{2BF4B101-A3D9-45C8-A18F-250539C449DB}" srcId="{8FFC33B0-E5A7-4782-B9CE-C8EBAC7500B9}" destId="{D2F3B698-8805-4ED9-BFEA-96F08F2E82AC}" srcOrd="1" destOrd="0" parTransId="{22C22CAF-C926-46A6-9EBA-C0857C11B571}" sibTransId="{62F31C2C-6B2F-4F39-AB4F-CA119A20269E}"/>
    <dgm:cxn modelId="{3A7FFC01-C895-47AB-BC2B-97AC56A16CB9}" type="presOf" srcId="{B642B25C-F171-44B3-BB3E-C99850928836}" destId="{028F622B-7E2B-4291-99AD-22AE460CB62A}" srcOrd="0" destOrd="0" presId="urn:microsoft.com/office/officeart/2005/8/layout/orgChart1"/>
    <dgm:cxn modelId="{6D0F0F02-9408-4E56-925D-FB4150B0C741}" srcId="{B642B25C-F171-44B3-BB3E-C99850928836}" destId="{8995744A-F550-4C6B-91E0-6036D41A9B48}" srcOrd="1" destOrd="0" parTransId="{4C6C2D63-AED5-4C82-962F-D0D18CD9041F}" sibTransId="{04A9AF2E-2AD9-4071-861E-2BA5866729F9}"/>
    <dgm:cxn modelId="{83EC910B-251C-4DA4-831F-5972589493BC}" type="presOf" srcId="{4C6C2D63-AED5-4C82-962F-D0D18CD9041F}" destId="{011723F9-2BDA-4A49-AEF9-B1AB3912D345}" srcOrd="0" destOrd="0" presId="urn:microsoft.com/office/officeart/2005/8/layout/orgChart1"/>
    <dgm:cxn modelId="{E88F9A11-ACFF-4240-9C4C-73C28C63A710}" type="presOf" srcId="{05A39459-1AD7-4907-B10C-F313E324A07E}" destId="{5C124DAC-E3A7-4CD5-A6FA-D4737218D41D}" srcOrd="1" destOrd="0" presId="urn:microsoft.com/office/officeart/2005/8/layout/orgChart1"/>
    <dgm:cxn modelId="{9FEA421D-92E1-4928-8301-CEC59E3AB897}" srcId="{2A8FC942-6750-4EFD-A53B-ADE71D315980}" destId="{05A39459-1AD7-4907-B10C-F313E324A07E}" srcOrd="0" destOrd="0" parTransId="{616276B3-20FF-454B-8CFE-3F5520B93FE8}" sibTransId="{9647BACE-6EE5-4A7E-B5E3-33D978557B34}"/>
    <dgm:cxn modelId="{22FFB620-BB4E-4259-B770-12A5B00E72CB}" type="presOf" srcId="{CD8BFF94-F649-4F39-9617-2746291E568E}" destId="{BB6F5712-1686-45AB-9365-B4D3CECE7689}" srcOrd="0" destOrd="0" presId="urn:microsoft.com/office/officeart/2005/8/layout/orgChart1"/>
    <dgm:cxn modelId="{13C34324-7678-4604-B80B-046904CD61BC}" type="presOf" srcId="{8AD87FFB-9430-46C5-811E-0C6FD21D97A3}" destId="{18EE8462-1E68-4388-A050-76B10CE6CFD1}" srcOrd="0" destOrd="0" presId="urn:microsoft.com/office/officeart/2005/8/layout/orgChart1"/>
    <dgm:cxn modelId="{BAA5D127-BCA3-48DC-ACEE-7FA0C343E3A6}" type="presOf" srcId="{2A2E9B7E-F72E-4E68-80BC-8A17FADB673D}" destId="{3DBCBC69-FD1B-4D4D-B65E-1E532B7C2741}" srcOrd="1" destOrd="0" presId="urn:microsoft.com/office/officeart/2005/8/layout/orgChart1"/>
    <dgm:cxn modelId="{73010439-BEEA-4FDC-B3F4-602BEE9D1118}" type="presOf" srcId="{97C0D30E-783F-4A2F-96CF-F64275DCC6F5}" destId="{DF834C9D-30D6-4410-B1C9-EC7F7C28CF5C}" srcOrd="0" destOrd="0" presId="urn:microsoft.com/office/officeart/2005/8/layout/orgChart1"/>
    <dgm:cxn modelId="{A689453F-8DB8-47E3-9C79-D861CFC42D28}" type="presOf" srcId="{0EF05853-3504-4701-B706-09F5CD8AEDC1}" destId="{7E755064-FC9A-4835-8C2C-26B3473C5445}" srcOrd="1" destOrd="0" presId="urn:microsoft.com/office/officeart/2005/8/layout/orgChart1"/>
    <dgm:cxn modelId="{419B5161-3B01-4DC4-9165-3C835C2BB76D}" srcId="{B642B25C-F171-44B3-BB3E-C99850928836}" destId="{EC5FCBC9-85F0-4DA3-8CDE-A5B92158E645}" srcOrd="0" destOrd="0" parTransId="{6B4BC454-1855-4843-A446-685B9C84DE3A}" sibTransId="{8F36E207-B179-43B3-B783-7338F55E2913}"/>
    <dgm:cxn modelId="{6B03BC43-F1D9-4FB7-B9B6-7946A02AA9B8}" type="presOf" srcId="{B469BB97-BEB1-40E5-816C-E4906DA4A3D8}" destId="{7F9A6E01-5357-4115-9746-3975D8029381}" srcOrd="0" destOrd="0" presId="urn:microsoft.com/office/officeart/2005/8/layout/orgChart1"/>
    <dgm:cxn modelId="{84BD7746-1A94-48A8-8D3B-E9A7505F09A9}" type="presOf" srcId="{616276B3-20FF-454B-8CFE-3F5520B93FE8}" destId="{91F20422-B7BA-4F44-8E94-B418A564A694}" srcOrd="0" destOrd="0" presId="urn:microsoft.com/office/officeart/2005/8/layout/orgChart1"/>
    <dgm:cxn modelId="{1659C146-EB1C-454B-BC72-12328E36D1B4}" type="presOf" srcId="{B642B25C-F171-44B3-BB3E-C99850928836}" destId="{A826664E-0DF4-4627-AD0D-A3D7AC883467}" srcOrd="1" destOrd="0" presId="urn:microsoft.com/office/officeart/2005/8/layout/orgChart1"/>
    <dgm:cxn modelId="{6D25BC67-E673-43EF-8399-A1C2305CB16E}" type="presOf" srcId="{4897BDB6-DA7A-4DD2-A739-CF21845E0E8D}" destId="{BC447F4F-6111-4BA5-951E-02C01C782224}" srcOrd="0" destOrd="0" presId="urn:microsoft.com/office/officeart/2005/8/layout/orgChart1"/>
    <dgm:cxn modelId="{D32D4F69-03D9-4A27-BF99-35AE9BA7FA3B}" type="presOf" srcId="{EC5FCBC9-85F0-4DA3-8CDE-A5B92158E645}" destId="{D55F7601-AF2D-48AC-8F70-F70105F7A88F}" srcOrd="1" destOrd="0" presId="urn:microsoft.com/office/officeart/2005/8/layout/orgChart1"/>
    <dgm:cxn modelId="{D1679D6D-36DA-4488-9D1F-DA60A5B1A2DA}" type="presOf" srcId="{8E586098-4F35-4E25-A82F-74884F01CAFF}" destId="{7A36F1F1-48C0-4955-A7B5-AF4EA30FB715}" srcOrd="0" destOrd="0" presId="urn:microsoft.com/office/officeart/2005/8/layout/orgChart1"/>
    <dgm:cxn modelId="{47FE9C4E-4FD1-4B4D-A32E-7C5DDF6DA462}" type="presOf" srcId="{0EF05853-3504-4701-B706-09F5CD8AEDC1}" destId="{7B50A1BD-1235-4C19-9476-7109F5B398A8}" srcOrd="0" destOrd="0" presId="urn:microsoft.com/office/officeart/2005/8/layout/orgChart1"/>
    <dgm:cxn modelId="{1576824F-03B9-435F-9470-F911BA1CAD76}" type="presOf" srcId="{05A39459-1AD7-4907-B10C-F313E324A07E}" destId="{4771C3E7-31F3-4C52-AE68-D0407452412C}" srcOrd="0" destOrd="0" presId="urn:microsoft.com/office/officeart/2005/8/layout/orgChart1"/>
    <dgm:cxn modelId="{7C41DC54-21A0-46E8-B191-9A5E1F2E1C3C}" type="presOf" srcId="{3EA8CEB4-2068-48D8-8BDF-10488FE79AA6}" destId="{DB504936-DE5C-4830-82E8-278D9B9DF62E}" srcOrd="1" destOrd="0" presId="urn:microsoft.com/office/officeart/2005/8/layout/orgChart1"/>
    <dgm:cxn modelId="{FA0C1855-9A6E-4D32-B4F7-836170E3D667}" type="presOf" srcId="{B469BB97-BEB1-40E5-816C-E4906DA4A3D8}" destId="{E8FB6F8A-CFFA-4A1C-ADD6-C18DA4C461C7}" srcOrd="1" destOrd="0" presId="urn:microsoft.com/office/officeart/2005/8/layout/orgChart1"/>
    <dgm:cxn modelId="{901DBB58-51F9-4724-829D-211196B4FE09}" srcId="{926E0FA2-73D6-4EFC-BF4F-A0C3B5B3199D}" destId="{8FFC33B0-E5A7-4782-B9CE-C8EBAC7500B9}" srcOrd="1" destOrd="0" parTransId="{CD8BFF94-F649-4F39-9617-2746291E568E}" sibTransId="{B6A368B1-667B-4976-9854-CFF3FE3890C4}"/>
    <dgm:cxn modelId="{5CD74359-049D-4700-90BD-9F9A268291A6}" type="presOf" srcId="{43C792D1-7211-416D-9453-994356BED7F3}" destId="{635304B3-700D-49C0-9EEF-D788F52FB49F}" srcOrd="0" destOrd="0" presId="urn:microsoft.com/office/officeart/2005/8/layout/orgChart1"/>
    <dgm:cxn modelId="{4E79A37C-B7AC-413F-9034-8EBA348BBD87}" type="presOf" srcId="{EC5FCBC9-85F0-4DA3-8CDE-A5B92158E645}" destId="{59DB71FF-B012-43C6-B832-D57B582B25CF}" srcOrd="0" destOrd="0" presId="urn:microsoft.com/office/officeart/2005/8/layout/orgChart1"/>
    <dgm:cxn modelId="{BEAEDC7F-BF19-4992-8130-CD87D8714550}" type="presOf" srcId="{926E0FA2-73D6-4EFC-BF4F-A0C3B5B3199D}" destId="{9C526B6B-DD1A-4EDD-A1E1-DF2AF6B9CEF6}" srcOrd="0" destOrd="0" presId="urn:microsoft.com/office/officeart/2005/8/layout/orgChart1"/>
    <dgm:cxn modelId="{D90C8A81-E213-47AE-90DE-F6E70B1A1E6E}" type="presOf" srcId="{3EA8CEB4-2068-48D8-8BDF-10488FE79AA6}" destId="{7FA8D61A-306E-4A94-BDE7-8C3F686DC3D2}" srcOrd="0" destOrd="0" presId="urn:microsoft.com/office/officeart/2005/8/layout/orgChart1"/>
    <dgm:cxn modelId="{13F94F8B-6FD6-4314-A930-FD5AC6E2AE3D}" type="presOf" srcId="{D2F3B698-8805-4ED9-BFEA-96F08F2E82AC}" destId="{0E3BB593-C22E-471B-8788-C12301E66737}" srcOrd="0" destOrd="0" presId="urn:microsoft.com/office/officeart/2005/8/layout/orgChart1"/>
    <dgm:cxn modelId="{3C6A508E-D144-41E6-AE79-5216A8CEBE0A}" srcId="{DB794E83-2C72-4EB6-9C49-F8391D32780B}" destId="{83822DE0-7AD0-4ECC-A111-D81896B23BE9}" srcOrd="0" destOrd="0" parTransId="{66E69E20-9398-4435-B6E0-7DF592AAE4DC}" sibTransId="{03CEAD0A-7472-42A7-9955-5F1749F00ADE}"/>
    <dgm:cxn modelId="{110FFA8F-B78A-4554-9BC2-11B084459D0C}" srcId="{83822DE0-7AD0-4ECC-A111-D81896B23BE9}" destId="{B469BB97-BEB1-40E5-816C-E4906DA4A3D8}" srcOrd="0" destOrd="0" parTransId="{8E586098-4F35-4E25-A82F-74884F01CAFF}" sibTransId="{56F541A5-E406-44D6-A707-BEE569FEC69D}"/>
    <dgm:cxn modelId="{45336C91-8839-4FFA-8BB3-8836A3D07135}" srcId="{B469BB97-BEB1-40E5-816C-E4906DA4A3D8}" destId="{3EA8CEB4-2068-48D8-8BDF-10488FE79AA6}" srcOrd="2" destOrd="0" parTransId="{4897BDB6-DA7A-4DD2-A739-CF21845E0E8D}" sibTransId="{1D91943A-B83A-4FA2-8FD1-6334AF402517}"/>
    <dgm:cxn modelId="{DC930D92-D828-4CF8-879C-CD5CD4D0D1E1}" type="presOf" srcId="{6D03694F-8B3B-4B67-8EC5-4A92343B56D8}" destId="{E860C087-5D1A-4A72-9F92-A9FDC046E5B6}" srcOrd="0" destOrd="0" presId="urn:microsoft.com/office/officeart/2005/8/layout/orgChart1"/>
    <dgm:cxn modelId="{6EEF2095-E7BA-49BB-B22E-94A27738BC11}" type="presOf" srcId="{8995744A-F550-4C6B-91E0-6036D41A9B48}" destId="{BB81ED7C-2FBA-4442-9AAE-3060B73C15B6}" srcOrd="0" destOrd="0" presId="urn:microsoft.com/office/officeart/2005/8/layout/orgChart1"/>
    <dgm:cxn modelId="{8AE00C98-F28A-4BA1-BAD9-AEDAE211C78C}" type="presOf" srcId="{DB794E83-2C72-4EB6-9C49-F8391D32780B}" destId="{7D35548C-2AD2-45CC-8354-E5F85177F4AD}" srcOrd="0" destOrd="0" presId="urn:microsoft.com/office/officeart/2005/8/layout/orgChart1"/>
    <dgm:cxn modelId="{97ACB29B-7738-49BC-9C18-E88000677D71}" type="presOf" srcId="{2A8FC942-6750-4EFD-A53B-ADE71D315980}" destId="{29AD8C37-58EA-4B39-85A1-AC0BAF0E4B6D}" srcOrd="0" destOrd="0" presId="urn:microsoft.com/office/officeart/2005/8/layout/orgChart1"/>
    <dgm:cxn modelId="{13D1B79B-1CB2-441E-A03A-EA57D085AD9D}" type="presOf" srcId="{926E0FA2-73D6-4EFC-BF4F-A0C3B5B3199D}" destId="{909B01C9-3B6C-492C-B31D-2644EE0FC2E0}" srcOrd="1" destOrd="0" presId="urn:microsoft.com/office/officeart/2005/8/layout/orgChart1"/>
    <dgm:cxn modelId="{48A4039C-EF31-418D-A095-587DEA30AC60}" type="presOf" srcId="{22C22CAF-C926-46A6-9EBA-C0857C11B571}" destId="{801A5421-151A-4CA7-82F4-15201C6752AB}" srcOrd="0" destOrd="0" presId="urn:microsoft.com/office/officeart/2005/8/layout/orgChart1"/>
    <dgm:cxn modelId="{B879D2AF-409E-4DAA-BF37-7EADE01EF8F1}" type="presOf" srcId="{16C744F0-00F9-4FB5-AFBA-7814D28D9386}" destId="{C98920B0-AF06-4463-A93B-C05C30D06C5A}" srcOrd="0" destOrd="0" presId="urn:microsoft.com/office/officeart/2005/8/layout/orgChart1"/>
    <dgm:cxn modelId="{39E345B0-7B5E-4EE3-952D-4D28FB3E36EB}" srcId="{83822DE0-7AD0-4ECC-A111-D81896B23BE9}" destId="{926E0FA2-73D6-4EFC-BF4F-A0C3B5B3199D}" srcOrd="2" destOrd="0" parTransId="{BCE925B8-AFEB-4D7C-B221-EC8F7F511378}" sibTransId="{E682406F-FDFA-466D-B916-43DA6BBDB3E7}"/>
    <dgm:cxn modelId="{5ED35CB3-E320-43E8-86D9-B10422C962F2}" srcId="{8FFC33B0-E5A7-4782-B9CE-C8EBAC7500B9}" destId="{16B445D3-895E-4785-B350-7A159863A1EC}" srcOrd="0" destOrd="0" parTransId="{6D03694F-8B3B-4B67-8EC5-4A92343B56D8}" sibTransId="{5921DB78-2C3E-46F4-A776-0B83905603FD}"/>
    <dgm:cxn modelId="{8C9D00B5-5497-4C99-822B-5076577C7D2F}" type="presOf" srcId="{BCE925B8-AFEB-4D7C-B221-EC8F7F511378}" destId="{5A0BEC7D-F8B0-482F-8EE9-74832E320120}" srcOrd="0" destOrd="0" presId="urn:microsoft.com/office/officeart/2005/8/layout/orgChart1"/>
    <dgm:cxn modelId="{49C8F6B6-343B-4685-BBFD-6AEF9B67769D}" type="presOf" srcId="{D26D9A0E-6B3F-4665-BF8D-84C0F17E83EE}" destId="{E351F8F1-E3A6-4A59-8EEF-C4208C544F5E}" srcOrd="0" destOrd="0" presId="urn:microsoft.com/office/officeart/2005/8/layout/orgChart1"/>
    <dgm:cxn modelId="{3A49A9BD-F2F7-4C77-834B-16D5C85E4469}" type="presOf" srcId="{16C744F0-00F9-4FB5-AFBA-7814D28D9386}" destId="{D4D137D6-F27A-45D3-99CD-D84F14528D85}" srcOrd="1" destOrd="0" presId="urn:microsoft.com/office/officeart/2005/8/layout/orgChart1"/>
    <dgm:cxn modelId="{8B0EB7C6-4EB4-49AD-9E53-3C8416F3F925}" type="presOf" srcId="{8FFC33B0-E5A7-4782-B9CE-C8EBAC7500B9}" destId="{C2554624-E009-45C0-8FA9-193E12703581}" srcOrd="1" destOrd="0" presId="urn:microsoft.com/office/officeart/2005/8/layout/orgChart1"/>
    <dgm:cxn modelId="{6D3CFBC7-D9CA-481E-B931-AEC6B0F026E9}" type="presOf" srcId="{16B445D3-895E-4785-B350-7A159863A1EC}" destId="{8267BA5F-B044-45ED-ADBF-FBE7E1E3F92D}" srcOrd="0" destOrd="0" presId="urn:microsoft.com/office/officeart/2005/8/layout/orgChart1"/>
    <dgm:cxn modelId="{F5D326CD-268B-4863-A18F-F4B3D73A5812}" type="presOf" srcId="{6B4BC454-1855-4843-A446-685B9C84DE3A}" destId="{30840067-9697-42E7-9DA6-9E6FDB1194E3}" srcOrd="0" destOrd="0" presId="urn:microsoft.com/office/officeart/2005/8/layout/orgChart1"/>
    <dgm:cxn modelId="{99BFFDD6-F9C8-4ECE-881C-94740C220010}" srcId="{B469BB97-BEB1-40E5-816C-E4906DA4A3D8}" destId="{16C744F0-00F9-4FB5-AFBA-7814D28D9386}" srcOrd="0" destOrd="0" parTransId="{8AD87FFB-9430-46C5-811E-0C6FD21D97A3}" sibTransId="{751865DF-1078-499A-BA20-0129DCBBF74B}"/>
    <dgm:cxn modelId="{442106D7-5700-451D-8EE8-8AD1FAB44CB0}" srcId="{B469BB97-BEB1-40E5-816C-E4906DA4A3D8}" destId="{2A2E9B7E-F72E-4E68-80BC-8A17FADB673D}" srcOrd="1" destOrd="0" parTransId="{97C0D30E-783F-4A2F-96CF-F64275DCC6F5}" sibTransId="{FEED9112-5671-4968-8787-9525B0E4F3B2}"/>
    <dgm:cxn modelId="{A3D04CDD-19E9-4C78-942B-1D5DA506981E}" srcId="{83822DE0-7AD0-4ECC-A111-D81896B23BE9}" destId="{B642B25C-F171-44B3-BB3E-C99850928836}" srcOrd="1" destOrd="0" parTransId="{43C792D1-7211-416D-9453-994356BED7F3}" sibTransId="{BECD43CB-C9F9-4AF3-897F-7C5327DA504D}"/>
    <dgm:cxn modelId="{0269D9DE-95DA-44C1-ADB3-56353ACAB12D}" type="presOf" srcId="{16B445D3-895E-4785-B350-7A159863A1EC}" destId="{64D2677F-6233-4F82-A155-94EE437005F9}" srcOrd="1" destOrd="0" presId="urn:microsoft.com/office/officeart/2005/8/layout/orgChart1"/>
    <dgm:cxn modelId="{32E2FADE-B982-4616-AD55-918576D573A7}" type="presOf" srcId="{D2F3B698-8805-4ED9-BFEA-96F08F2E82AC}" destId="{293655A4-BB2A-4F1F-BF1F-5F7FB6983EA9}" srcOrd="1" destOrd="0" presId="urn:microsoft.com/office/officeart/2005/8/layout/orgChart1"/>
    <dgm:cxn modelId="{97B532DF-7438-4B93-8217-4E65C09644EF}" srcId="{926E0FA2-73D6-4EFC-BF4F-A0C3B5B3199D}" destId="{2A8FC942-6750-4EFD-A53B-ADE71D315980}" srcOrd="0" destOrd="0" parTransId="{F853D487-FB65-4A28-8213-1588851790D7}" sibTransId="{0F6F6657-DBE3-430F-B145-4F0C83617B8E}"/>
    <dgm:cxn modelId="{37D430E5-133B-48A9-8AA2-2EA52AFD83C8}" type="presOf" srcId="{F853D487-FB65-4A28-8213-1588851790D7}" destId="{0066A63B-7111-4A80-B779-51ACA3053C9E}" srcOrd="0" destOrd="0" presId="urn:microsoft.com/office/officeart/2005/8/layout/orgChart1"/>
    <dgm:cxn modelId="{7D2AF0E5-9FDA-4AEF-847C-ED8E163037D6}" type="presOf" srcId="{8995744A-F550-4C6B-91E0-6036D41A9B48}" destId="{CADDFCF4-9656-4EF1-918C-29763396B450}" srcOrd="1" destOrd="0" presId="urn:microsoft.com/office/officeart/2005/8/layout/orgChart1"/>
    <dgm:cxn modelId="{1F0AEDEC-1E20-4B66-9625-538201073E3D}" srcId="{2A8FC942-6750-4EFD-A53B-ADE71D315980}" destId="{0EF05853-3504-4701-B706-09F5CD8AEDC1}" srcOrd="1" destOrd="0" parTransId="{D26D9A0E-6B3F-4665-BF8D-84C0F17E83EE}" sibTransId="{13A18726-C153-48F4-91C3-AC9CFDAFAB48}"/>
    <dgm:cxn modelId="{608F19F0-320D-424A-9BFE-6DCA3B093490}" type="presOf" srcId="{2A8FC942-6750-4EFD-A53B-ADE71D315980}" destId="{0D3FC8D5-80BB-4A5D-A4C3-070D02B1EFCC}" srcOrd="1" destOrd="0" presId="urn:microsoft.com/office/officeart/2005/8/layout/orgChart1"/>
    <dgm:cxn modelId="{88FA9AF4-DA8B-4E3C-8ED6-94627C5C69F1}" type="presOf" srcId="{8FFC33B0-E5A7-4782-B9CE-C8EBAC7500B9}" destId="{562068EC-C1C4-4CAE-A2A6-B6664A68EF3C}" srcOrd="0" destOrd="0" presId="urn:microsoft.com/office/officeart/2005/8/layout/orgChart1"/>
    <dgm:cxn modelId="{502EECF4-63DD-402C-9122-87A47F506DD5}" type="presOf" srcId="{2A2E9B7E-F72E-4E68-80BC-8A17FADB673D}" destId="{5C85995F-7810-4A9A-BF7D-4DEC52C399AF}" srcOrd="0" destOrd="0" presId="urn:microsoft.com/office/officeart/2005/8/layout/orgChart1"/>
    <dgm:cxn modelId="{BE0579FC-F366-4BF1-AFB9-0CB5C3FE6970}" type="presOf" srcId="{83822DE0-7AD0-4ECC-A111-D81896B23BE9}" destId="{FDFC5C94-D603-4C67-AE7A-F239AEC60493}" srcOrd="0" destOrd="0" presId="urn:microsoft.com/office/officeart/2005/8/layout/orgChart1"/>
    <dgm:cxn modelId="{A58DFEFE-954F-4647-A0AC-AB343C7058FC}" type="presOf" srcId="{83822DE0-7AD0-4ECC-A111-D81896B23BE9}" destId="{AAF91A23-D453-4D1E-B17D-39349631F57B}" srcOrd="1" destOrd="0" presId="urn:microsoft.com/office/officeart/2005/8/layout/orgChart1"/>
    <dgm:cxn modelId="{17E2E868-C3C3-4B48-9A76-27DD1CCB5412}" type="presParOf" srcId="{7D35548C-2AD2-45CC-8354-E5F85177F4AD}" destId="{DC13CCD2-CE07-44B8-A626-0803E90E6ECE}" srcOrd="0" destOrd="0" presId="urn:microsoft.com/office/officeart/2005/8/layout/orgChart1"/>
    <dgm:cxn modelId="{46D81C4E-99C3-4C9A-AA34-84ED0B4BF3E2}" type="presParOf" srcId="{DC13CCD2-CE07-44B8-A626-0803E90E6ECE}" destId="{BEB2BC01-4222-456B-A9CA-E937F73C6E58}" srcOrd="0" destOrd="0" presId="urn:microsoft.com/office/officeart/2005/8/layout/orgChart1"/>
    <dgm:cxn modelId="{B314042A-1B56-4293-A5CD-D65E89362FB4}" type="presParOf" srcId="{BEB2BC01-4222-456B-A9CA-E937F73C6E58}" destId="{FDFC5C94-D603-4C67-AE7A-F239AEC60493}" srcOrd="0" destOrd="0" presId="urn:microsoft.com/office/officeart/2005/8/layout/orgChart1"/>
    <dgm:cxn modelId="{8F1F85FD-57E1-45C1-AD9B-5A517D53D003}" type="presParOf" srcId="{BEB2BC01-4222-456B-A9CA-E937F73C6E58}" destId="{AAF91A23-D453-4D1E-B17D-39349631F57B}" srcOrd="1" destOrd="0" presId="urn:microsoft.com/office/officeart/2005/8/layout/orgChart1"/>
    <dgm:cxn modelId="{30E4A1FB-13F8-45F3-B2B3-8AF138E94570}" type="presParOf" srcId="{DC13CCD2-CE07-44B8-A626-0803E90E6ECE}" destId="{4089BB32-A21D-4423-89EC-6873A965D7C9}" srcOrd="1" destOrd="0" presId="urn:microsoft.com/office/officeart/2005/8/layout/orgChart1"/>
    <dgm:cxn modelId="{001C6D5D-7BAE-48AA-BC8E-16BA7B682B12}" type="presParOf" srcId="{4089BB32-A21D-4423-89EC-6873A965D7C9}" destId="{7A36F1F1-48C0-4955-A7B5-AF4EA30FB715}" srcOrd="0" destOrd="0" presId="urn:microsoft.com/office/officeart/2005/8/layout/orgChart1"/>
    <dgm:cxn modelId="{855B3829-0964-4100-95FC-2434FB9982D3}" type="presParOf" srcId="{4089BB32-A21D-4423-89EC-6873A965D7C9}" destId="{C4E2B7FB-E7E5-4435-81D1-A3FF2C3300A0}" srcOrd="1" destOrd="0" presId="urn:microsoft.com/office/officeart/2005/8/layout/orgChart1"/>
    <dgm:cxn modelId="{AB56AE5D-2B8B-4476-9450-155EFB1E0B17}" type="presParOf" srcId="{C4E2B7FB-E7E5-4435-81D1-A3FF2C3300A0}" destId="{6FD35790-99D4-4106-9CE5-E78EEAE710B3}" srcOrd="0" destOrd="0" presId="urn:microsoft.com/office/officeart/2005/8/layout/orgChart1"/>
    <dgm:cxn modelId="{49C9B5C4-1472-40C6-AD7B-1B803278222E}" type="presParOf" srcId="{6FD35790-99D4-4106-9CE5-E78EEAE710B3}" destId="{7F9A6E01-5357-4115-9746-3975D8029381}" srcOrd="0" destOrd="0" presId="urn:microsoft.com/office/officeart/2005/8/layout/orgChart1"/>
    <dgm:cxn modelId="{B3DE49B5-888D-4AD3-9D9A-86F0C72E7D21}" type="presParOf" srcId="{6FD35790-99D4-4106-9CE5-E78EEAE710B3}" destId="{E8FB6F8A-CFFA-4A1C-ADD6-C18DA4C461C7}" srcOrd="1" destOrd="0" presId="urn:microsoft.com/office/officeart/2005/8/layout/orgChart1"/>
    <dgm:cxn modelId="{4141D121-FC15-4CB4-9936-1570CBA7C985}" type="presParOf" srcId="{C4E2B7FB-E7E5-4435-81D1-A3FF2C3300A0}" destId="{46FF6E3C-0122-4FC8-B40E-6C5401F96F5D}" srcOrd="1" destOrd="0" presId="urn:microsoft.com/office/officeart/2005/8/layout/orgChart1"/>
    <dgm:cxn modelId="{EAF0FE68-D6E8-434E-8164-44A833B152D9}" type="presParOf" srcId="{46FF6E3C-0122-4FC8-B40E-6C5401F96F5D}" destId="{18EE8462-1E68-4388-A050-76B10CE6CFD1}" srcOrd="0" destOrd="0" presId="urn:microsoft.com/office/officeart/2005/8/layout/orgChart1"/>
    <dgm:cxn modelId="{7B788D80-942F-4EE8-937F-6097C2286579}" type="presParOf" srcId="{46FF6E3C-0122-4FC8-B40E-6C5401F96F5D}" destId="{F9745B7E-3CAE-4940-BB95-8AAC0CDAEEE2}" srcOrd="1" destOrd="0" presId="urn:microsoft.com/office/officeart/2005/8/layout/orgChart1"/>
    <dgm:cxn modelId="{8CB892CE-A59E-4A1E-BE7A-3AD51306F8A5}" type="presParOf" srcId="{F9745B7E-3CAE-4940-BB95-8AAC0CDAEEE2}" destId="{C1502D56-65E7-4E6D-B92F-A6D5953859D7}" srcOrd="0" destOrd="0" presId="urn:microsoft.com/office/officeart/2005/8/layout/orgChart1"/>
    <dgm:cxn modelId="{6FCB39F1-0093-411A-A237-11FAA36202DF}" type="presParOf" srcId="{C1502D56-65E7-4E6D-B92F-A6D5953859D7}" destId="{C98920B0-AF06-4463-A93B-C05C30D06C5A}" srcOrd="0" destOrd="0" presId="urn:microsoft.com/office/officeart/2005/8/layout/orgChart1"/>
    <dgm:cxn modelId="{5610ACF4-F838-4C40-9955-D6AEA1B7F403}" type="presParOf" srcId="{C1502D56-65E7-4E6D-B92F-A6D5953859D7}" destId="{D4D137D6-F27A-45D3-99CD-D84F14528D85}" srcOrd="1" destOrd="0" presId="urn:microsoft.com/office/officeart/2005/8/layout/orgChart1"/>
    <dgm:cxn modelId="{D82AD5C1-B4DC-4887-9EC7-B8E3347ACE91}" type="presParOf" srcId="{F9745B7E-3CAE-4940-BB95-8AAC0CDAEEE2}" destId="{EC88F7A8-B684-4517-AEDC-A71F89E2ADB9}" srcOrd="1" destOrd="0" presId="urn:microsoft.com/office/officeart/2005/8/layout/orgChart1"/>
    <dgm:cxn modelId="{3E91DE9B-4379-4D45-986A-B8DE53209892}" type="presParOf" srcId="{F9745B7E-3CAE-4940-BB95-8AAC0CDAEEE2}" destId="{12798B7F-73C8-4056-A3D2-A64E2F4F4C13}" srcOrd="2" destOrd="0" presId="urn:microsoft.com/office/officeart/2005/8/layout/orgChart1"/>
    <dgm:cxn modelId="{1219C492-C781-4D0E-8658-00D2EA0B428A}" type="presParOf" srcId="{46FF6E3C-0122-4FC8-B40E-6C5401F96F5D}" destId="{DF834C9D-30D6-4410-B1C9-EC7F7C28CF5C}" srcOrd="2" destOrd="0" presId="urn:microsoft.com/office/officeart/2005/8/layout/orgChart1"/>
    <dgm:cxn modelId="{026E460C-4748-4AEA-AC19-121296131A88}" type="presParOf" srcId="{46FF6E3C-0122-4FC8-B40E-6C5401F96F5D}" destId="{843A4035-05DE-49E2-984E-B0C2627698C9}" srcOrd="3" destOrd="0" presId="urn:microsoft.com/office/officeart/2005/8/layout/orgChart1"/>
    <dgm:cxn modelId="{F525F1BC-DD19-4ADC-8F4C-4FCF591B4D33}" type="presParOf" srcId="{843A4035-05DE-49E2-984E-B0C2627698C9}" destId="{762CAF6E-3143-4EEE-B4AB-D0DE394F5438}" srcOrd="0" destOrd="0" presId="urn:microsoft.com/office/officeart/2005/8/layout/orgChart1"/>
    <dgm:cxn modelId="{E21D8D7F-4ABB-4429-BC07-500EB228D686}" type="presParOf" srcId="{762CAF6E-3143-4EEE-B4AB-D0DE394F5438}" destId="{5C85995F-7810-4A9A-BF7D-4DEC52C399AF}" srcOrd="0" destOrd="0" presId="urn:microsoft.com/office/officeart/2005/8/layout/orgChart1"/>
    <dgm:cxn modelId="{5F9E0E3F-D29A-4F07-B400-1877CFBF4B68}" type="presParOf" srcId="{762CAF6E-3143-4EEE-B4AB-D0DE394F5438}" destId="{3DBCBC69-FD1B-4D4D-B65E-1E532B7C2741}" srcOrd="1" destOrd="0" presId="urn:microsoft.com/office/officeart/2005/8/layout/orgChart1"/>
    <dgm:cxn modelId="{109B9623-5F6A-4875-B616-DBF280A76509}" type="presParOf" srcId="{843A4035-05DE-49E2-984E-B0C2627698C9}" destId="{42F1E212-8A8D-45F7-B119-4A5D20B14E12}" srcOrd="1" destOrd="0" presId="urn:microsoft.com/office/officeart/2005/8/layout/orgChart1"/>
    <dgm:cxn modelId="{4170717D-A957-49D2-BF58-12C146A63D71}" type="presParOf" srcId="{843A4035-05DE-49E2-984E-B0C2627698C9}" destId="{C9607867-C1E9-4D86-88CF-B565BC15915B}" srcOrd="2" destOrd="0" presId="urn:microsoft.com/office/officeart/2005/8/layout/orgChart1"/>
    <dgm:cxn modelId="{96F8EA27-EF80-4B3A-B049-AE7375488936}" type="presParOf" srcId="{46FF6E3C-0122-4FC8-B40E-6C5401F96F5D}" destId="{BC447F4F-6111-4BA5-951E-02C01C782224}" srcOrd="4" destOrd="0" presId="urn:microsoft.com/office/officeart/2005/8/layout/orgChart1"/>
    <dgm:cxn modelId="{D4292578-C2AE-4F27-A137-8FE1A972522F}" type="presParOf" srcId="{46FF6E3C-0122-4FC8-B40E-6C5401F96F5D}" destId="{FC3C6930-17D5-4DD8-9C52-79BCCA6D1153}" srcOrd="5" destOrd="0" presId="urn:microsoft.com/office/officeart/2005/8/layout/orgChart1"/>
    <dgm:cxn modelId="{4DB64629-7C6C-4822-BE22-479C5A7DD7C0}" type="presParOf" srcId="{FC3C6930-17D5-4DD8-9C52-79BCCA6D1153}" destId="{928F2B59-4778-4DB4-B34B-279E72FB1A1E}" srcOrd="0" destOrd="0" presId="urn:microsoft.com/office/officeart/2005/8/layout/orgChart1"/>
    <dgm:cxn modelId="{9D0AB2F9-F172-4B99-B2B1-FE048D62413A}" type="presParOf" srcId="{928F2B59-4778-4DB4-B34B-279E72FB1A1E}" destId="{7FA8D61A-306E-4A94-BDE7-8C3F686DC3D2}" srcOrd="0" destOrd="0" presId="urn:microsoft.com/office/officeart/2005/8/layout/orgChart1"/>
    <dgm:cxn modelId="{BFC7FC90-8ABD-4A98-AC92-A9AB84C120B8}" type="presParOf" srcId="{928F2B59-4778-4DB4-B34B-279E72FB1A1E}" destId="{DB504936-DE5C-4830-82E8-278D9B9DF62E}" srcOrd="1" destOrd="0" presId="urn:microsoft.com/office/officeart/2005/8/layout/orgChart1"/>
    <dgm:cxn modelId="{A4671480-2AB3-4CC7-B3B9-831FBB48EE82}" type="presParOf" srcId="{FC3C6930-17D5-4DD8-9C52-79BCCA6D1153}" destId="{74F5E51D-BC2C-4485-86AE-C0C50720388B}" srcOrd="1" destOrd="0" presId="urn:microsoft.com/office/officeart/2005/8/layout/orgChart1"/>
    <dgm:cxn modelId="{FA9301DD-EB72-4EF2-A89B-64036948EDDE}" type="presParOf" srcId="{FC3C6930-17D5-4DD8-9C52-79BCCA6D1153}" destId="{25404E94-1DC4-41EF-8DB1-B0BAA46674D7}" srcOrd="2" destOrd="0" presId="urn:microsoft.com/office/officeart/2005/8/layout/orgChart1"/>
    <dgm:cxn modelId="{26F4538C-F05E-4664-9296-E86903220019}" type="presParOf" srcId="{C4E2B7FB-E7E5-4435-81D1-A3FF2C3300A0}" destId="{B795967C-3CD0-4CF4-BA93-A7CD65354CE2}" srcOrd="2" destOrd="0" presId="urn:microsoft.com/office/officeart/2005/8/layout/orgChart1"/>
    <dgm:cxn modelId="{078ADAAE-FDA9-48ED-96B5-CB4C85AFBD0B}" type="presParOf" srcId="{4089BB32-A21D-4423-89EC-6873A965D7C9}" destId="{635304B3-700D-49C0-9EEF-D788F52FB49F}" srcOrd="2" destOrd="0" presId="urn:microsoft.com/office/officeart/2005/8/layout/orgChart1"/>
    <dgm:cxn modelId="{042320F3-FACF-4CCD-9016-86FE283C0997}" type="presParOf" srcId="{4089BB32-A21D-4423-89EC-6873A965D7C9}" destId="{3D8621C2-A100-4C70-9304-B39A051FD80E}" srcOrd="3" destOrd="0" presId="urn:microsoft.com/office/officeart/2005/8/layout/orgChart1"/>
    <dgm:cxn modelId="{943D0B6C-41CB-4227-B560-2816DF4A853F}" type="presParOf" srcId="{3D8621C2-A100-4C70-9304-B39A051FD80E}" destId="{9EC13DA9-7B66-420F-91B0-08F51F32D1B2}" srcOrd="0" destOrd="0" presId="urn:microsoft.com/office/officeart/2005/8/layout/orgChart1"/>
    <dgm:cxn modelId="{890B0417-8F67-4FD3-8D22-6A0D54859C8A}" type="presParOf" srcId="{9EC13DA9-7B66-420F-91B0-08F51F32D1B2}" destId="{028F622B-7E2B-4291-99AD-22AE460CB62A}" srcOrd="0" destOrd="0" presId="urn:microsoft.com/office/officeart/2005/8/layout/orgChart1"/>
    <dgm:cxn modelId="{3E101EE5-BF57-44E4-BB50-F31B21D61520}" type="presParOf" srcId="{9EC13DA9-7B66-420F-91B0-08F51F32D1B2}" destId="{A826664E-0DF4-4627-AD0D-A3D7AC883467}" srcOrd="1" destOrd="0" presId="urn:microsoft.com/office/officeart/2005/8/layout/orgChart1"/>
    <dgm:cxn modelId="{0250CBD0-5CD8-4CFE-9C93-3D7F018855C5}" type="presParOf" srcId="{3D8621C2-A100-4C70-9304-B39A051FD80E}" destId="{7959A306-4A35-4AF7-8DDE-23C7E078608A}" srcOrd="1" destOrd="0" presId="urn:microsoft.com/office/officeart/2005/8/layout/orgChart1"/>
    <dgm:cxn modelId="{9BE65447-39BA-4F69-91B2-9866CA6D277B}" type="presParOf" srcId="{7959A306-4A35-4AF7-8DDE-23C7E078608A}" destId="{30840067-9697-42E7-9DA6-9E6FDB1194E3}" srcOrd="0" destOrd="0" presId="urn:microsoft.com/office/officeart/2005/8/layout/orgChart1"/>
    <dgm:cxn modelId="{B6710175-78BF-470F-B4CA-0BED62FFF707}" type="presParOf" srcId="{7959A306-4A35-4AF7-8DDE-23C7E078608A}" destId="{C25E491C-B3A5-497C-ACF4-631A4C609FAD}" srcOrd="1" destOrd="0" presId="urn:microsoft.com/office/officeart/2005/8/layout/orgChart1"/>
    <dgm:cxn modelId="{66EF163B-7401-453E-B05F-1249AD6A24FB}" type="presParOf" srcId="{C25E491C-B3A5-497C-ACF4-631A4C609FAD}" destId="{85FD36CF-018F-473A-86AD-AAD848B7A971}" srcOrd="0" destOrd="0" presId="urn:microsoft.com/office/officeart/2005/8/layout/orgChart1"/>
    <dgm:cxn modelId="{938F69A7-68FF-421A-8BBC-F5EDDB31B486}" type="presParOf" srcId="{85FD36CF-018F-473A-86AD-AAD848B7A971}" destId="{59DB71FF-B012-43C6-B832-D57B582B25CF}" srcOrd="0" destOrd="0" presId="urn:microsoft.com/office/officeart/2005/8/layout/orgChart1"/>
    <dgm:cxn modelId="{71124E81-482B-4F69-8348-3BFFC5B7F2FD}" type="presParOf" srcId="{85FD36CF-018F-473A-86AD-AAD848B7A971}" destId="{D55F7601-AF2D-48AC-8F70-F70105F7A88F}" srcOrd="1" destOrd="0" presId="urn:microsoft.com/office/officeart/2005/8/layout/orgChart1"/>
    <dgm:cxn modelId="{C759F9C7-A5ED-4FE6-8BD9-AB2AA5D98E6F}" type="presParOf" srcId="{C25E491C-B3A5-497C-ACF4-631A4C609FAD}" destId="{6E347E94-BC01-4985-A1E1-158784E68B82}" srcOrd="1" destOrd="0" presId="urn:microsoft.com/office/officeart/2005/8/layout/orgChart1"/>
    <dgm:cxn modelId="{BF16A710-F116-4FED-93FB-B28C560AC98C}" type="presParOf" srcId="{C25E491C-B3A5-497C-ACF4-631A4C609FAD}" destId="{825DB86E-748D-407F-B5D9-F961702D6239}" srcOrd="2" destOrd="0" presId="urn:microsoft.com/office/officeart/2005/8/layout/orgChart1"/>
    <dgm:cxn modelId="{2CE8AF09-F9C3-4DA8-AB93-0E39C77AB137}" type="presParOf" srcId="{7959A306-4A35-4AF7-8DDE-23C7E078608A}" destId="{011723F9-2BDA-4A49-AEF9-B1AB3912D345}" srcOrd="2" destOrd="0" presId="urn:microsoft.com/office/officeart/2005/8/layout/orgChart1"/>
    <dgm:cxn modelId="{4609FC2D-7C9D-433C-86DC-2141CE385D4C}" type="presParOf" srcId="{7959A306-4A35-4AF7-8DDE-23C7E078608A}" destId="{0C9B155E-65E0-4F03-B9BC-5EBC0543A8A3}" srcOrd="3" destOrd="0" presId="urn:microsoft.com/office/officeart/2005/8/layout/orgChart1"/>
    <dgm:cxn modelId="{9AEE38A6-A4FA-47DC-A925-9881B8336258}" type="presParOf" srcId="{0C9B155E-65E0-4F03-B9BC-5EBC0543A8A3}" destId="{88DB8EFF-00C5-43F1-B81E-F19C03F428DE}" srcOrd="0" destOrd="0" presId="urn:microsoft.com/office/officeart/2005/8/layout/orgChart1"/>
    <dgm:cxn modelId="{029AF5CE-0A1C-4D75-A0DE-02F0384197E0}" type="presParOf" srcId="{88DB8EFF-00C5-43F1-B81E-F19C03F428DE}" destId="{BB81ED7C-2FBA-4442-9AAE-3060B73C15B6}" srcOrd="0" destOrd="0" presId="urn:microsoft.com/office/officeart/2005/8/layout/orgChart1"/>
    <dgm:cxn modelId="{C6E5822B-D0E6-4B7E-901C-AFB7C31E8697}" type="presParOf" srcId="{88DB8EFF-00C5-43F1-B81E-F19C03F428DE}" destId="{CADDFCF4-9656-4EF1-918C-29763396B450}" srcOrd="1" destOrd="0" presId="urn:microsoft.com/office/officeart/2005/8/layout/orgChart1"/>
    <dgm:cxn modelId="{0E7D1EB9-182C-42CB-95A1-C3A1C500AE18}" type="presParOf" srcId="{0C9B155E-65E0-4F03-B9BC-5EBC0543A8A3}" destId="{E9F8166B-3150-47E6-A79A-710A6EEEEF77}" srcOrd="1" destOrd="0" presId="urn:microsoft.com/office/officeart/2005/8/layout/orgChart1"/>
    <dgm:cxn modelId="{BADCF05A-0220-4963-97D9-6BEF441AB61B}" type="presParOf" srcId="{0C9B155E-65E0-4F03-B9BC-5EBC0543A8A3}" destId="{01437B04-087E-4708-91F9-6B815C8E5B48}" srcOrd="2" destOrd="0" presId="urn:microsoft.com/office/officeart/2005/8/layout/orgChart1"/>
    <dgm:cxn modelId="{49F18512-594C-40DC-8409-5668470D4D93}" type="presParOf" srcId="{3D8621C2-A100-4C70-9304-B39A051FD80E}" destId="{34C51344-6D71-439F-B1F5-7C2B1705CF6F}" srcOrd="2" destOrd="0" presId="urn:microsoft.com/office/officeart/2005/8/layout/orgChart1"/>
    <dgm:cxn modelId="{AD71CBA4-5F99-4A18-A28B-39797B313B2A}" type="presParOf" srcId="{4089BB32-A21D-4423-89EC-6873A965D7C9}" destId="{5A0BEC7D-F8B0-482F-8EE9-74832E320120}" srcOrd="4" destOrd="0" presId="urn:microsoft.com/office/officeart/2005/8/layout/orgChart1"/>
    <dgm:cxn modelId="{2DB937C5-6093-48DB-9A4C-ADAE59B3FC85}" type="presParOf" srcId="{4089BB32-A21D-4423-89EC-6873A965D7C9}" destId="{0DD1BA56-01A1-4191-973D-E13E63292E1B}" srcOrd="5" destOrd="0" presId="urn:microsoft.com/office/officeart/2005/8/layout/orgChart1"/>
    <dgm:cxn modelId="{4414FDAD-1728-4851-92E3-6AF377FE7871}" type="presParOf" srcId="{0DD1BA56-01A1-4191-973D-E13E63292E1B}" destId="{6032FDAC-C183-41CC-BFAB-CFBA674EA9FE}" srcOrd="0" destOrd="0" presId="urn:microsoft.com/office/officeart/2005/8/layout/orgChart1"/>
    <dgm:cxn modelId="{037221B7-E1A6-448E-BF58-DDB89CB3B061}" type="presParOf" srcId="{6032FDAC-C183-41CC-BFAB-CFBA674EA9FE}" destId="{9C526B6B-DD1A-4EDD-A1E1-DF2AF6B9CEF6}" srcOrd="0" destOrd="0" presId="urn:microsoft.com/office/officeart/2005/8/layout/orgChart1"/>
    <dgm:cxn modelId="{5B5AF8AD-0E4C-4811-94F8-A6E084A83E46}" type="presParOf" srcId="{6032FDAC-C183-41CC-BFAB-CFBA674EA9FE}" destId="{909B01C9-3B6C-492C-B31D-2644EE0FC2E0}" srcOrd="1" destOrd="0" presId="urn:microsoft.com/office/officeart/2005/8/layout/orgChart1"/>
    <dgm:cxn modelId="{2A6CCDA3-0054-4875-96A8-A7540FA0D8DE}" type="presParOf" srcId="{0DD1BA56-01A1-4191-973D-E13E63292E1B}" destId="{22907C23-0EA3-462A-AD6D-AA9671387A39}" srcOrd="1" destOrd="0" presId="urn:microsoft.com/office/officeart/2005/8/layout/orgChart1"/>
    <dgm:cxn modelId="{35469AC3-5587-402A-A29F-5C540554A3FC}" type="presParOf" srcId="{22907C23-0EA3-462A-AD6D-AA9671387A39}" destId="{0066A63B-7111-4A80-B779-51ACA3053C9E}" srcOrd="0" destOrd="0" presId="urn:microsoft.com/office/officeart/2005/8/layout/orgChart1"/>
    <dgm:cxn modelId="{236DC042-D860-4F0B-9271-93D86199D493}" type="presParOf" srcId="{22907C23-0EA3-462A-AD6D-AA9671387A39}" destId="{44FF2894-D28F-40D8-86CA-39554ABD7DBD}" srcOrd="1" destOrd="0" presId="urn:microsoft.com/office/officeart/2005/8/layout/orgChart1"/>
    <dgm:cxn modelId="{60E30EFF-048E-4E70-85FD-A85DA3E31FA4}" type="presParOf" srcId="{44FF2894-D28F-40D8-86CA-39554ABD7DBD}" destId="{BC72913A-4BFC-4586-812B-E60FCBBC11BC}" srcOrd="0" destOrd="0" presId="urn:microsoft.com/office/officeart/2005/8/layout/orgChart1"/>
    <dgm:cxn modelId="{A048FF5A-C40E-4B93-989A-17CD89ABAF78}" type="presParOf" srcId="{BC72913A-4BFC-4586-812B-E60FCBBC11BC}" destId="{29AD8C37-58EA-4B39-85A1-AC0BAF0E4B6D}" srcOrd="0" destOrd="0" presId="urn:microsoft.com/office/officeart/2005/8/layout/orgChart1"/>
    <dgm:cxn modelId="{0550E992-E981-4500-B554-020B23565D8C}" type="presParOf" srcId="{BC72913A-4BFC-4586-812B-E60FCBBC11BC}" destId="{0D3FC8D5-80BB-4A5D-A4C3-070D02B1EFCC}" srcOrd="1" destOrd="0" presId="urn:microsoft.com/office/officeart/2005/8/layout/orgChart1"/>
    <dgm:cxn modelId="{2DE6C569-31CA-490C-81D9-EC1FFA94FF75}" type="presParOf" srcId="{44FF2894-D28F-40D8-86CA-39554ABD7DBD}" destId="{2E7071AF-4B5A-4319-8985-072B22B974D4}" srcOrd="1" destOrd="0" presId="urn:microsoft.com/office/officeart/2005/8/layout/orgChart1"/>
    <dgm:cxn modelId="{14CBFB1E-7535-4A6C-BAE8-896740A25791}" type="presParOf" srcId="{2E7071AF-4B5A-4319-8985-072B22B974D4}" destId="{91F20422-B7BA-4F44-8E94-B418A564A694}" srcOrd="0" destOrd="0" presId="urn:microsoft.com/office/officeart/2005/8/layout/orgChart1"/>
    <dgm:cxn modelId="{4DBEE7F3-0098-46CB-8A90-C6D3A6DB74D5}" type="presParOf" srcId="{2E7071AF-4B5A-4319-8985-072B22B974D4}" destId="{B91FC5ED-A2ED-4375-8FCE-FB4D516E59B6}" srcOrd="1" destOrd="0" presId="urn:microsoft.com/office/officeart/2005/8/layout/orgChart1"/>
    <dgm:cxn modelId="{9E2ACB5A-6DA8-4912-9E50-5960775789FF}" type="presParOf" srcId="{B91FC5ED-A2ED-4375-8FCE-FB4D516E59B6}" destId="{A00B618F-2626-4F9B-B7A6-FA8022832AC2}" srcOrd="0" destOrd="0" presId="urn:microsoft.com/office/officeart/2005/8/layout/orgChart1"/>
    <dgm:cxn modelId="{D321B5F8-02A4-4E42-AC36-25AADC862224}" type="presParOf" srcId="{A00B618F-2626-4F9B-B7A6-FA8022832AC2}" destId="{4771C3E7-31F3-4C52-AE68-D0407452412C}" srcOrd="0" destOrd="0" presId="urn:microsoft.com/office/officeart/2005/8/layout/orgChart1"/>
    <dgm:cxn modelId="{9F832979-66A3-4027-90BB-D6C90713F003}" type="presParOf" srcId="{A00B618F-2626-4F9B-B7A6-FA8022832AC2}" destId="{5C124DAC-E3A7-4CD5-A6FA-D4737218D41D}" srcOrd="1" destOrd="0" presId="urn:microsoft.com/office/officeart/2005/8/layout/orgChart1"/>
    <dgm:cxn modelId="{06122510-8C2E-48EB-8576-931A2834C495}" type="presParOf" srcId="{B91FC5ED-A2ED-4375-8FCE-FB4D516E59B6}" destId="{52001523-A2CC-4D7D-A229-44CD087A1BAC}" srcOrd="1" destOrd="0" presId="urn:microsoft.com/office/officeart/2005/8/layout/orgChart1"/>
    <dgm:cxn modelId="{4BB429A4-591B-4700-98B0-AAF3667F0DE6}" type="presParOf" srcId="{B91FC5ED-A2ED-4375-8FCE-FB4D516E59B6}" destId="{FD1630BB-580B-4BAF-94A4-F62470D10C89}" srcOrd="2" destOrd="0" presId="urn:microsoft.com/office/officeart/2005/8/layout/orgChart1"/>
    <dgm:cxn modelId="{A98118B2-AD6F-4032-9B59-261CA0A7B248}" type="presParOf" srcId="{2E7071AF-4B5A-4319-8985-072B22B974D4}" destId="{E351F8F1-E3A6-4A59-8EEF-C4208C544F5E}" srcOrd="2" destOrd="0" presId="urn:microsoft.com/office/officeart/2005/8/layout/orgChart1"/>
    <dgm:cxn modelId="{D46EB80C-6D70-41A4-B9A1-3559387AE4BF}" type="presParOf" srcId="{2E7071AF-4B5A-4319-8985-072B22B974D4}" destId="{9E670D17-16D3-4681-80B8-D2B46593818F}" srcOrd="3" destOrd="0" presId="urn:microsoft.com/office/officeart/2005/8/layout/orgChart1"/>
    <dgm:cxn modelId="{97FF7EB9-5FC4-47E5-A755-FFE36F46E2FC}" type="presParOf" srcId="{9E670D17-16D3-4681-80B8-D2B46593818F}" destId="{3F11F1BF-F753-459F-84A6-8F80254D455C}" srcOrd="0" destOrd="0" presId="urn:microsoft.com/office/officeart/2005/8/layout/orgChart1"/>
    <dgm:cxn modelId="{161AD509-7BE4-4C6A-9AD7-6312781AD0F9}" type="presParOf" srcId="{3F11F1BF-F753-459F-84A6-8F80254D455C}" destId="{7B50A1BD-1235-4C19-9476-7109F5B398A8}" srcOrd="0" destOrd="0" presId="urn:microsoft.com/office/officeart/2005/8/layout/orgChart1"/>
    <dgm:cxn modelId="{4A1E4E58-A715-4095-AB9C-9CAA374787D6}" type="presParOf" srcId="{3F11F1BF-F753-459F-84A6-8F80254D455C}" destId="{7E755064-FC9A-4835-8C2C-26B3473C5445}" srcOrd="1" destOrd="0" presId="urn:microsoft.com/office/officeart/2005/8/layout/orgChart1"/>
    <dgm:cxn modelId="{353F1D40-9854-4183-98F3-9964EA6A71CE}" type="presParOf" srcId="{9E670D17-16D3-4681-80B8-D2B46593818F}" destId="{F1C277ED-A89E-4E3A-B6E8-32DBE230363C}" srcOrd="1" destOrd="0" presId="urn:microsoft.com/office/officeart/2005/8/layout/orgChart1"/>
    <dgm:cxn modelId="{16CFBAAE-F688-4A57-AB39-08A98E84F3FF}" type="presParOf" srcId="{9E670D17-16D3-4681-80B8-D2B46593818F}" destId="{83657809-24C9-4CB4-A360-1ED81A7F63DD}" srcOrd="2" destOrd="0" presId="urn:microsoft.com/office/officeart/2005/8/layout/orgChart1"/>
    <dgm:cxn modelId="{6494E340-3431-4FF2-BF55-6601B1DA675D}" type="presParOf" srcId="{44FF2894-D28F-40D8-86CA-39554ABD7DBD}" destId="{17A205F1-D65C-48B3-B560-13B966FFD399}" srcOrd="2" destOrd="0" presId="urn:microsoft.com/office/officeart/2005/8/layout/orgChart1"/>
    <dgm:cxn modelId="{D3915B66-C187-49D2-9A34-58CB371B8E5B}" type="presParOf" srcId="{22907C23-0EA3-462A-AD6D-AA9671387A39}" destId="{BB6F5712-1686-45AB-9365-B4D3CECE7689}" srcOrd="2" destOrd="0" presId="urn:microsoft.com/office/officeart/2005/8/layout/orgChart1"/>
    <dgm:cxn modelId="{5182FD1B-5E8D-48F4-93F9-6F0E99C5000A}" type="presParOf" srcId="{22907C23-0EA3-462A-AD6D-AA9671387A39}" destId="{A55DF6A4-4D9E-4269-9DF6-A788F187C0F6}" srcOrd="3" destOrd="0" presId="urn:microsoft.com/office/officeart/2005/8/layout/orgChart1"/>
    <dgm:cxn modelId="{5F2C461E-A777-48F9-B0C9-46B1BF174476}" type="presParOf" srcId="{A55DF6A4-4D9E-4269-9DF6-A788F187C0F6}" destId="{CCF8827B-B1A3-4D2F-9309-CC6B891AE5B3}" srcOrd="0" destOrd="0" presId="urn:microsoft.com/office/officeart/2005/8/layout/orgChart1"/>
    <dgm:cxn modelId="{567026A1-E5BB-42D0-A81E-7BDB71F9BDCF}" type="presParOf" srcId="{CCF8827B-B1A3-4D2F-9309-CC6B891AE5B3}" destId="{562068EC-C1C4-4CAE-A2A6-B6664A68EF3C}" srcOrd="0" destOrd="0" presId="urn:microsoft.com/office/officeart/2005/8/layout/orgChart1"/>
    <dgm:cxn modelId="{5D9F750D-E47A-4077-815F-C92F2BB96787}" type="presParOf" srcId="{CCF8827B-B1A3-4D2F-9309-CC6B891AE5B3}" destId="{C2554624-E009-45C0-8FA9-193E12703581}" srcOrd="1" destOrd="0" presId="urn:microsoft.com/office/officeart/2005/8/layout/orgChart1"/>
    <dgm:cxn modelId="{1F089C5C-E824-4379-8E78-86506BCB62F9}" type="presParOf" srcId="{A55DF6A4-4D9E-4269-9DF6-A788F187C0F6}" destId="{244F67D9-29D3-43D7-8511-FB2150F6E091}" srcOrd="1" destOrd="0" presId="urn:microsoft.com/office/officeart/2005/8/layout/orgChart1"/>
    <dgm:cxn modelId="{9D19DC80-DDA5-4DB6-96B0-3FAE7BD9C739}" type="presParOf" srcId="{244F67D9-29D3-43D7-8511-FB2150F6E091}" destId="{E860C087-5D1A-4A72-9F92-A9FDC046E5B6}" srcOrd="0" destOrd="0" presId="urn:microsoft.com/office/officeart/2005/8/layout/orgChart1"/>
    <dgm:cxn modelId="{4A71A42F-E855-4293-B4AD-24F25A4CF149}" type="presParOf" srcId="{244F67D9-29D3-43D7-8511-FB2150F6E091}" destId="{721B0405-78E5-4483-9FE6-D69F740C91C7}" srcOrd="1" destOrd="0" presId="urn:microsoft.com/office/officeart/2005/8/layout/orgChart1"/>
    <dgm:cxn modelId="{D3CCAF52-57CB-43FF-862A-D04DFA58D584}" type="presParOf" srcId="{721B0405-78E5-4483-9FE6-D69F740C91C7}" destId="{5F830CBF-0C11-4E48-B5C6-70B742D49F1C}" srcOrd="0" destOrd="0" presId="urn:microsoft.com/office/officeart/2005/8/layout/orgChart1"/>
    <dgm:cxn modelId="{C6E1C81F-FC0C-4E9C-A60F-9B0614F53175}" type="presParOf" srcId="{5F830CBF-0C11-4E48-B5C6-70B742D49F1C}" destId="{8267BA5F-B044-45ED-ADBF-FBE7E1E3F92D}" srcOrd="0" destOrd="0" presId="urn:microsoft.com/office/officeart/2005/8/layout/orgChart1"/>
    <dgm:cxn modelId="{64B65ACA-495D-4180-BF96-E849A104D766}" type="presParOf" srcId="{5F830CBF-0C11-4E48-B5C6-70B742D49F1C}" destId="{64D2677F-6233-4F82-A155-94EE437005F9}" srcOrd="1" destOrd="0" presId="urn:microsoft.com/office/officeart/2005/8/layout/orgChart1"/>
    <dgm:cxn modelId="{62D17321-0239-4829-B66A-FAB90AE3EF56}" type="presParOf" srcId="{721B0405-78E5-4483-9FE6-D69F740C91C7}" destId="{1BC171C0-1DDC-4570-91B1-A2F14C00B36D}" srcOrd="1" destOrd="0" presId="urn:microsoft.com/office/officeart/2005/8/layout/orgChart1"/>
    <dgm:cxn modelId="{3EE9E30E-1DA7-49DC-B87C-D9A35B3C1815}" type="presParOf" srcId="{721B0405-78E5-4483-9FE6-D69F740C91C7}" destId="{F4D15BD4-A7ED-40D3-A4CC-6D669515590E}" srcOrd="2" destOrd="0" presId="urn:microsoft.com/office/officeart/2005/8/layout/orgChart1"/>
    <dgm:cxn modelId="{9271B1CD-4330-412B-AA6A-E4832D3506CD}" type="presParOf" srcId="{244F67D9-29D3-43D7-8511-FB2150F6E091}" destId="{801A5421-151A-4CA7-82F4-15201C6752AB}" srcOrd="2" destOrd="0" presId="urn:microsoft.com/office/officeart/2005/8/layout/orgChart1"/>
    <dgm:cxn modelId="{5A6C2321-3BE3-4E5F-A53F-DBAC7E5C6E50}" type="presParOf" srcId="{244F67D9-29D3-43D7-8511-FB2150F6E091}" destId="{EB867EA3-F62F-4366-8ACA-5DCBB3A7F54E}" srcOrd="3" destOrd="0" presId="urn:microsoft.com/office/officeart/2005/8/layout/orgChart1"/>
    <dgm:cxn modelId="{5D1226F4-04EA-4B6B-95C6-D4CB8EF26D64}" type="presParOf" srcId="{EB867EA3-F62F-4366-8ACA-5DCBB3A7F54E}" destId="{9C645C5A-F125-43B6-955C-EF696C528960}" srcOrd="0" destOrd="0" presId="urn:microsoft.com/office/officeart/2005/8/layout/orgChart1"/>
    <dgm:cxn modelId="{B8B2288C-F65F-47AC-B67F-A06A5779BE89}" type="presParOf" srcId="{9C645C5A-F125-43B6-955C-EF696C528960}" destId="{0E3BB593-C22E-471B-8788-C12301E66737}" srcOrd="0" destOrd="0" presId="urn:microsoft.com/office/officeart/2005/8/layout/orgChart1"/>
    <dgm:cxn modelId="{3576345B-0D39-4C13-8D7F-9DB4A1B28F3F}" type="presParOf" srcId="{9C645C5A-F125-43B6-955C-EF696C528960}" destId="{293655A4-BB2A-4F1F-BF1F-5F7FB6983EA9}" srcOrd="1" destOrd="0" presId="urn:microsoft.com/office/officeart/2005/8/layout/orgChart1"/>
    <dgm:cxn modelId="{139E9966-43E2-4FEC-A1FE-D004AE1C3ED1}" type="presParOf" srcId="{EB867EA3-F62F-4366-8ACA-5DCBB3A7F54E}" destId="{6F6E6EBC-3D31-4BA2-B398-9EBBFD79E9E8}" srcOrd="1" destOrd="0" presId="urn:microsoft.com/office/officeart/2005/8/layout/orgChart1"/>
    <dgm:cxn modelId="{66959ADC-CD69-46A6-9106-5B9833959799}" type="presParOf" srcId="{EB867EA3-F62F-4366-8ACA-5DCBB3A7F54E}" destId="{D847A1B6-7B3A-4251-8E57-2DF91C217020}" srcOrd="2" destOrd="0" presId="urn:microsoft.com/office/officeart/2005/8/layout/orgChart1"/>
    <dgm:cxn modelId="{054C4D8E-2DD6-4055-986B-43B3793AFA54}" type="presParOf" srcId="{A55DF6A4-4D9E-4269-9DF6-A788F187C0F6}" destId="{ACDA3D4A-8518-4A90-8713-22E4ACA3B188}" srcOrd="2" destOrd="0" presId="urn:microsoft.com/office/officeart/2005/8/layout/orgChart1"/>
    <dgm:cxn modelId="{D294371D-0526-4C06-B2BA-833A9816301C}" type="presParOf" srcId="{0DD1BA56-01A1-4191-973D-E13E63292E1B}" destId="{DD5182DD-3248-464A-93B4-BBF6601B9E95}" srcOrd="2" destOrd="0" presId="urn:microsoft.com/office/officeart/2005/8/layout/orgChart1"/>
    <dgm:cxn modelId="{ACD27CBB-7F7E-4737-829F-9D1BA65402F3}" type="presParOf" srcId="{DC13CCD2-CE07-44B8-A626-0803E90E6ECE}" destId="{D79CD302-089F-41FE-AB2D-5AED37AECB9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A5421-151A-4CA7-82F4-15201C6752AB}">
      <dsp:nvSpPr>
        <dsp:cNvPr id="0" name=""/>
        <dsp:cNvSpPr/>
      </dsp:nvSpPr>
      <dsp:spPr>
        <a:xfrm>
          <a:off x="4727469" y="2328726"/>
          <a:ext cx="178035" cy="1388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678"/>
              </a:lnTo>
              <a:lnTo>
                <a:pt x="178035" y="138867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60C087-5D1A-4A72-9F92-A9FDC046E5B6}">
      <dsp:nvSpPr>
        <dsp:cNvPr id="0" name=""/>
        <dsp:cNvSpPr/>
      </dsp:nvSpPr>
      <dsp:spPr>
        <a:xfrm>
          <a:off x="4727469" y="2328726"/>
          <a:ext cx="178035" cy="545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5975"/>
              </a:lnTo>
              <a:lnTo>
                <a:pt x="178035" y="54597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F5712-1686-45AB-9365-B4D3CECE7689}">
      <dsp:nvSpPr>
        <dsp:cNvPr id="0" name=""/>
        <dsp:cNvSpPr/>
      </dsp:nvSpPr>
      <dsp:spPr>
        <a:xfrm>
          <a:off x="4484154" y="1486024"/>
          <a:ext cx="718077" cy="249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24"/>
              </a:lnTo>
              <a:lnTo>
                <a:pt x="718077" y="124624"/>
              </a:lnTo>
              <a:lnTo>
                <a:pt x="718077" y="2492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1F8F1-E3A6-4A59-8EEF-C4208C544F5E}">
      <dsp:nvSpPr>
        <dsp:cNvPr id="0" name=""/>
        <dsp:cNvSpPr/>
      </dsp:nvSpPr>
      <dsp:spPr>
        <a:xfrm>
          <a:off x="3291315" y="2328726"/>
          <a:ext cx="178035" cy="1388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678"/>
              </a:lnTo>
              <a:lnTo>
                <a:pt x="178035" y="138867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F20422-B7BA-4F44-8E94-B418A564A694}">
      <dsp:nvSpPr>
        <dsp:cNvPr id="0" name=""/>
        <dsp:cNvSpPr/>
      </dsp:nvSpPr>
      <dsp:spPr>
        <a:xfrm>
          <a:off x="3291315" y="2328726"/>
          <a:ext cx="178035" cy="545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5975"/>
              </a:lnTo>
              <a:lnTo>
                <a:pt x="178035" y="54597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66A63B-7111-4A80-B779-51ACA3053C9E}">
      <dsp:nvSpPr>
        <dsp:cNvPr id="0" name=""/>
        <dsp:cNvSpPr/>
      </dsp:nvSpPr>
      <dsp:spPr>
        <a:xfrm>
          <a:off x="3766077" y="1486024"/>
          <a:ext cx="718077" cy="249249"/>
        </a:xfrm>
        <a:custGeom>
          <a:avLst/>
          <a:gdLst/>
          <a:ahLst/>
          <a:cxnLst/>
          <a:rect l="0" t="0" r="0" b="0"/>
          <a:pathLst>
            <a:path>
              <a:moveTo>
                <a:pt x="718077" y="0"/>
              </a:moveTo>
              <a:lnTo>
                <a:pt x="718077" y="124624"/>
              </a:lnTo>
              <a:lnTo>
                <a:pt x="0" y="124624"/>
              </a:lnTo>
              <a:lnTo>
                <a:pt x="0" y="2492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0BEC7D-F8B0-482F-8EE9-74832E320120}">
      <dsp:nvSpPr>
        <dsp:cNvPr id="0" name=""/>
        <dsp:cNvSpPr/>
      </dsp:nvSpPr>
      <dsp:spPr>
        <a:xfrm>
          <a:off x="2540598" y="643321"/>
          <a:ext cx="1943555" cy="249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24"/>
              </a:lnTo>
              <a:lnTo>
                <a:pt x="1943555" y="124624"/>
              </a:lnTo>
              <a:lnTo>
                <a:pt x="1943555" y="24924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723F9-2BDA-4A49-AEF9-B1AB3912D345}">
      <dsp:nvSpPr>
        <dsp:cNvPr id="0" name=""/>
        <dsp:cNvSpPr/>
      </dsp:nvSpPr>
      <dsp:spPr>
        <a:xfrm>
          <a:off x="1558435" y="1486024"/>
          <a:ext cx="178035" cy="1388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678"/>
              </a:lnTo>
              <a:lnTo>
                <a:pt x="178035" y="138867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840067-9697-42E7-9DA6-9E6FDB1194E3}">
      <dsp:nvSpPr>
        <dsp:cNvPr id="0" name=""/>
        <dsp:cNvSpPr/>
      </dsp:nvSpPr>
      <dsp:spPr>
        <a:xfrm>
          <a:off x="1558435" y="1486024"/>
          <a:ext cx="178035" cy="545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5975"/>
              </a:lnTo>
              <a:lnTo>
                <a:pt x="178035" y="54597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304B3-700D-49C0-9EEF-D788F52FB49F}">
      <dsp:nvSpPr>
        <dsp:cNvPr id="0" name=""/>
        <dsp:cNvSpPr/>
      </dsp:nvSpPr>
      <dsp:spPr>
        <a:xfrm>
          <a:off x="2033196" y="643321"/>
          <a:ext cx="507401" cy="249249"/>
        </a:xfrm>
        <a:custGeom>
          <a:avLst/>
          <a:gdLst/>
          <a:ahLst/>
          <a:cxnLst/>
          <a:rect l="0" t="0" r="0" b="0"/>
          <a:pathLst>
            <a:path>
              <a:moveTo>
                <a:pt x="507401" y="0"/>
              </a:moveTo>
              <a:lnTo>
                <a:pt x="507401" y="124624"/>
              </a:lnTo>
              <a:lnTo>
                <a:pt x="0" y="124624"/>
              </a:lnTo>
              <a:lnTo>
                <a:pt x="0" y="24924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47F4F-6111-4BA5-951E-02C01C782224}">
      <dsp:nvSpPr>
        <dsp:cNvPr id="0" name=""/>
        <dsp:cNvSpPr/>
      </dsp:nvSpPr>
      <dsp:spPr>
        <a:xfrm>
          <a:off x="122280" y="1486024"/>
          <a:ext cx="178035" cy="2231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1380"/>
              </a:lnTo>
              <a:lnTo>
                <a:pt x="178035" y="223138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34C9D-30D6-4410-B1C9-EC7F7C28CF5C}">
      <dsp:nvSpPr>
        <dsp:cNvPr id="0" name=""/>
        <dsp:cNvSpPr/>
      </dsp:nvSpPr>
      <dsp:spPr>
        <a:xfrm>
          <a:off x="122280" y="1486024"/>
          <a:ext cx="178035" cy="1388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678"/>
              </a:lnTo>
              <a:lnTo>
                <a:pt x="178035" y="138867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EE8462-1E68-4388-A050-76B10CE6CFD1}">
      <dsp:nvSpPr>
        <dsp:cNvPr id="0" name=""/>
        <dsp:cNvSpPr/>
      </dsp:nvSpPr>
      <dsp:spPr>
        <a:xfrm>
          <a:off x="122280" y="1486024"/>
          <a:ext cx="178035" cy="545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5975"/>
              </a:lnTo>
              <a:lnTo>
                <a:pt x="178035" y="54597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6F1F1-48C0-4955-A7B5-AF4EA30FB715}">
      <dsp:nvSpPr>
        <dsp:cNvPr id="0" name=""/>
        <dsp:cNvSpPr/>
      </dsp:nvSpPr>
      <dsp:spPr>
        <a:xfrm>
          <a:off x="597042" y="643321"/>
          <a:ext cx="1943555" cy="249249"/>
        </a:xfrm>
        <a:custGeom>
          <a:avLst/>
          <a:gdLst/>
          <a:ahLst/>
          <a:cxnLst/>
          <a:rect l="0" t="0" r="0" b="0"/>
          <a:pathLst>
            <a:path>
              <a:moveTo>
                <a:pt x="1943555" y="0"/>
              </a:moveTo>
              <a:lnTo>
                <a:pt x="1943555" y="124624"/>
              </a:lnTo>
              <a:lnTo>
                <a:pt x="0" y="124624"/>
              </a:lnTo>
              <a:lnTo>
                <a:pt x="0" y="24924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C5C94-D603-4C67-AE7A-F239AEC60493}">
      <dsp:nvSpPr>
        <dsp:cNvPr id="0" name=""/>
        <dsp:cNvSpPr/>
      </dsp:nvSpPr>
      <dsp:spPr>
        <a:xfrm>
          <a:off x="1947146" y="49869"/>
          <a:ext cx="1186904" cy="5934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</a:t>
          </a:r>
        </a:p>
      </dsp:txBody>
      <dsp:txXfrm>
        <a:off x="1947146" y="49869"/>
        <a:ext cx="1186904" cy="593452"/>
      </dsp:txXfrm>
    </dsp:sp>
    <dsp:sp modelId="{7F9A6E01-5357-4115-9746-3975D8029381}">
      <dsp:nvSpPr>
        <dsp:cNvPr id="0" name=""/>
        <dsp:cNvSpPr/>
      </dsp:nvSpPr>
      <dsp:spPr>
        <a:xfrm>
          <a:off x="3590" y="892571"/>
          <a:ext cx="1186904" cy="5934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Program Files</a:t>
          </a:r>
        </a:p>
      </dsp:txBody>
      <dsp:txXfrm>
        <a:off x="3590" y="892571"/>
        <a:ext cx="1186904" cy="593452"/>
      </dsp:txXfrm>
    </dsp:sp>
    <dsp:sp modelId="{C98920B0-AF06-4463-A93B-C05C30D06C5A}">
      <dsp:nvSpPr>
        <dsp:cNvPr id="0" name=""/>
        <dsp:cNvSpPr/>
      </dsp:nvSpPr>
      <dsp:spPr>
        <a:xfrm>
          <a:off x="300316" y="1735273"/>
          <a:ext cx="1186904" cy="5934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ProgramX</a:t>
          </a:r>
          <a:endParaRPr lang="en-US" sz="1700" kern="1200" dirty="0"/>
        </a:p>
      </dsp:txBody>
      <dsp:txXfrm>
        <a:off x="300316" y="1735273"/>
        <a:ext cx="1186904" cy="593452"/>
      </dsp:txXfrm>
    </dsp:sp>
    <dsp:sp modelId="{5C85995F-7810-4A9A-BF7D-4DEC52C399AF}">
      <dsp:nvSpPr>
        <dsp:cNvPr id="0" name=""/>
        <dsp:cNvSpPr/>
      </dsp:nvSpPr>
      <dsp:spPr>
        <a:xfrm>
          <a:off x="300316" y="2577975"/>
          <a:ext cx="1186904" cy="5934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ProgramY</a:t>
          </a:r>
          <a:endParaRPr lang="en-US" sz="1700" kern="1200" dirty="0"/>
        </a:p>
      </dsp:txBody>
      <dsp:txXfrm>
        <a:off x="300316" y="2577975"/>
        <a:ext cx="1186904" cy="593452"/>
      </dsp:txXfrm>
    </dsp:sp>
    <dsp:sp modelId="{7FA8D61A-306E-4A94-BDE7-8C3F686DC3D2}">
      <dsp:nvSpPr>
        <dsp:cNvPr id="0" name=""/>
        <dsp:cNvSpPr/>
      </dsp:nvSpPr>
      <dsp:spPr>
        <a:xfrm>
          <a:off x="300316" y="3420678"/>
          <a:ext cx="1186904" cy="5934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ProgramZ</a:t>
          </a:r>
          <a:endParaRPr lang="en-US" sz="1700" kern="1200" dirty="0"/>
        </a:p>
      </dsp:txBody>
      <dsp:txXfrm>
        <a:off x="300316" y="3420678"/>
        <a:ext cx="1186904" cy="593452"/>
      </dsp:txXfrm>
    </dsp:sp>
    <dsp:sp modelId="{028F622B-7E2B-4291-99AD-22AE460CB62A}">
      <dsp:nvSpPr>
        <dsp:cNvPr id="0" name=""/>
        <dsp:cNvSpPr/>
      </dsp:nvSpPr>
      <dsp:spPr>
        <a:xfrm>
          <a:off x="1439744" y="892571"/>
          <a:ext cx="1186904" cy="5934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Windows</a:t>
          </a:r>
        </a:p>
      </dsp:txBody>
      <dsp:txXfrm>
        <a:off x="1439744" y="892571"/>
        <a:ext cx="1186904" cy="593452"/>
      </dsp:txXfrm>
    </dsp:sp>
    <dsp:sp modelId="{59DB71FF-B012-43C6-B832-D57B582B25CF}">
      <dsp:nvSpPr>
        <dsp:cNvPr id="0" name=""/>
        <dsp:cNvSpPr/>
      </dsp:nvSpPr>
      <dsp:spPr>
        <a:xfrm>
          <a:off x="1736470" y="1735273"/>
          <a:ext cx="1186904" cy="5934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System32</a:t>
          </a:r>
        </a:p>
      </dsp:txBody>
      <dsp:txXfrm>
        <a:off x="1736470" y="1735273"/>
        <a:ext cx="1186904" cy="593452"/>
      </dsp:txXfrm>
    </dsp:sp>
    <dsp:sp modelId="{BB81ED7C-2FBA-4442-9AAE-3060B73C15B6}">
      <dsp:nvSpPr>
        <dsp:cNvPr id="0" name=""/>
        <dsp:cNvSpPr/>
      </dsp:nvSpPr>
      <dsp:spPr>
        <a:xfrm>
          <a:off x="1736470" y="2577975"/>
          <a:ext cx="1186904" cy="5934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SysWOW64</a:t>
          </a:r>
        </a:p>
      </dsp:txBody>
      <dsp:txXfrm>
        <a:off x="1736470" y="2577975"/>
        <a:ext cx="1186904" cy="593452"/>
      </dsp:txXfrm>
    </dsp:sp>
    <dsp:sp modelId="{9C526B6B-DD1A-4EDD-A1E1-DF2AF6B9CEF6}">
      <dsp:nvSpPr>
        <dsp:cNvPr id="0" name=""/>
        <dsp:cNvSpPr/>
      </dsp:nvSpPr>
      <dsp:spPr>
        <a:xfrm>
          <a:off x="3890702" y="892571"/>
          <a:ext cx="1186904" cy="5934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Users</a:t>
          </a:r>
        </a:p>
      </dsp:txBody>
      <dsp:txXfrm>
        <a:off x="3890702" y="892571"/>
        <a:ext cx="1186904" cy="593452"/>
      </dsp:txXfrm>
    </dsp:sp>
    <dsp:sp modelId="{29AD8C37-58EA-4B39-85A1-AC0BAF0E4B6D}">
      <dsp:nvSpPr>
        <dsp:cNvPr id="0" name=""/>
        <dsp:cNvSpPr/>
      </dsp:nvSpPr>
      <dsp:spPr>
        <a:xfrm>
          <a:off x="3172624" y="1735273"/>
          <a:ext cx="1186904" cy="5934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UserA</a:t>
          </a:r>
          <a:endParaRPr lang="en-US" sz="1700" kern="1200" dirty="0"/>
        </a:p>
      </dsp:txBody>
      <dsp:txXfrm>
        <a:off x="3172624" y="1735273"/>
        <a:ext cx="1186904" cy="593452"/>
      </dsp:txXfrm>
    </dsp:sp>
    <dsp:sp modelId="{4771C3E7-31F3-4C52-AE68-D0407452412C}">
      <dsp:nvSpPr>
        <dsp:cNvPr id="0" name=""/>
        <dsp:cNvSpPr/>
      </dsp:nvSpPr>
      <dsp:spPr>
        <a:xfrm>
          <a:off x="3469351" y="2577975"/>
          <a:ext cx="1186904" cy="5934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Documents</a:t>
          </a:r>
        </a:p>
      </dsp:txBody>
      <dsp:txXfrm>
        <a:off x="3469351" y="2577975"/>
        <a:ext cx="1186904" cy="593452"/>
      </dsp:txXfrm>
    </dsp:sp>
    <dsp:sp modelId="{7B50A1BD-1235-4C19-9476-7109F5B398A8}">
      <dsp:nvSpPr>
        <dsp:cNvPr id="0" name=""/>
        <dsp:cNvSpPr/>
      </dsp:nvSpPr>
      <dsp:spPr>
        <a:xfrm>
          <a:off x="3469351" y="3420678"/>
          <a:ext cx="1186904" cy="5934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Pictures</a:t>
          </a:r>
        </a:p>
      </dsp:txBody>
      <dsp:txXfrm>
        <a:off x="3469351" y="3420678"/>
        <a:ext cx="1186904" cy="593452"/>
      </dsp:txXfrm>
    </dsp:sp>
    <dsp:sp modelId="{562068EC-C1C4-4CAE-A2A6-B6664A68EF3C}">
      <dsp:nvSpPr>
        <dsp:cNvPr id="0" name=""/>
        <dsp:cNvSpPr/>
      </dsp:nvSpPr>
      <dsp:spPr>
        <a:xfrm>
          <a:off x="4608779" y="1735273"/>
          <a:ext cx="1186904" cy="5934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UserB</a:t>
          </a:r>
          <a:endParaRPr lang="en-US" sz="1700" kern="1200" dirty="0"/>
        </a:p>
      </dsp:txBody>
      <dsp:txXfrm>
        <a:off x="4608779" y="1735273"/>
        <a:ext cx="1186904" cy="593452"/>
      </dsp:txXfrm>
    </dsp:sp>
    <dsp:sp modelId="{8267BA5F-B044-45ED-ADBF-FBE7E1E3F92D}">
      <dsp:nvSpPr>
        <dsp:cNvPr id="0" name=""/>
        <dsp:cNvSpPr/>
      </dsp:nvSpPr>
      <dsp:spPr>
        <a:xfrm>
          <a:off x="4905505" y="2577975"/>
          <a:ext cx="1186904" cy="5934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Documents</a:t>
          </a:r>
        </a:p>
      </dsp:txBody>
      <dsp:txXfrm>
        <a:off x="4905505" y="2577975"/>
        <a:ext cx="1186904" cy="593452"/>
      </dsp:txXfrm>
    </dsp:sp>
    <dsp:sp modelId="{0E3BB593-C22E-471B-8788-C12301E66737}">
      <dsp:nvSpPr>
        <dsp:cNvPr id="0" name=""/>
        <dsp:cNvSpPr/>
      </dsp:nvSpPr>
      <dsp:spPr>
        <a:xfrm>
          <a:off x="4905505" y="3420678"/>
          <a:ext cx="1186904" cy="5934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Pictures</a:t>
          </a:r>
        </a:p>
      </dsp:txBody>
      <dsp:txXfrm>
        <a:off x="4905505" y="3420678"/>
        <a:ext cx="1186904" cy="5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E3500D-1C5B-474F-BC0E-B246735C3E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30933-1DA4-43F2-BFE7-E5E61C6EA9D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EB7ED-9AEC-46CF-975E-D41C1296BD16}" type="datetimeFigureOut">
              <a:rPr lang="en-US" smtClean="0"/>
              <a:t>2021-10-19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8A395BB-1759-4ED1-B7D2-830963985B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5929FB6-0689-431F-9FA5-C9C17124D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ADF1B-50AB-4D9B-8516-6BBB6BBE0A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09B97-EC7B-4134-A491-D04D523C3E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13E44-A368-46EA-9BDD-E241391229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EAF9-0D78-4E24-948A-610D18EE93DD}" type="datetime1">
              <a:rPr lang="en-US" smtClean="0"/>
              <a:t>2021-10-19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8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387E-5596-4E76-B85A-AE3452DFDB62}" type="datetime1">
              <a:rPr lang="en-US" smtClean="0"/>
              <a:t>2021-10-19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3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80A3-8F0E-42AC-9E07-EF3D64495462}" type="datetime1">
              <a:rPr lang="en-US" smtClean="0"/>
              <a:t>2021-10-19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BBD3-5547-4C8E-B2C8-F9BB9E41B5AF}" type="datetime1">
              <a:rPr lang="en-US" smtClean="0"/>
              <a:t>2021-10-19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05750" y="6356351"/>
            <a:ext cx="609600" cy="365125"/>
          </a:xfrm>
        </p:spPr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6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1526-D6B4-4150-870B-F677475086AE}" type="datetime1">
              <a:rPr lang="en-US" smtClean="0"/>
              <a:t>2021-10-19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6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2221-11D1-431F-97BB-CB7507450614}" type="datetime1">
              <a:rPr lang="en-US" smtClean="0"/>
              <a:t>2021-10-19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1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26ED-0DCE-43A3-A9B1-23080B8FE7A7}" type="datetime1">
              <a:rPr lang="en-US" smtClean="0"/>
              <a:t>2021-10-19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5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90B8-4FF1-4B3E-B424-6FB6A0D92D75}" type="datetime1">
              <a:rPr lang="en-US" smtClean="0"/>
              <a:t>2021-10-19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5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BEAD-9310-420D-B116-B5C890A20245}" type="datetime1">
              <a:rPr lang="en-US" smtClean="0"/>
              <a:t>2021-10-19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029E-2CC3-45F7-907A-D0199649386F}" type="datetime1">
              <a:rPr lang="en-US" smtClean="0"/>
              <a:t>2021-10-19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C69-7E96-44A4-84BA-1C2F3C681B55}" type="datetime1">
              <a:rPr lang="en-US" smtClean="0"/>
              <a:t>2021-10-19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1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0475E-73F0-46EC-93A1-C8743BD07124}" type="datetime1">
              <a:rPr lang="en-US" smtClean="0"/>
              <a:t>2021-10-19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2C7C3-1F9D-495C-A818-668CCDC0E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7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Knapsack_proble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Knapsack_problem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napsack_problem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orge_Dantzig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05C2-EF27-497C-A459-EC1AE1752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Information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88088-5291-4755-B68C-DEC4F56CE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43730"/>
            <a:ext cx="6858000" cy="1957070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sz="3200" dirty="0"/>
              <a:t>Lecture 3: Algorithms (Part 2) and Problem Solving</a:t>
            </a:r>
          </a:p>
          <a:p>
            <a:r>
              <a:rPr lang="en-US" dirty="0"/>
              <a:t>Asst. Prof. Chawanat </a:t>
            </a:r>
            <a:r>
              <a:rPr lang="en-US" cap="small" dirty="0"/>
              <a:t>Nakasan</a:t>
            </a:r>
            <a:r>
              <a:rPr lang="en-US" dirty="0"/>
              <a:t> | 2021-10-19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E53785-6560-45FF-9932-659E91FA4057}"/>
              </a:ext>
            </a:extLst>
          </p:cNvPr>
          <p:cNvSpPr/>
          <p:nvPr/>
        </p:nvSpPr>
        <p:spPr>
          <a:xfrm>
            <a:off x="3757514" y="2004367"/>
            <a:ext cx="1628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262626"/>
                </a:solidFill>
                <a:latin typeface="ヒラギノ角ゴ Pro W3"/>
              </a:rPr>
              <a:t>GSCI1801A 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F4EB5-9550-4FAD-B042-09ADC0BA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0070C0"/>
                </a:solidFill>
              </a:rPr>
              <a:t>1</a:t>
            </a:fld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638D50B1-BA03-4F91-AC42-6471BDFCB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4526" y="758508"/>
            <a:ext cx="7734947" cy="63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9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7BEC-B6BA-4A92-ACC6-15538A83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IsPrime</a:t>
            </a:r>
            <a:r>
              <a:rPr lang="en-US" dirty="0"/>
              <a:t> method 1.2:</a:t>
            </a:r>
            <a:br>
              <a:rPr lang="en-US" dirty="0"/>
            </a:br>
            <a:r>
              <a:rPr lang="en-US" dirty="0"/>
              <a:t>Naïve Brute-Forcing Every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68F65-0397-4CAF-B28D-011DA6AD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10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95B34B-FB4F-4015-AD99-5F24D1233212}"/>
              </a:ext>
            </a:extLst>
          </p:cNvPr>
          <p:cNvCxnSpPr/>
          <p:nvPr/>
        </p:nvCxnSpPr>
        <p:spPr>
          <a:xfrm>
            <a:off x="5177563" y="1259569"/>
            <a:ext cx="12959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08C381-C2F8-42CB-8F49-0BE23AE5B983}"/>
              </a:ext>
            </a:extLst>
          </p:cNvPr>
          <p:cNvCxnSpPr/>
          <p:nvPr/>
        </p:nvCxnSpPr>
        <p:spPr>
          <a:xfrm>
            <a:off x="5177563" y="1356459"/>
            <a:ext cx="12959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766C80-F8CF-4116-B268-69406E9ECCC9}"/>
              </a:ext>
            </a:extLst>
          </p:cNvPr>
          <p:cNvSpPr txBox="1"/>
          <p:nvPr/>
        </p:nvSpPr>
        <p:spPr>
          <a:xfrm>
            <a:off x="5341065" y="754017"/>
            <a:ext cx="18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half of the range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09D23CC9-71FB-4074-867B-DD9DF4B8B892}"/>
              </a:ext>
            </a:extLst>
          </p:cNvPr>
          <p:cNvSpPr txBox="1">
            <a:spLocks/>
          </p:cNvSpPr>
          <p:nvPr/>
        </p:nvSpPr>
        <p:spPr>
          <a:xfrm>
            <a:off x="628650" y="2015355"/>
            <a:ext cx="3897930" cy="34458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Input: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integer n where n &gt; 1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 defTabSz="36576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for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← 2…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((n-1)/2)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marL="457200" indent="-457200" defTabSz="36576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if n mod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0:</a:t>
            </a:r>
          </a:p>
          <a:p>
            <a:pPr marL="457200" indent="-457200" defTabSz="36576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	answer “not prime”</a:t>
            </a:r>
          </a:p>
          <a:p>
            <a:pPr marL="457200" indent="-457200" defTabSz="36576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end if</a:t>
            </a:r>
          </a:p>
          <a:p>
            <a:pPr marL="457200" indent="-457200" defTabSz="36576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</a:p>
          <a:p>
            <a:pPr marL="457200" indent="-457200" defTabSz="36576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end for</a:t>
            </a:r>
          </a:p>
          <a:p>
            <a:pPr marL="457200" indent="-457200" defTabSz="36576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answer “prime”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7F06F02A-31D6-4460-BB75-2D3E27465602}"/>
              </a:ext>
            </a:extLst>
          </p:cNvPr>
          <p:cNvSpPr/>
          <p:nvPr/>
        </p:nvSpPr>
        <p:spPr>
          <a:xfrm>
            <a:off x="5439343" y="1690689"/>
            <a:ext cx="1180848" cy="344002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Start</a:t>
            </a:r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AFBB9544-3586-4B75-A2CE-9F77DA9115E4}"/>
              </a:ext>
            </a:extLst>
          </p:cNvPr>
          <p:cNvSpPr/>
          <p:nvPr/>
        </p:nvSpPr>
        <p:spPr>
          <a:xfrm>
            <a:off x="6020682" y="6320873"/>
            <a:ext cx="1180848" cy="344002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End</a:t>
            </a:r>
          </a:p>
        </p:txBody>
      </p:sp>
      <p:sp>
        <p:nvSpPr>
          <p:cNvPr id="37" name="Flowchart: Data 36">
            <a:extLst>
              <a:ext uri="{FF2B5EF4-FFF2-40B4-BE49-F238E27FC236}">
                <a16:creationId xmlns:a16="http://schemas.microsoft.com/office/drawing/2014/main" id="{C61D2F2D-410E-4BE6-9073-B679B265E404}"/>
              </a:ext>
            </a:extLst>
          </p:cNvPr>
          <p:cNvSpPr/>
          <p:nvPr/>
        </p:nvSpPr>
        <p:spPr>
          <a:xfrm>
            <a:off x="4845891" y="2337473"/>
            <a:ext cx="2367752" cy="344002"/>
          </a:xfrm>
          <a:prstGeom prst="flowChartInputOut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receive input 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205F81-4D4E-4F0C-869D-312281AC2F38}"/>
              </a:ext>
            </a:extLst>
          </p:cNvPr>
          <p:cNvSpPr/>
          <p:nvPr/>
        </p:nvSpPr>
        <p:spPr>
          <a:xfrm>
            <a:off x="5439343" y="3003592"/>
            <a:ext cx="1180848" cy="4254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let </a:t>
            </a:r>
            <a:r>
              <a:rPr lang="en-US" dirty="0" err="1">
                <a:solidFill>
                  <a:sysClr val="windowText" lastClr="000000"/>
                </a:solidFill>
              </a:rPr>
              <a:t>i</a:t>
            </a:r>
            <a:r>
              <a:rPr lang="en-US" dirty="0">
                <a:solidFill>
                  <a:sysClr val="windowText" lastClr="000000"/>
                </a:solidFill>
              </a:rPr>
              <a:t> = 2</a:t>
            </a:r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97FC950C-1830-44B0-B388-4D7B7456AE75}"/>
              </a:ext>
            </a:extLst>
          </p:cNvPr>
          <p:cNvSpPr/>
          <p:nvPr/>
        </p:nvSpPr>
        <p:spPr>
          <a:xfrm>
            <a:off x="4876169" y="3675767"/>
            <a:ext cx="2307196" cy="61161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i</a:t>
            </a:r>
            <a:r>
              <a:rPr lang="en-US" sz="1400" dirty="0">
                <a:solidFill>
                  <a:sysClr val="windowText" lastClr="000000"/>
                </a:solidFill>
              </a:rPr>
              <a:t> ≤ </a:t>
            </a:r>
            <a:r>
              <a:rPr lang="en-US" sz="1400" dirty="0">
                <a:solidFill>
                  <a:srgbClr val="FF0000"/>
                </a:solidFill>
              </a:rPr>
              <a:t>(n-1)/2</a:t>
            </a:r>
            <a:r>
              <a:rPr lang="en-US" sz="1400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7FEE4432-058F-4A37-A1F9-D96E2C16FF86}"/>
              </a:ext>
            </a:extLst>
          </p:cNvPr>
          <p:cNvSpPr/>
          <p:nvPr/>
        </p:nvSpPr>
        <p:spPr>
          <a:xfrm>
            <a:off x="4876169" y="4534152"/>
            <a:ext cx="2307196" cy="61161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 mod </a:t>
            </a:r>
            <a:r>
              <a:rPr lang="en-US" sz="1400" dirty="0" err="1">
                <a:solidFill>
                  <a:sysClr val="windowText" lastClr="000000"/>
                </a:solidFill>
              </a:rPr>
              <a:t>i</a:t>
            </a:r>
            <a:r>
              <a:rPr lang="en-US" sz="1400" dirty="0">
                <a:solidFill>
                  <a:sysClr val="windowText" lastClr="000000"/>
                </a:solidFill>
              </a:rPr>
              <a:t> == 0?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729916F-0A41-4917-A0E0-E2D84C4D5C27}"/>
              </a:ext>
            </a:extLst>
          </p:cNvPr>
          <p:cNvCxnSpPr>
            <a:cxnSpLocks/>
            <a:stCxn id="35" idx="2"/>
            <a:endCxn id="37" idx="1"/>
          </p:cNvCxnSpPr>
          <p:nvPr/>
        </p:nvCxnSpPr>
        <p:spPr>
          <a:xfrm>
            <a:off x="6029767" y="2034691"/>
            <a:ext cx="0" cy="302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E8293B-8B94-48F6-B28E-9BE3832F59D2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>
          <a:xfrm>
            <a:off x="6029767" y="2681475"/>
            <a:ext cx="0" cy="32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711B72F-0AFA-487E-A056-60F3A540E090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6029767" y="3429000"/>
            <a:ext cx="0" cy="246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67BF8C-6EEB-48F4-BE04-0CD2FC1E0BCF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6029767" y="4287385"/>
            <a:ext cx="0" cy="246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ata 44">
            <a:extLst>
              <a:ext uri="{FF2B5EF4-FFF2-40B4-BE49-F238E27FC236}">
                <a16:creationId xmlns:a16="http://schemas.microsoft.com/office/drawing/2014/main" id="{2765D3ED-DA5F-4595-BED3-8CB1760E8DAF}"/>
              </a:ext>
            </a:extLst>
          </p:cNvPr>
          <p:cNvSpPr/>
          <p:nvPr/>
        </p:nvSpPr>
        <p:spPr>
          <a:xfrm>
            <a:off x="7727991" y="4569916"/>
            <a:ext cx="1319119" cy="540089"/>
          </a:xfrm>
          <a:prstGeom prst="flowChartInputOut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answer “prime”</a:t>
            </a:r>
          </a:p>
        </p:txBody>
      </p:sp>
      <p:sp>
        <p:nvSpPr>
          <p:cNvPr id="46" name="Flowchart: Data 45">
            <a:extLst>
              <a:ext uri="{FF2B5EF4-FFF2-40B4-BE49-F238E27FC236}">
                <a16:creationId xmlns:a16="http://schemas.microsoft.com/office/drawing/2014/main" id="{816CB8D4-187C-43A8-9EF3-71E8CAA43ADC}"/>
              </a:ext>
            </a:extLst>
          </p:cNvPr>
          <p:cNvSpPr/>
          <p:nvPr/>
        </p:nvSpPr>
        <p:spPr>
          <a:xfrm>
            <a:off x="6936473" y="5439210"/>
            <a:ext cx="1381950" cy="540089"/>
          </a:xfrm>
          <a:prstGeom prst="flowChartInputOut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answer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“not prime”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17A2DA-77BA-4AC9-8388-6343369F21C3}"/>
              </a:ext>
            </a:extLst>
          </p:cNvPr>
          <p:cNvSpPr/>
          <p:nvPr/>
        </p:nvSpPr>
        <p:spPr>
          <a:xfrm>
            <a:off x="5436314" y="5496550"/>
            <a:ext cx="1180848" cy="4254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i</a:t>
            </a:r>
            <a:r>
              <a:rPr lang="en-US" dirty="0">
                <a:solidFill>
                  <a:sysClr val="windowText" lastClr="000000"/>
                </a:solidFill>
              </a:rPr>
              <a:t>++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297F9AC-A1B4-4065-8967-68AEBCB0EED3}"/>
              </a:ext>
            </a:extLst>
          </p:cNvPr>
          <p:cNvCxnSpPr>
            <a:cxnSpLocks/>
            <a:stCxn id="40" idx="3"/>
            <a:endCxn id="46" idx="1"/>
          </p:cNvCxnSpPr>
          <p:nvPr/>
        </p:nvCxnSpPr>
        <p:spPr>
          <a:xfrm>
            <a:off x="7183365" y="4839961"/>
            <a:ext cx="444083" cy="59924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9446EDF-E4E1-40F3-A28D-B1BFE7BBCF5C}"/>
              </a:ext>
            </a:extLst>
          </p:cNvPr>
          <p:cNvCxnSpPr>
            <a:stCxn id="45" idx="4"/>
            <a:endCxn id="36" idx="0"/>
          </p:cNvCxnSpPr>
          <p:nvPr/>
        </p:nvCxnSpPr>
        <p:spPr>
          <a:xfrm rot="5400000">
            <a:off x="6893895" y="4827217"/>
            <a:ext cx="1210868" cy="1776445"/>
          </a:xfrm>
          <a:prstGeom prst="bentConnector3">
            <a:avLst>
              <a:gd name="adj1" fmla="val 830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73E2DA1-71D6-43E1-8681-FC524A0C6927}"/>
              </a:ext>
            </a:extLst>
          </p:cNvPr>
          <p:cNvCxnSpPr>
            <a:cxnSpLocks/>
            <a:stCxn id="46" idx="4"/>
            <a:endCxn id="36" idx="0"/>
          </p:cNvCxnSpPr>
          <p:nvPr/>
        </p:nvCxnSpPr>
        <p:spPr>
          <a:xfrm rot="5400000">
            <a:off x="6948490" y="5641915"/>
            <a:ext cx="341574" cy="1016342"/>
          </a:xfrm>
          <a:prstGeom prst="bentConnector3">
            <a:avLst>
              <a:gd name="adj1" fmla="val 393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04AE150-275B-43EC-8955-1819CD407D8C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>
            <a:off x="7183365" y="3981576"/>
            <a:ext cx="1204186" cy="58834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2487BBA-AB2D-4C88-AE0C-414D6FB0AA44}"/>
              </a:ext>
            </a:extLst>
          </p:cNvPr>
          <p:cNvCxnSpPr>
            <a:stCxn id="47" idx="2"/>
            <a:endCxn id="39" idx="0"/>
          </p:cNvCxnSpPr>
          <p:nvPr/>
        </p:nvCxnSpPr>
        <p:spPr>
          <a:xfrm rot="5400000" flipH="1" flipV="1">
            <a:off x="4905156" y="4797348"/>
            <a:ext cx="2246191" cy="3029"/>
          </a:xfrm>
          <a:prstGeom prst="bentConnector5">
            <a:avLst>
              <a:gd name="adj1" fmla="val -10177"/>
              <a:gd name="adj2" fmla="val -47831199"/>
              <a:gd name="adj3" fmla="val 1069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20D2D2-B52A-497F-85C2-662DA3AD8477}"/>
              </a:ext>
            </a:extLst>
          </p:cNvPr>
          <p:cNvCxnSpPr>
            <a:stCxn id="40" idx="2"/>
            <a:endCxn id="47" idx="0"/>
          </p:cNvCxnSpPr>
          <p:nvPr/>
        </p:nvCxnSpPr>
        <p:spPr>
          <a:xfrm flipH="1">
            <a:off x="6026738" y="5145770"/>
            <a:ext cx="3029" cy="350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E49C709-03C6-4A5E-A44E-8D017EECF0CA}"/>
              </a:ext>
            </a:extLst>
          </p:cNvPr>
          <p:cNvSpPr txBox="1"/>
          <p:nvPr/>
        </p:nvSpPr>
        <p:spPr>
          <a:xfrm>
            <a:off x="7072144" y="362612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F64D0E-B66A-4122-A269-B6584FFC2F4B}"/>
              </a:ext>
            </a:extLst>
          </p:cNvPr>
          <p:cNvSpPr txBox="1"/>
          <p:nvPr/>
        </p:nvSpPr>
        <p:spPr>
          <a:xfrm>
            <a:off x="6020681" y="4226102"/>
            <a:ext cx="55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30A74-3939-4D6B-A482-0D17D1DEA387}"/>
              </a:ext>
            </a:extLst>
          </p:cNvPr>
          <p:cNvSpPr txBox="1"/>
          <p:nvPr/>
        </p:nvSpPr>
        <p:spPr>
          <a:xfrm>
            <a:off x="7061725" y="44706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5BA6DA4-57F9-4ACA-B4BB-69E1C98A0116}"/>
              </a:ext>
            </a:extLst>
          </p:cNvPr>
          <p:cNvSpPr txBox="1"/>
          <p:nvPr/>
        </p:nvSpPr>
        <p:spPr>
          <a:xfrm>
            <a:off x="6031101" y="513649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86713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7BEC-B6BA-4A92-ACC6-15538A83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IsPrime</a:t>
            </a:r>
            <a:r>
              <a:rPr lang="en-US" dirty="0"/>
              <a:t> method 1.2:</a:t>
            </a:r>
            <a:br>
              <a:rPr lang="en-US" dirty="0"/>
            </a:br>
            <a:r>
              <a:rPr lang="en-US" dirty="0"/>
              <a:t>Naïve Brute-Forcing Every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C5EA-B7BA-4681-B5BD-F6823DF52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604" y="1825625"/>
            <a:ext cx="389074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You still must perform about (n-1)/2 operations.</a:t>
            </a:r>
          </a:p>
          <a:p>
            <a:r>
              <a:rPr lang="en-US" sz="2400" dirty="0"/>
              <a:t>Time complexity remains </a:t>
            </a:r>
            <a:r>
              <a:rPr lang="en-US" sz="2400" b="1" dirty="0"/>
              <a:t>O(n)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68F65-0397-4CAF-B28D-011DA6AD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95B34B-FB4F-4015-AD99-5F24D1233212}"/>
              </a:ext>
            </a:extLst>
          </p:cNvPr>
          <p:cNvCxnSpPr/>
          <p:nvPr/>
        </p:nvCxnSpPr>
        <p:spPr>
          <a:xfrm>
            <a:off x="5177563" y="1259569"/>
            <a:ext cx="12959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08C381-C2F8-42CB-8F49-0BE23AE5B983}"/>
              </a:ext>
            </a:extLst>
          </p:cNvPr>
          <p:cNvCxnSpPr/>
          <p:nvPr/>
        </p:nvCxnSpPr>
        <p:spPr>
          <a:xfrm>
            <a:off x="5177563" y="1356459"/>
            <a:ext cx="12959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766C80-F8CF-4116-B268-69406E9ECCC9}"/>
              </a:ext>
            </a:extLst>
          </p:cNvPr>
          <p:cNvSpPr txBox="1"/>
          <p:nvPr/>
        </p:nvSpPr>
        <p:spPr>
          <a:xfrm>
            <a:off x="5341065" y="754017"/>
            <a:ext cx="18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half of the range</a:t>
            </a:r>
          </a:p>
        </p:txBody>
      </p:sp>
      <p:sp>
        <p:nvSpPr>
          <p:cNvPr id="58" name="Content Placeholder 9">
            <a:extLst>
              <a:ext uri="{FF2B5EF4-FFF2-40B4-BE49-F238E27FC236}">
                <a16:creationId xmlns:a16="http://schemas.microsoft.com/office/drawing/2014/main" id="{DD422CD7-506E-4DEC-830F-3C5C473A26FB}"/>
              </a:ext>
            </a:extLst>
          </p:cNvPr>
          <p:cNvSpPr txBox="1">
            <a:spLocks/>
          </p:cNvSpPr>
          <p:nvPr/>
        </p:nvSpPr>
        <p:spPr>
          <a:xfrm>
            <a:off x="628650" y="2015355"/>
            <a:ext cx="3897930" cy="34458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Input: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integer n where n &gt; 1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 defTabSz="36576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for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← 2…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((n-1)/2)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marL="457200" indent="-457200" defTabSz="36576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if n mod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0:</a:t>
            </a:r>
          </a:p>
          <a:p>
            <a:pPr marL="457200" indent="-457200" defTabSz="36576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	answer “not prime”</a:t>
            </a:r>
          </a:p>
          <a:p>
            <a:pPr marL="457200" indent="-457200" defTabSz="36576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end if</a:t>
            </a:r>
          </a:p>
          <a:p>
            <a:pPr marL="457200" indent="-457200" defTabSz="36576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</a:p>
          <a:p>
            <a:pPr marL="457200" indent="-457200" defTabSz="36576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end for</a:t>
            </a:r>
          </a:p>
          <a:p>
            <a:pPr marL="457200" indent="-457200" defTabSz="36576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answer “prime”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316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F9EE-27CF-4499-B24D-F2F01786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IsPrime</a:t>
            </a:r>
            <a:r>
              <a:rPr lang="en-US" dirty="0"/>
              <a:t> method 2:</a:t>
            </a:r>
            <a:br>
              <a:rPr lang="en-US" dirty="0"/>
            </a:br>
            <a:r>
              <a:rPr lang="en-US" dirty="0"/>
              <a:t>Brute-Force from 2 to sqrt(n)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865A1-596B-483A-8991-C23044A4D0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40258" y="1825625"/>
                <a:ext cx="39433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What about this idea: Since numbers like 36 factorize into 6 x 6 for example, why don’t we run from 2 to sqrt(n)?</a:t>
                </a:r>
              </a:p>
              <a:p>
                <a:r>
                  <a:rPr lang="en-US" sz="2000" dirty="0"/>
                  <a:t>Time complexity now becomes O(sqrt(n)) or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000" dirty="0"/>
                  <a:t>). This is quite a progress!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865A1-596B-483A-8991-C23044A4D0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0258" y="1825625"/>
                <a:ext cx="3943350" cy="4351338"/>
              </a:xfrm>
              <a:blipFill>
                <a:blip r:embed="rId2"/>
                <a:stretch>
                  <a:fillRect l="-1391" t="-1261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B6AE6-32E6-494E-ABCB-F5DAF742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3195C6FA-F1AE-40F7-9707-0DB8B9606DF1}"/>
              </a:ext>
            </a:extLst>
          </p:cNvPr>
          <p:cNvSpPr txBox="1">
            <a:spLocks/>
          </p:cNvSpPr>
          <p:nvPr/>
        </p:nvSpPr>
        <p:spPr>
          <a:xfrm>
            <a:off x="628650" y="2015355"/>
            <a:ext cx="3897930" cy="34458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Input: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integer n where n &gt; 1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 defTabSz="36576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for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← 2…</a:t>
            </a:r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sqrt(n)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marL="457200" indent="-457200" defTabSz="36576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if n mod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0:</a:t>
            </a:r>
          </a:p>
          <a:p>
            <a:pPr marL="457200" indent="-457200" defTabSz="36576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	answer “not prime”</a:t>
            </a:r>
          </a:p>
          <a:p>
            <a:pPr marL="457200" indent="-457200" defTabSz="36576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end if</a:t>
            </a:r>
          </a:p>
          <a:p>
            <a:pPr marL="457200" indent="-457200" defTabSz="36576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</a:p>
          <a:p>
            <a:pPr marL="457200" indent="-457200" defTabSz="36576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end for</a:t>
            </a:r>
          </a:p>
          <a:p>
            <a:pPr marL="457200" indent="-457200" defTabSz="36576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answer “prime”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09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E1C9EA-CFAA-4CF2-BFF2-15EE5C9095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Why is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)</a:t>
                </a:r>
                <a:r>
                  <a:rPr lang="en-US" sz="3600" dirty="0"/>
                  <a:t> &lt; </a:t>
                </a:r>
                <a:r>
                  <a:rPr lang="en-US" sz="3600" dirty="0">
                    <a:solidFill>
                      <a:schemeClr val="accent4">
                        <a:lumMod val="75000"/>
                      </a:schemeClr>
                    </a:solidFill>
                  </a:rPr>
                  <a:t>O(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3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accent4">
                        <a:lumMod val="75000"/>
                      </a:schemeClr>
                    </a:solidFill>
                  </a:rPr>
                  <a:t>)</a:t>
                </a:r>
                <a:r>
                  <a:rPr lang="en-US" sz="3600" dirty="0"/>
                  <a:t> = </a:t>
                </a:r>
                <a:r>
                  <a:rPr lang="en-US" sz="3600" dirty="0">
                    <a:solidFill>
                      <a:srgbClr val="0070C0"/>
                    </a:solidFill>
                  </a:rPr>
                  <a:t>O(n) </a:t>
                </a:r>
                <a:r>
                  <a:rPr lang="en-US" sz="3600" dirty="0"/>
                  <a:t>&lt; </a:t>
                </a:r>
                <a:r>
                  <a:rPr lang="en-US" sz="3600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)</a:t>
                </a:r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E1C9EA-CFAA-4CF2-BFF2-15EE5C909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CFEA6-F1A8-495C-B026-FD493876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13</a:t>
            </a:fld>
            <a:endParaRPr lang="en-US"/>
          </a:p>
        </p:txBody>
      </p:sp>
      <p:pic>
        <p:nvPicPr>
          <p:cNvPr id="10" name="Content Placeholder 9" descr="Histogram&#10;&#10;Description automatically generated with medium confidence">
            <a:extLst>
              <a:ext uri="{FF2B5EF4-FFF2-40B4-BE49-F238E27FC236}">
                <a16:creationId xmlns:a16="http://schemas.microsoft.com/office/drawing/2014/main" id="{7FF50BAA-4802-410E-98EC-2E487FADD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0" r="7730"/>
          <a:stretch/>
        </p:blipFill>
        <p:spPr>
          <a:xfrm>
            <a:off x="138342" y="2428078"/>
            <a:ext cx="8867316" cy="336988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D94FFD-305D-47DE-AE87-3CE51DE42820}"/>
              </a:ext>
            </a:extLst>
          </p:cNvPr>
          <p:cNvSpPr txBox="1"/>
          <p:nvPr/>
        </p:nvSpPr>
        <p:spPr>
          <a:xfrm>
            <a:off x="4208523" y="1392794"/>
            <a:ext cx="204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Linear Brute-Force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C78CB6-D34F-47C9-834A-6FB788419CED}"/>
              </a:ext>
            </a:extLst>
          </p:cNvPr>
          <p:cNvSpPr txBox="1"/>
          <p:nvPr/>
        </p:nvSpPr>
        <p:spPr>
          <a:xfrm>
            <a:off x="1746953" y="1289581"/>
            <a:ext cx="2038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48235"/>
                </a:solidFill>
              </a:rPr>
              <a:t>Knowing a bit about number factors!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1BCBAF-DF82-4E0A-BA50-B7F60A3AFB1E}"/>
              </a:ext>
            </a:extLst>
          </p:cNvPr>
          <p:cNvSpPr txBox="1"/>
          <p:nvPr/>
        </p:nvSpPr>
        <p:spPr>
          <a:xfrm>
            <a:off x="6470555" y="1284916"/>
            <a:ext cx="2219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Remember </a:t>
            </a:r>
            <a:r>
              <a:rPr lang="en-US" sz="1600" dirty="0" err="1"/>
              <a:t>TableCopy</a:t>
            </a:r>
            <a:r>
              <a:rPr lang="en-US" sz="1600" dirty="0"/>
              <a:t> from last week?</a:t>
            </a:r>
          </a:p>
        </p:txBody>
      </p:sp>
    </p:spTree>
    <p:extLst>
      <p:ext uri="{BB962C8B-B14F-4D97-AF65-F5344CB8AC3E}">
        <p14:creationId xmlns:p14="http://schemas.microsoft.com/office/powerpoint/2010/main" val="149523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9C04-4F0B-446E-AF0A-4C4284C9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73A3C-4DAB-4C70-9E4E-C86D342BB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have learned about the nature of some simple time complexity levels.</a:t>
            </a:r>
          </a:p>
          <a:p>
            <a:pPr>
              <a:lnSpc>
                <a:spcPct val="100000"/>
              </a:lnSpc>
            </a:pPr>
            <a:r>
              <a:rPr lang="en-US" dirty="0"/>
              <a:t>We will continue to use time complexity levels in our lectures.</a:t>
            </a:r>
          </a:p>
          <a:p>
            <a:pPr>
              <a:lnSpc>
                <a:spcPct val="100000"/>
              </a:lnSpc>
            </a:pPr>
            <a:r>
              <a:rPr lang="en-US" dirty="0"/>
              <a:t>Efficient algorithm design helps improve performance and conserve computation power.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316BC-2BA7-4EF1-9E22-B875DEA5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69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A5FA58-A4B7-40F0-9B6F-398145BC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Examples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7B360D-2191-4437-AF9B-FADF4A066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5CD10-3EE4-40E3-816A-111056E0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55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1C5B47-5952-4246-9714-2100A237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3433C-7588-4D08-9D3B-79010D87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is not meant to be an exhaustive list of all possible algorithms.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I’ll list only algorithms that have nice and useful philosophy which can be adapted for near-future problem solving, in this class or in your life.</a:t>
            </a:r>
          </a:p>
          <a:p>
            <a:r>
              <a:rPr lang="en-US" sz="2400" dirty="0"/>
              <a:t>You are not limited to using these types of algorithms to solve real-world problems.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CEDEC-A4CC-40FE-BA69-06F89C7E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19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505D-F7FA-48BC-B401-25709483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19101-302E-479C-98F3-ABACCF5E9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in algorithms is the definition of problem in a way that refers to the smaller version of the problem.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FEED5-BA0D-4E1F-B161-659D3887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0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A739-CC10-4251-90F5-73065668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recursion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96989-DE58-4E8D-8F93-5CFFFFF0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real-world problems can be solved by solving a smaller version of the problem, then doing a little extra work.</a:t>
            </a:r>
          </a:p>
          <a:p>
            <a:r>
              <a:rPr lang="en-US" dirty="0"/>
              <a:t>Many real-world phenomena exhibit some degree of recursion.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B29EF-1259-4E7C-9F47-E732F211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71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DC3F-A572-4C74-9E94-6776EBDA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Factorial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BC7955-93D3-45F0-9306-080CAA0864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1&amp;   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!&amp;   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BC7955-93D3-45F0-9306-080CAA0864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5F651-8409-4D45-A71B-0EF2B95B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9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AF60-2A9B-4FDD-B2A1-34017F8C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6E948-94F7-46C3-A4C7-EDDDBF85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Flowcharts &amp; Flow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&amp;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Algorithms</a:t>
            </a:r>
          </a:p>
          <a:p>
            <a:pPr lvl="1"/>
            <a:r>
              <a:rPr lang="en-US" dirty="0"/>
              <a:t>Time Complexity of Algorithms (Cont.)</a:t>
            </a:r>
          </a:p>
          <a:p>
            <a:pPr lvl="1"/>
            <a:r>
              <a:rPr lang="en-US" dirty="0"/>
              <a:t>Types of Algorithms</a:t>
            </a:r>
          </a:p>
          <a:p>
            <a:pPr lvl="1"/>
            <a:r>
              <a:rPr lang="en-US" dirty="0"/>
              <a:t>Examples of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Problem Solving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22389-FD64-433D-8919-FEF78C34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2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42C9-28B5-415B-BAAE-E8E8D743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Factorial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043A2F-6264-4E6C-BDFC-8BDB6C1730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1&amp;   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!&amp;   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043A2F-6264-4E6C-BDFC-8BDB6C1730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846D5-EFE7-4C95-90D0-9EBF3671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4E920C-7A49-4267-9CBA-C38FFF5181E1}"/>
                  </a:ext>
                </a:extLst>
              </p:cNvPr>
              <p:cNvSpPr txBox="1"/>
              <p:nvPr/>
            </p:nvSpPr>
            <p:spPr>
              <a:xfrm>
                <a:off x="3194344" y="3113322"/>
                <a:ext cx="3569794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3!</m:t>
                      </m:r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36576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2!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36576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36576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1!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36576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36576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0!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36576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36576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4E920C-7A49-4267-9CBA-C38FFF518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344" y="3113322"/>
                <a:ext cx="3569794" cy="3046988"/>
              </a:xfrm>
              <a:prstGeom prst="rect">
                <a:avLst/>
              </a:prstGeom>
              <a:blipFill>
                <a:blip r:embed="rId3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92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1D61-725F-4361-9226-ED897132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Real-world examples of factorials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6303A-1ACB-4DD4-B251-27B0A5F4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21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5AEA65-6D09-47FE-ADCE-702F3BC68494}"/>
              </a:ext>
            </a:extLst>
          </p:cNvPr>
          <p:cNvSpPr/>
          <p:nvPr/>
        </p:nvSpPr>
        <p:spPr>
          <a:xfrm>
            <a:off x="2155528" y="1801315"/>
            <a:ext cx="932142" cy="93214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C5630E4-EE0F-4E4D-80E7-E6B90C9294FA}"/>
              </a:ext>
            </a:extLst>
          </p:cNvPr>
          <p:cNvSpPr/>
          <p:nvPr/>
        </p:nvSpPr>
        <p:spPr>
          <a:xfrm>
            <a:off x="4029744" y="1799924"/>
            <a:ext cx="1084512" cy="934924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3B970-38EA-4CA1-908F-F66A71BBA402}"/>
              </a:ext>
            </a:extLst>
          </p:cNvPr>
          <p:cNvSpPr/>
          <p:nvPr/>
        </p:nvSpPr>
        <p:spPr>
          <a:xfrm>
            <a:off x="6056330" y="1796164"/>
            <a:ext cx="934924" cy="9349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D073E-0998-4A2B-B0F3-432620C739EA}"/>
              </a:ext>
            </a:extLst>
          </p:cNvPr>
          <p:cNvSpPr txBox="1"/>
          <p:nvPr/>
        </p:nvSpPr>
        <p:spPr>
          <a:xfrm>
            <a:off x="863647" y="5274453"/>
            <a:ext cx="741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How many ways can you arrange these three shapes?</a:t>
            </a:r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99FB6BD3-C01E-4294-BCCE-317B962A84EE}"/>
              </a:ext>
            </a:extLst>
          </p:cNvPr>
          <p:cNvSpPr/>
          <p:nvPr/>
        </p:nvSpPr>
        <p:spPr>
          <a:xfrm rot="5400000">
            <a:off x="2439930" y="3921021"/>
            <a:ext cx="363338" cy="1471518"/>
          </a:xfrm>
          <a:prstGeom prst="rightBracket">
            <a:avLst>
              <a:gd name="adj" fmla="val 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F411F01A-8100-4D4A-862C-0B31D0B1AB86}"/>
              </a:ext>
            </a:extLst>
          </p:cNvPr>
          <p:cNvSpPr/>
          <p:nvPr/>
        </p:nvSpPr>
        <p:spPr>
          <a:xfrm rot="5400000">
            <a:off x="4390331" y="3921021"/>
            <a:ext cx="363338" cy="1471518"/>
          </a:xfrm>
          <a:prstGeom prst="rightBracket">
            <a:avLst>
              <a:gd name="adj" fmla="val 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7EE3E713-001D-4456-A587-CEF35EF21184}"/>
              </a:ext>
            </a:extLst>
          </p:cNvPr>
          <p:cNvSpPr/>
          <p:nvPr/>
        </p:nvSpPr>
        <p:spPr>
          <a:xfrm rot="5400000">
            <a:off x="6342123" y="3921021"/>
            <a:ext cx="363338" cy="1471518"/>
          </a:xfrm>
          <a:prstGeom prst="rightBracket">
            <a:avLst>
              <a:gd name="adj" fmla="val 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78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1D61-725F-4361-9226-ED897132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Real-world examples of factorials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6303A-1ACB-4DD4-B251-27B0A5F4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22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5AEA65-6D09-47FE-ADCE-702F3BC68494}"/>
              </a:ext>
            </a:extLst>
          </p:cNvPr>
          <p:cNvSpPr/>
          <p:nvPr/>
        </p:nvSpPr>
        <p:spPr>
          <a:xfrm>
            <a:off x="2155528" y="1801315"/>
            <a:ext cx="932142" cy="93214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C5630E4-EE0F-4E4D-80E7-E6B90C9294FA}"/>
              </a:ext>
            </a:extLst>
          </p:cNvPr>
          <p:cNvSpPr/>
          <p:nvPr/>
        </p:nvSpPr>
        <p:spPr>
          <a:xfrm>
            <a:off x="4029744" y="1799924"/>
            <a:ext cx="1084512" cy="934924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3B970-38EA-4CA1-908F-F66A71BBA402}"/>
              </a:ext>
            </a:extLst>
          </p:cNvPr>
          <p:cNvSpPr/>
          <p:nvPr/>
        </p:nvSpPr>
        <p:spPr>
          <a:xfrm>
            <a:off x="6056330" y="1796164"/>
            <a:ext cx="934924" cy="9349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99FB6BD3-C01E-4294-BCCE-317B962A84EE}"/>
              </a:ext>
            </a:extLst>
          </p:cNvPr>
          <p:cNvSpPr/>
          <p:nvPr/>
        </p:nvSpPr>
        <p:spPr>
          <a:xfrm rot="5400000">
            <a:off x="2439930" y="3921021"/>
            <a:ext cx="363338" cy="1471518"/>
          </a:xfrm>
          <a:prstGeom prst="rightBracket">
            <a:avLst>
              <a:gd name="adj" fmla="val 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F411F01A-8100-4D4A-862C-0B31D0B1AB86}"/>
              </a:ext>
            </a:extLst>
          </p:cNvPr>
          <p:cNvSpPr/>
          <p:nvPr/>
        </p:nvSpPr>
        <p:spPr>
          <a:xfrm rot="5400000">
            <a:off x="4390331" y="3921021"/>
            <a:ext cx="363338" cy="1471518"/>
          </a:xfrm>
          <a:prstGeom prst="rightBracket">
            <a:avLst>
              <a:gd name="adj" fmla="val 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7EE3E713-001D-4456-A587-CEF35EF21184}"/>
              </a:ext>
            </a:extLst>
          </p:cNvPr>
          <p:cNvSpPr/>
          <p:nvPr/>
        </p:nvSpPr>
        <p:spPr>
          <a:xfrm rot="5400000">
            <a:off x="6342123" y="3921021"/>
            <a:ext cx="363338" cy="1471518"/>
          </a:xfrm>
          <a:prstGeom prst="rightBracket">
            <a:avLst>
              <a:gd name="adj" fmla="val 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DFF35-2FA2-43AA-8AD9-E7292EE30827}"/>
              </a:ext>
            </a:extLst>
          </p:cNvPr>
          <p:cNvSpPr txBox="1"/>
          <p:nvPr/>
        </p:nvSpPr>
        <p:spPr>
          <a:xfrm>
            <a:off x="1605936" y="514854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 possible shapes</a:t>
            </a:r>
          </a:p>
        </p:txBody>
      </p:sp>
    </p:spTree>
    <p:extLst>
      <p:ext uri="{BB962C8B-B14F-4D97-AF65-F5344CB8AC3E}">
        <p14:creationId xmlns:p14="http://schemas.microsoft.com/office/powerpoint/2010/main" val="2841020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1D61-725F-4361-9226-ED897132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Real-world examples of factorials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6303A-1ACB-4DD4-B251-27B0A5F4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23</a:t>
            </a:fld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C5630E4-EE0F-4E4D-80E7-E6B90C9294FA}"/>
              </a:ext>
            </a:extLst>
          </p:cNvPr>
          <p:cNvSpPr/>
          <p:nvPr/>
        </p:nvSpPr>
        <p:spPr>
          <a:xfrm>
            <a:off x="4029744" y="1799924"/>
            <a:ext cx="1084512" cy="934924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3B970-38EA-4CA1-908F-F66A71BBA402}"/>
              </a:ext>
            </a:extLst>
          </p:cNvPr>
          <p:cNvSpPr/>
          <p:nvPr/>
        </p:nvSpPr>
        <p:spPr>
          <a:xfrm>
            <a:off x="6056330" y="1796164"/>
            <a:ext cx="934924" cy="9349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99FB6BD3-C01E-4294-BCCE-317B962A84EE}"/>
              </a:ext>
            </a:extLst>
          </p:cNvPr>
          <p:cNvSpPr/>
          <p:nvPr/>
        </p:nvSpPr>
        <p:spPr>
          <a:xfrm rot="5400000">
            <a:off x="2439930" y="3921021"/>
            <a:ext cx="363338" cy="1471518"/>
          </a:xfrm>
          <a:prstGeom prst="rightBracket">
            <a:avLst>
              <a:gd name="adj" fmla="val 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F411F01A-8100-4D4A-862C-0B31D0B1AB86}"/>
              </a:ext>
            </a:extLst>
          </p:cNvPr>
          <p:cNvSpPr/>
          <p:nvPr/>
        </p:nvSpPr>
        <p:spPr>
          <a:xfrm rot="5400000">
            <a:off x="4390331" y="3921021"/>
            <a:ext cx="363338" cy="1471518"/>
          </a:xfrm>
          <a:prstGeom prst="rightBracket">
            <a:avLst>
              <a:gd name="adj" fmla="val 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7EE3E713-001D-4456-A587-CEF35EF21184}"/>
              </a:ext>
            </a:extLst>
          </p:cNvPr>
          <p:cNvSpPr/>
          <p:nvPr/>
        </p:nvSpPr>
        <p:spPr>
          <a:xfrm rot="5400000">
            <a:off x="6342123" y="3921021"/>
            <a:ext cx="363338" cy="1471518"/>
          </a:xfrm>
          <a:prstGeom prst="rightBracket">
            <a:avLst>
              <a:gd name="adj" fmla="val 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DFF35-2FA2-43AA-8AD9-E7292EE30827}"/>
              </a:ext>
            </a:extLst>
          </p:cNvPr>
          <p:cNvSpPr txBox="1"/>
          <p:nvPr/>
        </p:nvSpPr>
        <p:spPr>
          <a:xfrm>
            <a:off x="1605936" y="514854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 possible shapes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0F3E9B-F03C-4EA7-9C7A-20A6E39E58D0}"/>
              </a:ext>
            </a:extLst>
          </p:cNvPr>
          <p:cNvSpPr/>
          <p:nvPr/>
        </p:nvSpPr>
        <p:spPr>
          <a:xfrm>
            <a:off x="2155528" y="3576796"/>
            <a:ext cx="932142" cy="93214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F7D5B-8409-4636-A84D-264F2A805644}"/>
              </a:ext>
            </a:extLst>
          </p:cNvPr>
          <p:cNvSpPr txBox="1"/>
          <p:nvPr/>
        </p:nvSpPr>
        <p:spPr>
          <a:xfrm>
            <a:off x="3556337" y="514854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possible shapes</a:t>
            </a:r>
          </a:p>
        </p:txBody>
      </p:sp>
    </p:spTree>
    <p:extLst>
      <p:ext uri="{BB962C8B-B14F-4D97-AF65-F5344CB8AC3E}">
        <p14:creationId xmlns:p14="http://schemas.microsoft.com/office/powerpoint/2010/main" val="1466474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1D61-725F-4361-9226-ED897132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Real-world examples of factorials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6303A-1ACB-4DD4-B251-27B0A5F4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24</a:t>
            </a:fld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C5630E4-EE0F-4E4D-80E7-E6B90C9294FA}"/>
              </a:ext>
            </a:extLst>
          </p:cNvPr>
          <p:cNvSpPr/>
          <p:nvPr/>
        </p:nvSpPr>
        <p:spPr>
          <a:xfrm>
            <a:off x="4029744" y="3540187"/>
            <a:ext cx="1084512" cy="934924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3B970-38EA-4CA1-908F-F66A71BBA402}"/>
              </a:ext>
            </a:extLst>
          </p:cNvPr>
          <p:cNvSpPr/>
          <p:nvPr/>
        </p:nvSpPr>
        <p:spPr>
          <a:xfrm>
            <a:off x="6056330" y="1796164"/>
            <a:ext cx="934924" cy="9349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99FB6BD3-C01E-4294-BCCE-317B962A84EE}"/>
              </a:ext>
            </a:extLst>
          </p:cNvPr>
          <p:cNvSpPr/>
          <p:nvPr/>
        </p:nvSpPr>
        <p:spPr>
          <a:xfrm rot="5400000">
            <a:off x="2439930" y="3921021"/>
            <a:ext cx="363338" cy="1471518"/>
          </a:xfrm>
          <a:prstGeom prst="rightBracket">
            <a:avLst>
              <a:gd name="adj" fmla="val 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F411F01A-8100-4D4A-862C-0B31D0B1AB86}"/>
              </a:ext>
            </a:extLst>
          </p:cNvPr>
          <p:cNvSpPr/>
          <p:nvPr/>
        </p:nvSpPr>
        <p:spPr>
          <a:xfrm rot="5400000">
            <a:off x="4390331" y="3921021"/>
            <a:ext cx="363338" cy="1471518"/>
          </a:xfrm>
          <a:prstGeom prst="rightBracket">
            <a:avLst>
              <a:gd name="adj" fmla="val 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7EE3E713-001D-4456-A587-CEF35EF21184}"/>
              </a:ext>
            </a:extLst>
          </p:cNvPr>
          <p:cNvSpPr/>
          <p:nvPr/>
        </p:nvSpPr>
        <p:spPr>
          <a:xfrm rot="5400000">
            <a:off x="6342123" y="3921021"/>
            <a:ext cx="363338" cy="1471518"/>
          </a:xfrm>
          <a:prstGeom prst="rightBracket">
            <a:avLst>
              <a:gd name="adj" fmla="val 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DFF35-2FA2-43AA-8AD9-E7292EE30827}"/>
              </a:ext>
            </a:extLst>
          </p:cNvPr>
          <p:cNvSpPr txBox="1"/>
          <p:nvPr/>
        </p:nvSpPr>
        <p:spPr>
          <a:xfrm>
            <a:off x="1605936" y="514854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 possible shapes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0F3E9B-F03C-4EA7-9C7A-20A6E39E58D0}"/>
              </a:ext>
            </a:extLst>
          </p:cNvPr>
          <p:cNvSpPr/>
          <p:nvPr/>
        </p:nvSpPr>
        <p:spPr>
          <a:xfrm>
            <a:off x="2155528" y="3576796"/>
            <a:ext cx="932142" cy="932142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F7D5B-8409-4636-A84D-264F2A805644}"/>
              </a:ext>
            </a:extLst>
          </p:cNvPr>
          <p:cNvSpPr txBox="1"/>
          <p:nvPr/>
        </p:nvSpPr>
        <p:spPr>
          <a:xfrm>
            <a:off x="3556337" y="514854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 possible shapes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659A53-2D52-429F-AF33-C75494F135DC}"/>
              </a:ext>
            </a:extLst>
          </p:cNvPr>
          <p:cNvSpPr txBox="1"/>
          <p:nvPr/>
        </p:nvSpPr>
        <p:spPr>
          <a:xfrm>
            <a:off x="5588279" y="5148547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possible shape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933DD-78D8-4B51-87FD-A8E27BC3A9A8}"/>
              </a:ext>
            </a:extLst>
          </p:cNvPr>
          <p:cNvSpPr txBox="1"/>
          <p:nvPr/>
        </p:nvSpPr>
        <p:spPr>
          <a:xfrm>
            <a:off x="3093659" y="5773373"/>
            <a:ext cx="2962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3 x 2 x 1 = 6</a:t>
            </a:r>
          </a:p>
        </p:txBody>
      </p:sp>
    </p:spTree>
    <p:extLst>
      <p:ext uri="{BB962C8B-B14F-4D97-AF65-F5344CB8AC3E}">
        <p14:creationId xmlns:p14="http://schemas.microsoft.com/office/powerpoint/2010/main" val="1358994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07E6-A3FA-4054-B8B2-9FAA106B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 this to “n” boxes: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93F0D-FAC1-4484-B716-07570E65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25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3FC267-DBDC-4A15-A676-DBDCFE72C586}"/>
              </a:ext>
            </a:extLst>
          </p:cNvPr>
          <p:cNvGrpSpPr/>
          <p:nvPr/>
        </p:nvGrpSpPr>
        <p:grpSpPr>
          <a:xfrm>
            <a:off x="1213664" y="2551124"/>
            <a:ext cx="6716671" cy="1165161"/>
            <a:chOff x="1040589" y="2551124"/>
            <a:chExt cx="6716671" cy="1165161"/>
          </a:xfrm>
        </p:grpSpPr>
        <p:sp>
          <p:nvSpPr>
            <p:cNvPr id="5" name="Right Bracket 4">
              <a:extLst>
                <a:ext uri="{FF2B5EF4-FFF2-40B4-BE49-F238E27FC236}">
                  <a16:creationId xmlns:a16="http://schemas.microsoft.com/office/drawing/2014/main" id="{E78E1493-D50E-4912-B88E-A016F9B5C38A}"/>
                </a:ext>
              </a:extLst>
            </p:cNvPr>
            <p:cNvSpPr/>
            <p:nvPr/>
          </p:nvSpPr>
          <p:spPr>
            <a:xfrm rot="5400000">
              <a:off x="1428593" y="2163120"/>
              <a:ext cx="254428" cy="1030436"/>
            </a:xfrm>
            <a:prstGeom prst="rightBracket">
              <a:avLst>
                <a:gd name="adj" fmla="val 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" name="Right Bracket 5">
              <a:extLst>
                <a:ext uri="{FF2B5EF4-FFF2-40B4-BE49-F238E27FC236}">
                  <a16:creationId xmlns:a16="http://schemas.microsoft.com/office/drawing/2014/main" id="{EA17BD57-C454-4B72-B748-8C8B984A7EED}"/>
                </a:ext>
              </a:extLst>
            </p:cNvPr>
            <p:cNvSpPr/>
            <p:nvPr/>
          </p:nvSpPr>
          <p:spPr>
            <a:xfrm rot="5400000">
              <a:off x="2669997" y="2163120"/>
              <a:ext cx="254428" cy="1030436"/>
            </a:xfrm>
            <a:prstGeom prst="rightBracket">
              <a:avLst>
                <a:gd name="adj" fmla="val 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" name="Right Bracket 6">
              <a:extLst>
                <a:ext uri="{FF2B5EF4-FFF2-40B4-BE49-F238E27FC236}">
                  <a16:creationId xmlns:a16="http://schemas.microsoft.com/office/drawing/2014/main" id="{FC9EC035-BD28-4D47-A495-04206FFA1485}"/>
                </a:ext>
              </a:extLst>
            </p:cNvPr>
            <p:cNvSpPr/>
            <p:nvPr/>
          </p:nvSpPr>
          <p:spPr>
            <a:xfrm rot="5400000">
              <a:off x="3911401" y="2163120"/>
              <a:ext cx="254428" cy="1030436"/>
            </a:xfrm>
            <a:prstGeom prst="rightBracket">
              <a:avLst>
                <a:gd name="adj" fmla="val 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" name="Right Bracket 7">
              <a:extLst>
                <a:ext uri="{FF2B5EF4-FFF2-40B4-BE49-F238E27FC236}">
                  <a16:creationId xmlns:a16="http://schemas.microsoft.com/office/drawing/2014/main" id="{E85B37C4-81EE-4334-BFA4-5A1447B23C75}"/>
                </a:ext>
              </a:extLst>
            </p:cNvPr>
            <p:cNvSpPr/>
            <p:nvPr/>
          </p:nvSpPr>
          <p:spPr>
            <a:xfrm rot="5400000">
              <a:off x="7114828" y="2163120"/>
              <a:ext cx="254428" cy="1030436"/>
            </a:xfrm>
            <a:prstGeom prst="rightBracket">
              <a:avLst>
                <a:gd name="adj" fmla="val 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088314-52FA-4E02-8928-D67F45E57CDD}"/>
                </a:ext>
              </a:extLst>
            </p:cNvPr>
            <p:cNvSpPr txBox="1"/>
            <p:nvPr/>
          </p:nvSpPr>
          <p:spPr>
            <a:xfrm>
              <a:off x="1398552" y="3193065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17E0AB-28BA-42D0-8932-78FD6EC3CC1E}"/>
                </a:ext>
              </a:extLst>
            </p:cNvPr>
            <p:cNvSpPr txBox="1"/>
            <p:nvPr/>
          </p:nvSpPr>
          <p:spPr>
            <a:xfrm>
              <a:off x="2324967" y="3193065"/>
              <a:ext cx="9444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(n-1)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2B5234-B175-4DF5-9625-2AB59E5FF134}"/>
                </a:ext>
              </a:extLst>
            </p:cNvPr>
            <p:cNvSpPr txBox="1"/>
            <p:nvPr/>
          </p:nvSpPr>
          <p:spPr>
            <a:xfrm>
              <a:off x="3566371" y="3193065"/>
              <a:ext cx="9444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(n-2)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74239-10CC-42AC-9880-BD2B5F3D8BBD}"/>
                </a:ext>
              </a:extLst>
            </p:cNvPr>
            <p:cNvSpPr txBox="1"/>
            <p:nvPr/>
          </p:nvSpPr>
          <p:spPr>
            <a:xfrm>
              <a:off x="5486004" y="3193065"/>
              <a:ext cx="4475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…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16FEC2-EB1D-4C92-8AEA-141B329F22DD}"/>
                </a:ext>
              </a:extLst>
            </p:cNvPr>
            <p:cNvSpPr txBox="1"/>
            <p:nvPr/>
          </p:nvSpPr>
          <p:spPr>
            <a:xfrm>
              <a:off x="7052729" y="3193065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236F2190-53AF-4D27-B756-F6589430D526}"/>
                </a:ext>
              </a:extLst>
            </p:cNvPr>
            <p:cNvSpPr/>
            <p:nvPr/>
          </p:nvSpPr>
          <p:spPr>
            <a:xfrm>
              <a:off x="1977282" y="3281500"/>
              <a:ext cx="398453" cy="398453"/>
            </a:xfrm>
            <a:prstGeom prst="mathMultiply">
              <a:avLst>
                <a:gd name="adj1" fmla="val 37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Multiplication Sign 14">
              <a:extLst>
                <a:ext uri="{FF2B5EF4-FFF2-40B4-BE49-F238E27FC236}">
                  <a16:creationId xmlns:a16="http://schemas.microsoft.com/office/drawing/2014/main" id="{0CD4B5D9-3B93-4D39-8B29-D8C05BD0B1FC}"/>
                </a:ext>
              </a:extLst>
            </p:cNvPr>
            <p:cNvSpPr/>
            <p:nvPr/>
          </p:nvSpPr>
          <p:spPr>
            <a:xfrm>
              <a:off x="3218687" y="3281500"/>
              <a:ext cx="398453" cy="398453"/>
            </a:xfrm>
            <a:prstGeom prst="mathMultiply">
              <a:avLst>
                <a:gd name="adj1" fmla="val 37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ultiplication Sign 15">
              <a:extLst>
                <a:ext uri="{FF2B5EF4-FFF2-40B4-BE49-F238E27FC236}">
                  <a16:creationId xmlns:a16="http://schemas.microsoft.com/office/drawing/2014/main" id="{203F5EAC-FAB6-4B86-AFB3-CE6B51EB1A4C}"/>
                </a:ext>
              </a:extLst>
            </p:cNvPr>
            <p:cNvSpPr/>
            <p:nvPr/>
          </p:nvSpPr>
          <p:spPr>
            <a:xfrm>
              <a:off x="4744703" y="3281500"/>
              <a:ext cx="398453" cy="398453"/>
            </a:xfrm>
            <a:prstGeom prst="mathMultiply">
              <a:avLst>
                <a:gd name="adj1" fmla="val 37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Multiplication Sign 16">
              <a:extLst>
                <a:ext uri="{FF2B5EF4-FFF2-40B4-BE49-F238E27FC236}">
                  <a16:creationId xmlns:a16="http://schemas.microsoft.com/office/drawing/2014/main" id="{E8E5BF56-E421-4DD0-9C85-EDBA7B35A40F}"/>
                </a:ext>
              </a:extLst>
            </p:cNvPr>
            <p:cNvSpPr/>
            <p:nvPr/>
          </p:nvSpPr>
          <p:spPr>
            <a:xfrm>
              <a:off x="6293919" y="3281500"/>
              <a:ext cx="398453" cy="398453"/>
            </a:xfrm>
            <a:prstGeom prst="mathMultiply">
              <a:avLst>
                <a:gd name="adj1" fmla="val 376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CA15F0-4BEE-410D-9184-4B90F4B02FCE}"/>
              </a:ext>
            </a:extLst>
          </p:cNvPr>
          <p:cNvSpPr txBox="1"/>
          <p:nvPr/>
        </p:nvSpPr>
        <p:spPr>
          <a:xfrm>
            <a:off x="398899" y="4669590"/>
            <a:ext cx="83462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This is called </a:t>
            </a:r>
            <a:r>
              <a:rPr lang="en-US" sz="2800" b="1" dirty="0"/>
              <a:t>permutation</a:t>
            </a:r>
            <a:r>
              <a:rPr lang="en-US" sz="2800" dirty="0"/>
              <a:t>.</a:t>
            </a:r>
          </a:p>
          <a:p>
            <a:pPr algn="ctr"/>
            <a:endParaRPr lang="en-US" sz="2800" dirty="0"/>
          </a:p>
          <a:p>
            <a:pPr algn="ctr"/>
            <a:r>
              <a:rPr lang="en-US" sz="1600" dirty="0"/>
              <a:t>Number of possible permutations when we have n boxes to contain n different things is n!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(There are other, more specific cases, but you will learn that in discrete mathematics.)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72F4D2-B0AD-421B-851F-71EEE6C67DB0}"/>
              </a:ext>
            </a:extLst>
          </p:cNvPr>
          <p:cNvSpPr txBox="1"/>
          <p:nvPr/>
        </p:nvSpPr>
        <p:spPr>
          <a:xfrm>
            <a:off x="4038039" y="3887938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= n!</a:t>
            </a:r>
          </a:p>
        </p:txBody>
      </p:sp>
    </p:spTree>
    <p:extLst>
      <p:ext uri="{BB962C8B-B14F-4D97-AF65-F5344CB8AC3E}">
        <p14:creationId xmlns:p14="http://schemas.microsoft.com/office/powerpoint/2010/main" val="347313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E4EF-EF7F-4AD2-BDE8-187D79AC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Recursion: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7995-8E03-42FA-8ACD-34E96EB42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is also very useful for sorting.</a:t>
            </a:r>
          </a:p>
          <a:p>
            <a:endParaRPr lang="en-US" dirty="0"/>
          </a:p>
          <a:p>
            <a:r>
              <a:rPr lang="en-US" dirty="0"/>
              <a:t>How do you normally sort numbers?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TASK</a:t>
            </a:r>
            <a:r>
              <a:rPr lang="en-US" dirty="0"/>
              <a:t>: Sort the following number from smallest to largest.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4C3CE-074F-4D34-8B61-25FA929B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4F915-C754-4D9F-B581-F9DDFC57C274}"/>
              </a:ext>
            </a:extLst>
          </p:cNvPr>
          <p:cNvSpPr/>
          <p:nvPr/>
        </p:nvSpPr>
        <p:spPr>
          <a:xfrm>
            <a:off x="815099" y="4987879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4AF5B6-18AC-43E1-A58B-41E06F8EE595}"/>
              </a:ext>
            </a:extLst>
          </p:cNvPr>
          <p:cNvSpPr/>
          <p:nvPr/>
        </p:nvSpPr>
        <p:spPr>
          <a:xfrm>
            <a:off x="2041618" y="4987879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AE6C31-527D-4A4E-9E5D-E8675D39F443}"/>
              </a:ext>
            </a:extLst>
          </p:cNvPr>
          <p:cNvSpPr/>
          <p:nvPr/>
        </p:nvSpPr>
        <p:spPr>
          <a:xfrm>
            <a:off x="3268137" y="4987879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BCAFD9-C65D-4181-A51E-68CA3C6AFB34}"/>
              </a:ext>
            </a:extLst>
          </p:cNvPr>
          <p:cNvSpPr/>
          <p:nvPr/>
        </p:nvSpPr>
        <p:spPr>
          <a:xfrm>
            <a:off x="4494656" y="4987879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786399-A5EE-46DA-93D5-70EC79E81F61}"/>
              </a:ext>
            </a:extLst>
          </p:cNvPr>
          <p:cNvSpPr/>
          <p:nvPr/>
        </p:nvSpPr>
        <p:spPr>
          <a:xfrm>
            <a:off x="5721175" y="4987879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D8E2B-0A76-4466-9AA7-37D3547FD8C7}"/>
              </a:ext>
            </a:extLst>
          </p:cNvPr>
          <p:cNvSpPr/>
          <p:nvPr/>
        </p:nvSpPr>
        <p:spPr>
          <a:xfrm>
            <a:off x="6947694" y="4987879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DC9869-066D-42E0-8669-0392995EC906}"/>
              </a:ext>
            </a:extLst>
          </p:cNvPr>
          <p:cNvSpPr/>
          <p:nvPr/>
        </p:nvSpPr>
        <p:spPr>
          <a:xfrm>
            <a:off x="8174213" y="4987879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91205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1DCC-5261-4000-9A05-CE717966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Selection Sort: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E0FD4-50F2-42D1-9AEF-EF3C76BF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E8011B-32B9-4407-9DDC-F6AA5C010CEF}"/>
              </a:ext>
            </a:extLst>
          </p:cNvPr>
          <p:cNvSpPr/>
          <p:nvPr/>
        </p:nvSpPr>
        <p:spPr>
          <a:xfrm>
            <a:off x="815099" y="3074301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DA4548-69B5-4190-92D2-72053E01210F}"/>
              </a:ext>
            </a:extLst>
          </p:cNvPr>
          <p:cNvSpPr/>
          <p:nvPr/>
        </p:nvSpPr>
        <p:spPr>
          <a:xfrm>
            <a:off x="2041618" y="3074301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2346BA-5BFA-4C8D-98B4-C695F6497269}"/>
              </a:ext>
            </a:extLst>
          </p:cNvPr>
          <p:cNvSpPr/>
          <p:nvPr/>
        </p:nvSpPr>
        <p:spPr>
          <a:xfrm>
            <a:off x="3268137" y="3074301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9F929-825B-492F-A559-D635FA010463}"/>
              </a:ext>
            </a:extLst>
          </p:cNvPr>
          <p:cNvSpPr/>
          <p:nvPr/>
        </p:nvSpPr>
        <p:spPr>
          <a:xfrm>
            <a:off x="4494656" y="3074301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520B28-01EB-4151-BCC9-F4DDB4BEDF55}"/>
              </a:ext>
            </a:extLst>
          </p:cNvPr>
          <p:cNvSpPr/>
          <p:nvPr/>
        </p:nvSpPr>
        <p:spPr>
          <a:xfrm>
            <a:off x="5721175" y="3074301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55C4A5-C789-4311-8AA8-B6C64EBE9154}"/>
              </a:ext>
            </a:extLst>
          </p:cNvPr>
          <p:cNvSpPr/>
          <p:nvPr/>
        </p:nvSpPr>
        <p:spPr>
          <a:xfrm>
            <a:off x="6947694" y="3074301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6F354-92E4-49BC-8312-BCBDAD4A474E}"/>
              </a:ext>
            </a:extLst>
          </p:cNvPr>
          <p:cNvSpPr/>
          <p:nvPr/>
        </p:nvSpPr>
        <p:spPr>
          <a:xfrm>
            <a:off x="8174213" y="3074301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FEDE42-9569-4EE2-B4C2-B73756010EC2}"/>
              </a:ext>
            </a:extLst>
          </p:cNvPr>
          <p:cNvSpPr txBox="1"/>
          <p:nvPr/>
        </p:nvSpPr>
        <p:spPr>
          <a:xfrm>
            <a:off x="554707" y="6356351"/>
            <a:ext cx="449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Remember: Computers are not very smart!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3AB48C-B6D7-46F4-A23C-D6ED9DB595E6}"/>
              </a:ext>
            </a:extLst>
          </p:cNvPr>
          <p:cNvSpPr txBox="1"/>
          <p:nvPr/>
        </p:nvSpPr>
        <p:spPr>
          <a:xfrm>
            <a:off x="141041" y="3167390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03289E-B163-4859-9A3F-B05F265FFF93}"/>
              </a:ext>
            </a:extLst>
          </p:cNvPr>
          <p:cNvSpPr txBox="1"/>
          <p:nvPr/>
        </p:nvSpPr>
        <p:spPr>
          <a:xfrm>
            <a:off x="638794" y="1362451"/>
            <a:ext cx="252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A be the data array.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D1AAE5E8-8FA0-4C9D-B7FD-7F95CD100602}"/>
              </a:ext>
            </a:extLst>
          </p:cNvPr>
          <p:cNvSpPr/>
          <p:nvPr/>
        </p:nvSpPr>
        <p:spPr>
          <a:xfrm>
            <a:off x="982073" y="2369799"/>
            <a:ext cx="375449" cy="5995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60FE430C-3D26-4414-8ED0-F914892727C3}"/>
              </a:ext>
            </a:extLst>
          </p:cNvPr>
          <p:cNvSpPr/>
          <p:nvPr/>
        </p:nvSpPr>
        <p:spPr>
          <a:xfrm>
            <a:off x="2208592" y="2369799"/>
            <a:ext cx="375449" cy="5995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F6380C-7449-4796-82BB-4BC76AF49421}"/>
              </a:ext>
            </a:extLst>
          </p:cNvPr>
          <p:cNvSpPr txBox="1"/>
          <p:nvPr/>
        </p:nvSpPr>
        <p:spPr>
          <a:xfrm>
            <a:off x="897927" y="40017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8FFADF-713F-4AAA-95BA-E372FEE11255}"/>
              </a:ext>
            </a:extLst>
          </p:cNvPr>
          <p:cNvSpPr txBox="1"/>
          <p:nvPr/>
        </p:nvSpPr>
        <p:spPr>
          <a:xfrm>
            <a:off x="2124446" y="40017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FB7E60-0646-4247-9BC4-67B5C14E1637}"/>
              </a:ext>
            </a:extLst>
          </p:cNvPr>
          <p:cNvSpPr txBox="1"/>
          <p:nvPr/>
        </p:nvSpPr>
        <p:spPr>
          <a:xfrm>
            <a:off x="3350965" y="40017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170B9F-8A3D-4369-B2DA-219F8DDC6661}"/>
              </a:ext>
            </a:extLst>
          </p:cNvPr>
          <p:cNvSpPr txBox="1"/>
          <p:nvPr/>
        </p:nvSpPr>
        <p:spPr>
          <a:xfrm>
            <a:off x="8140824" y="400173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n-1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10891A-3E7F-4564-BC7C-79464E22CEA4}"/>
              </a:ext>
            </a:extLst>
          </p:cNvPr>
          <p:cNvSpPr txBox="1"/>
          <p:nvPr/>
        </p:nvSpPr>
        <p:spPr>
          <a:xfrm>
            <a:off x="6914305" y="400173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n-2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1D8990-DF95-4A1A-A95A-0D384EFD3744}"/>
              </a:ext>
            </a:extLst>
          </p:cNvPr>
          <p:cNvSpPr txBox="1"/>
          <p:nvPr/>
        </p:nvSpPr>
        <p:spPr>
          <a:xfrm>
            <a:off x="4577485" y="4001731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8B43B5-3DD4-4DCE-AE65-08A31DBB1ED7}"/>
              </a:ext>
            </a:extLst>
          </p:cNvPr>
          <p:cNvSpPr txBox="1"/>
          <p:nvPr/>
        </p:nvSpPr>
        <p:spPr>
          <a:xfrm>
            <a:off x="5852097" y="4001731"/>
            <a:ext cx="447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…</a:t>
            </a:r>
            <a:endParaRPr lang="en-US" sz="2800" baseline="-25000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03A0C8E4-0E5E-4B2B-968D-CF0A9787FE4C}"/>
              </a:ext>
            </a:extLst>
          </p:cNvPr>
          <p:cNvSpPr/>
          <p:nvPr/>
        </p:nvSpPr>
        <p:spPr>
          <a:xfrm>
            <a:off x="3435111" y="2369799"/>
            <a:ext cx="375449" cy="5995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B19FA657-C39D-4DA7-94FB-8C5FF00660FC}"/>
              </a:ext>
            </a:extLst>
          </p:cNvPr>
          <p:cNvSpPr/>
          <p:nvPr/>
        </p:nvSpPr>
        <p:spPr>
          <a:xfrm>
            <a:off x="4661630" y="2369799"/>
            <a:ext cx="375449" cy="5995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6D4AC99F-8375-47FD-AD72-FBE4A550DAFC}"/>
              </a:ext>
            </a:extLst>
          </p:cNvPr>
          <p:cNvSpPr/>
          <p:nvPr/>
        </p:nvSpPr>
        <p:spPr>
          <a:xfrm>
            <a:off x="5888149" y="2369799"/>
            <a:ext cx="375449" cy="5995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1E03634C-6B45-4CCF-9939-DE341F9171BC}"/>
              </a:ext>
            </a:extLst>
          </p:cNvPr>
          <p:cNvSpPr/>
          <p:nvPr/>
        </p:nvSpPr>
        <p:spPr>
          <a:xfrm>
            <a:off x="7114668" y="2369799"/>
            <a:ext cx="375449" cy="5995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AE6A1241-D8E2-4CFC-8A47-629944C92161}"/>
              </a:ext>
            </a:extLst>
          </p:cNvPr>
          <p:cNvSpPr/>
          <p:nvPr/>
        </p:nvSpPr>
        <p:spPr>
          <a:xfrm>
            <a:off x="8341187" y="2369799"/>
            <a:ext cx="375449" cy="5995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DEDC1A-7B3C-4A14-ADB7-AB7847DE8047}"/>
              </a:ext>
            </a:extLst>
          </p:cNvPr>
          <p:cNvSpPr/>
          <p:nvPr/>
        </p:nvSpPr>
        <p:spPr>
          <a:xfrm>
            <a:off x="2041618" y="1889356"/>
            <a:ext cx="709398" cy="2809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148008-7AAF-4127-8876-DE4D50556F34}"/>
              </a:ext>
            </a:extLst>
          </p:cNvPr>
          <p:cNvSpPr/>
          <p:nvPr/>
        </p:nvSpPr>
        <p:spPr>
          <a:xfrm>
            <a:off x="4494656" y="1889356"/>
            <a:ext cx="709398" cy="2809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8945E3-C0B0-482A-AE6B-3B37DA713A12}"/>
              </a:ext>
            </a:extLst>
          </p:cNvPr>
          <p:cNvSpPr/>
          <p:nvPr/>
        </p:nvSpPr>
        <p:spPr>
          <a:xfrm>
            <a:off x="8174213" y="1889356"/>
            <a:ext cx="709398" cy="2809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min?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2493384-3145-48F1-BA0A-2BF3F059CF78}"/>
              </a:ext>
            </a:extLst>
          </p:cNvPr>
          <p:cNvCxnSpPr>
            <a:stCxn id="32" idx="2"/>
            <a:endCxn id="35" idx="2"/>
          </p:cNvCxnSpPr>
          <p:nvPr/>
        </p:nvCxnSpPr>
        <p:spPr>
          <a:xfrm rot="16200000" flipH="1">
            <a:off x="4849354" y="845393"/>
            <a:ext cx="12700" cy="7359115"/>
          </a:xfrm>
          <a:prstGeom prst="bentConnector3">
            <a:avLst>
              <a:gd name="adj1" fmla="val 3611913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FAAE0CD-16A4-4D61-B1ED-8523FC4749CF}"/>
              </a:ext>
            </a:extLst>
          </p:cNvPr>
          <p:cNvSpPr txBox="1"/>
          <p:nvPr/>
        </p:nvSpPr>
        <p:spPr>
          <a:xfrm>
            <a:off x="2373437" y="5081536"/>
            <a:ext cx="496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Swap the value at anchor with the lowest value.</a:t>
            </a:r>
          </a:p>
        </p:txBody>
      </p:sp>
    </p:spTree>
    <p:extLst>
      <p:ext uri="{BB962C8B-B14F-4D97-AF65-F5344CB8AC3E}">
        <p14:creationId xmlns:p14="http://schemas.microsoft.com/office/powerpoint/2010/main" val="342996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1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1DCC-5261-4000-9A05-CE717966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Selection Sort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E0FD4-50F2-42D1-9AEF-EF3C76BF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E8011B-32B9-4407-9DDC-F6AA5C010CEF}"/>
              </a:ext>
            </a:extLst>
          </p:cNvPr>
          <p:cNvSpPr/>
          <p:nvPr/>
        </p:nvSpPr>
        <p:spPr>
          <a:xfrm>
            <a:off x="815099" y="3074301"/>
            <a:ext cx="709398" cy="7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DA4548-69B5-4190-92D2-72053E01210F}"/>
              </a:ext>
            </a:extLst>
          </p:cNvPr>
          <p:cNvSpPr/>
          <p:nvPr/>
        </p:nvSpPr>
        <p:spPr>
          <a:xfrm>
            <a:off x="2041618" y="3074301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2346BA-5BFA-4C8D-98B4-C695F6497269}"/>
              </a:ext>
            </a:extLst>
          </p:cNvPr>
          <p:cNvSpPr/>
          <p:nvPr/>
        </p:nvSpPr>
        <p:spPr>
          <a:xfrm>
            <a:off x="3268137" y="3074301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9F929-825B-492F-A559-D635FA010463}"/>
              </a:ext>
            </a:extLst>
          </p:cNvPr>
          <p:cNvSpPr/>
          <p:nvPr/>
        </p:nvSpPr>
        <p:spPr>
          <a:xfrm>
            <a:off x="4494656" y="3074301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520B28-01EB-4151-BCC9-F4DDB4BEDF55}"/>
              </a:ext>
            </a:extLst>
          </p:cNvPr>
          <p:cNvSpPr/>
          <p:nvPr/>
        </p:nvSpPr>
        <p:spPr>
          <a:xfrm>
            <a:off x="5721175" y="3074301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55C4A5-C789-4311-8AA8-B6C64EBE9154}"/>
              </a:ext>
            </a:extLst>
          </p:cNvPr>
          <p:cNvSpPr/>
          <p:nvPr/>
        </p:nvSpPr>
        <p:spPr>
          <a:xfrm>
            <a:off x="6947694" y="3074301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6F354-92E4-49BC-8312-BCBDAD4A474E}"/>
              </a:ext>
            </a:extLst>
          </p:cNvPr>
          <p:cNvSpPr/>
          <p:nvPr/>
        </p:nvSpPr>
        <p:spPr>
          <a:xfrm>
            <a:off x="8174213" y="3074301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FEDE42-9569-4EE2-B4C2-B73756010EC2}"/>
              </a:ext>
            </a:extLst>
          </p:cNvPr>
          <p:cNvSpPr txBox="1"/>
          <p:nvPr/>
        </p:nvSpPr>
        <p:spPr>
          <a:xfrm>
            <a:off x="554707" y="6356351"/>
            <a:ext cx="449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Remember: Computers are not very smart!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3AB48C-B6D7-46F4-A23C-D6ED9DB595E6}"/>
              </a:ext>
            </a:extLst>
          </p:cNvPr>
          <p:cNvSpPr txBox="1"/>
          <p:nvPr/>
        </p:nvSpPr>
        <p:spPr>
          <a:xfrm>
            <a:off x="141041" y="3167390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03289E-B163-4859-9A3F-B05F265FFF93}"/>
              </a:ext>
            </a:extLst>
          </p:cNvPr>
          <p:cNvSpPr txBox="1"/>
          <p:nvPr/>
        </p:nvSpPr>
        <p:spPr>
          <a:xfrm>
            <a:off x="638794" y="1362451"/>
            <a:ext cx="252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A be the data array.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D1AAE5E8-8FA0-4C9D-B7FD-7F95CD100602}"/>
              </a:ext>
            </a:extLst>
          </p:cNvPr>
          <p:cNvSpPr/>
          <p:nvPr/>
        </p:nvSpPr>
        <p:spPr>
          <a:xfrm>
            <a:off x="2214941" y="2369799"/>
            <a:ext cx="375449" cy="5995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F6380C-7449-4796-82BB-4BC76AF49421}"/>
              </a:ext>
            </a:extLst>
          </p:cNvPr>
          <p:cNvSpPr txBox="1"/>
          <p:nvPr/>
        </p:nvSpPr>
        <p:spPr>
          <a:xfrm>
            <a:off x="897927" y="40017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8FFADF-713F-4AAA-95BA-E372FEE11255}"/>
              </a:ext>
            </a:extLst>
          </p:cNvPr>
          <p:cNvSpPr txBox="1"/>
          <p:nvPr/>
        </p:nvSpPr>
        <p:spPr>
          <a:xfrm>
            <a:off x="2124446" y="40017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FB7E60-0646-4247-9BC4-67B5C14E1637}"/>
              </a:ext>
            </a:extLst>
          </p:cNvPr>
          <p:cNvSpPr txBox="1"/>
          <p:nvPr/>
        </p:nvSpPr>
        <p:spPr>
          <a:xfrm>
            <a:off x="3350965" y="40017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170B9F-8A3D-4369-B2DA-219F8DDC6661}"/>
              </a:ext>
            </a:extLst>
          </p:cNvPr>
          <p:cNvSpPr txBox="1"/>
          <p:nvPr/>
        </p:nvSpPr>
        <p:spPr>
          <a:xfrm>
            <a:off x="8140824" y="400173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n-1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10891A-3E7F-4564-BC7C-79464E22CEA4}"/>
              </a:ext>
            </a:extLst>
          </p:cNvPr>
          <p:cNvSpPr txBox="1"/>
          <p:nvPr/>
        </p:nvSpPr>
        <p:spPr>
          <a:xfrm>
            <a:off x="6914305" y="400173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n-2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1D8990-DF95-4A1A-A95A-0D384EFD3744}"/>
              </a:ext>
            </a:extLst>
          </p:cNvPr>
          <p:cNvSpPr txBox="1"/>
          <p:nvPr/>
        </p:nvSpPr>
        <p:spPr>
          <a:xfrm>
            <a:off x="4577485" y="4001731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8B43B5-3DD4-4DCE-AE65-08A31DBB1ED7}"/>
              </a:ext>
            </a:extLst>
          </p:cNvPr>
          <p:cNvSpPr txBox="1"/>
          <p:nvPr/>
        </p:nvSpPr>
        <p:spPr>
          <a:xfrm>
            <a:off x="5852097" y="4001731"/>
            <a:ext cx="447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…</a:t>
            </a:r>
            <a:endParaRPr lang="en-US" sz="2800" baseline="-25000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03A0C8E4-0E5E-4B2B-968D-CF0A9787FE4C}"/>
              </a:ext>
            </a:extLst>
          </p:cNvPr>
          <p:cNvSpPr/>
          <p:nvPr/>
        </p:nvSpPr>
        <p:spPr>
          <a:xfrm>
            <a:off x="3435111" y="2369799"/>
            <a:ext cx="375449" cy="5995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B19FA657-C39D-4DA7-94FB-8C5FF00660FC}"/>
              </a:ext>
            </a:extLst>
          </p:cNvPr>
          <p:cNvSpPr/>
          <p:nvPr/>
        </p:nvSpPr>
        <p:spPr>
          <a:xfrm>
            <a:off x="4661630" y="2369799"/>
            <a:ext cx="375449" cy="5995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6D4AC99F-8375-47FD-AD72-FBE4A550DAFC}"/>
              </a:ext>
            </a:extLst>
          </p:cNvPr>
          <p:cNvSpPr/>
          <p:nvPr/>
        </p:nvSpPr>
        <p:spPr>
          <a:xfrm>
            <a:off x="5888149" y="2369799"/>
            <a:ext cx="375449" cy="5995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1E03634C-6B45-4CCF-9939-DE341F9171BC}"/>
              </a:ext>
            </a:extLst>
          </p:cNvPr>
          <p:cNvSpPr/>
          <p:nvPr/>
        </p:nvSpPr>
        <p:spPr>
          <a:xfrm>
            <a:off x="7114668" y="2369799"/>
            <a:ext cx="375449" cy="5995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AE6A1241-D8E2-4CFC-8A47-629944C92161}"/>
              </a:ext>
            </a:extLst>
          </p:cNvPr>
          <p:cNvSpPr/>
          <p:nvPr/>
        </p:nvSpPr>
        <p:spPr>
          <a:xfrm>
            <a:off x="8341187" y="2369799"/>
            <a:ext cx="375449" cy="5995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DEDC1A-7B3C-4A14-ADB7-AB7847DE8047}"/>
              </a:ext>
            </a:extLst>
          </p:cNvPr>
          <p:cNvSpPr/>
          <p:nvPr/>
        </p:nvSpPr>
        <p:spPr>
          <a:xfrm>
            <a:off x="3268135" y="1889356"/>
            <a:ext cx="709398" cy="2809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148008-7AAF-4127-8876-DE4D50556F34}"/>
              </a:ext>
            </a:extLst>
          </p:cNvPr>
          <p:cNvSpPr/>
          <p:nvPr/>
        </p:nvSpPr>
        <p:spPr>
          <a:xfrm>
            <a:off x="4494656" y="1889356"/>
            <a:ext cx="709398" cy="2809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min?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2493384-3145-48F1-BA0A-2BF3F059CF78}"/>
              </a:ext>
            </a:extLst>
          </p:cNvPr>
          <p:cNvCxnSpPr>
            <a:cxnSpLocks/>
            <a:stCxn id="33" idx="2"/>
            <a:endCxn id="37" idx="2"/>
          </p:cNvCxnSpPr>
          <p:nvPr/>
        </p:nvCxnSpPr>
        <p:spPr>
          <a:xfrm rot="16200000" flipH="1">
            <a:off x="3622835" y="3298431"/>
            <a:ext cx="12700" cy="2453039"/>
          </a:xfrm>
          <a:prstGeom prst="bentConnector3">
            <a:avLst>
              <a:gd name="adj1" fmla="val 3611937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96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4" grpId="1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1DCC-5261-4000-9A05-CE717966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Selection Sort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E0FD4-50F2-42D1-9AEF-EF3C76BF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E8011B-32B9-4407-9DDC-F6AA5C010CEF}"/>
              </a:ext>
            </a:extLst>
          </p:cNvPr>
          <p:cNvSpPr/>
          <p:nvPr/>
        </p:nvSpPr>
        <p:spPr>
          <a:xfrm>
            <a:off x="815099" y="3074301"/>
            <a:ext cx="709398" cy="7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DA4548-69B5-4190-92D2-72053E01210F}"/>
              </a:ext>
            </a:extLst>
          </p:cNvPr>
          <p:cNvSpPr/>
          <p:nvPr/>
        </p:nvSpPr>
        <p:spPr>
          <a:xfrm>
            <a:off x="2041618" y="3074301"/>
            <a:ext cx="709398" cy="7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2346BA-5BFA-4C8D-98B4-C695F6497269}"/>
              </a:ext>
            </a:extLst>
          </p:cNvPr>
          <p:cNvSpPr/>
          <p:nvPr/>
        </p:nvSpPr>
        <p:spPr>
          <a:xfrm>
            <a:off x="3268137" y="3074301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9F929-825B-492F-A559-D635FA010463}"/>
              </a:ext>
            </a:extLst>
          </p:cNvPr>
          <p:cNvSpPr/>
          <p:nvPr/>
        </p:nvSpPr>
        <p:spPr>
          <a:xfrm>
            <a:off x="4494656" y="3074301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520B28-01EB-4151-BCC9-F4DDB4BEDF55}"/>
              </a:ext>
            </a:extLst>
          </p:cNvPr>
          <p:cNvSpPr/>
          <p:nvPr/>
        </p:nvSpPr>
        <p:spPr>
          <a:xfrm>
            <a:off x="5721175" y="3074301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55C4A5-C789-4311-8AA8-B6C64EBE9154}"/>
              </a:ext>
            </a:extLst>
          </p:cNvPr>
          <p:cNvSpPr/>
          <p:nvPr/>
        </p:nvSpPr>
        <p:spPr>
          <a:xfrm>
            <a:off x="6947694" y="3074301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6F354-92E4-49BC-8312-BCBDAD4A474E}"/>
              </a:ext>
            </a:extLst>
          </p:cNvPr>
          <p:cNvSpPr/>
          <p:nvPr/>
        </p:nvSpPr>
        <p:spPr>
          <a:xfrm>
            <a:off x="8174213" y="3074301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FEDE42-9569-4EE2-B4C2-B73756010EC2}"/>
              </a:ext>
            </a:extLst>
          </p:cNvPr>
          <p:cNvSpPr txBox="1"/>
          <p:nvPr/>
        </p:nvSpPr>
        <p:spPr>
          <a:xfrm>
            <a:off x="554707" y="6356351"/>
            <a:ext cx="449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Remember: Computers are not very smart!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3AB48C-B6D7-46F4-A23C-D6ED9DB595E6}"/>
              </a:ext>
            </a:extLst>
          </p:cNvPr>
          <p:cNvSpPr txBox="1"/>
          <p:nvPr/>
        </p:nvSpPr>
        <p:spPr>
          <a:xfrm>
            <a:off x="141041" y="3167390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03289E-B163-4859-9A3F-B05F265FFF93}"/>
              </a:ext>
            </a:extLst>
          </p:cNvPr>
          <p:cNvSpPr txBox="1"/>
          <p:nvPr/>
        </p:nvSpPr>
        <p:spPr>
          <a:xfrm>
            <a:off x="638794" y="1362451"/>
            <a:ext cx="252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A be the data array.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D1AAE5E8-8FA0-4C9D-B7FD-7F95CD100602}"/>
              </a:ext>
            </a:extLst>
          </p:cNvPr>
          <p:cNvSpPr/>
          <p:nvPr/>
        </p:nvSpPr>
        <p:spPr>
          <a:xfrm>
            <a:off x="3441460" y="2369799"/>
            <a:ext cx="375449" cy="5995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F6380C-7449-4796-82BB-4BC76AF49421}"/>
              </a:ext>
            </a:extLst>
          </p:cNvPr>
          <p:cNvSpPr txBox="1"/>
          <p:nvPr/>
        </p:nvSpPr>
        <p:spPr>
          <a:xfrm>
            <a:off x="897927" y="40017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8FFADF-713F-4AAA-95BA-E372FEE11255}"/>
              </a:ext>
            </a:extLst>
          </p:cNvPr>
          <p:cNvSpPr txBox="1"/>
          <p:nvPr/>
        </p:nvSpPr>
        <p:spPr>
          <a:xfrm>
            <a:off x="2124446" y="40017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FB7E60-0646-4247-9BC4-67B5C14E1637}"/>
              </a:ext>
            </a:extLst>
          </p:cNvPr>
          <p:cNvSpPr txBox="1"/>
          <p:nvPr/>
        </p:nvSpPr>
        <p:spPr>
          <a:xfrm>
            <a:off x="3350965" y="40017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170B9F-8A3D-4369-B2DA-219F8DDC6661}"/>
              </a:ext>
            </a:extLst>
          </p:cNvPr>
          <p:cNvSpPr txBox="1"/>
          <p:nvPr/>
        </p:nvSpPr>
        <p:spPr>
          <a:xfrm>
            <a:off x="8140824" y="400173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n-1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10891A-3E7F-4564-BC7C-79464E22CEA4}"/>
              </a:ext>
            </a:extLst>
          </p:cNvPr>
          <p:cNvSpPr txBox="1"/>
          <p:nvPr/>
        </p:nvSpPr>
        <p:spPr>
          <a:xfrm>
            <a:off x="6914305" y="400173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n-2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1D8990-DF95-4A1A-A95A-0D384EFD3744}"/>
              </a:ext>
            </a:extLst>
          </p:cNvPr>
          <p:cNvSpPr txBox="1"/>
          <p:nvPr/>
        </p:nvSpPr>
        <p:spPr>
          <a:xfrm>
            <a:off x="4577485" y="4001731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8B43B5-3DD4-4DCE-AE65-08A31DBB1ED7}"/>
              </a:ext>
            </a:extLst>
          </p:cNvPr>
          <p:cNvSpPr txBox="1"/>
          <p:nvPr/>
        </p:nvSpPr>
        <p:spPr>
          <a:xfrm>
            <a:off x="5852097" y="4001731"/>
            <a:ext cx="447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…</a:t>
            </a:r>
            <a:endParaRPr lang="en-US" sz="2800" baseline="-25000" dirty="0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B19FA657-C39D-4DA7-94FB-8C5FF00660FC}"/>
              </a:ext>
            </a:extLst>
          </p:cNvPr>
          <p:cNvSpPr/>
          <p:nvPr/>
        </p:nvSpPr>
        <p:spPr>
          <a:xfrm>
            <a:off x="4661630" y="2369799"/>
            <a:ext cx="375449" cy="5995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6D4AC99F-8375-47FD-AD72-FBE4A550DAFC}"/>
              </a:ext>
            </a:extLst>
          </p:cNvPr>
          <p:cNvSpPr/>
          <p:nvPr/>
        </p:nvSpPr>
        <p:spPr>
          <a:xfrm>
            <a:off x="5888149" y="2369799"/>
            <a:ext cx="375449" cy="5995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1E03634C-6B45-4CCF-9939-DE341F9171BC}"/>
              </a:ext>
            </a:extLst>
          </p:cNvPr>
          <p:cNvSpPr/>
          <p:nvPr/>
        </p:nvSpPr>
        <p:spPr>
          <a:xfrm>
            <a:off x="7114668" y="2369799"/>
            <a:ext cx="375449" cy="5995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AE6A1241-D8E2-4CFC-8A47-629944C92161}"/>
              </a:ext>
            </a:extLst>
          </p:cNvPr>
          <p:cNvSpPr/>
          <p:nvPr/>
        </p:nvSpPr>
        <p:spPr>
          <a:xfrm>
            <a:off x="8341187" y="2369799"/>
            <a:ext cx="375449" cy="5995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148008-7AAF-4127-8876-DE4D50556F34}"/>
              </a:ext>
            </a:extLst>
          </p:cNvPr>
          <p:cNvSpPr/>
          <p:nvPr/>
        </p:nvSpPr>
        <p:spPr>
          <a:xfrm>
            <a:off x="4494656" y="1889356"/>
            <a:ext cx="709398" cy="2809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min?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2493384-3145-48F1-BA0A-2BF3F059CF78}"/>
              </a:ext>
            </a:extLst>
          </p:cNvPr>
          <p:cNvCxnSpPr>
            <a:cxnSpLocks/>
            <a:stCxn id="34" idx="2"/>
            <a:endCxn id="37" idx="2"/>
          </p:cNvCxnSpPr>
          <p:nvPr/>
        </p:nvCxnSpPr>
        <p:spPr>
          <a:xfrm rot="16200000" flipH="1">
            <a:off x="4236095" y="3911691"/>
            <a:ext cx="12700" cy="1226520"/>
          </a:xfrm>
          <a:prstGeom prst="bentConnector3">
            <a:avLst>
              <a:gd name="adj1" fmla="val 3659606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40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78A6-E09B-4CA8-AAC7-8B1AF78F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Where are we in the CS curriculum?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08AB2-8566-446D-817B-14BEB0C2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B645BE-416A-438A-9414-365D6F7BB497}"/>
              </a:ext>
            </a:extLst>
          </p:cNvPr>
          <p:cNvSpPr/>
          <p:nvPr/>
        </p:nvSpPr>
        <p:spPr>
          <a:xfrm>
            <a:off x="781177" y="2549420"/>
            <a:ext cx="1689520" cy="563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3CE05C-AEF4-4E21-8F61-4E7369656031}"/>
              </a:ext>
            </a:extLst>
          </p:cNvPr>
          <p:cNvSpPr txBox="1"/>
          <p:nvPr/>
        </p:nvSpPr>
        <p:spPr>
          <a:xfrm>
            <a:off x="942386" y="1404906"/>
            <a:ext cx="136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Year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50D7B-3B1C-4E57-9E0C-8324733F6979}"/>
              </a:ext>
            </a:extLst>
          </p:cNvPr>
          <p:cNvSpPr/>
          <p:nvPr/>
        </p:nvSpPr>
        <p:spPr>
          <a:xfrm>
            <a:off x="781177" y="3316041"/>
            <a:ext cx="1689520" cy="563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GS classes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8572AC-49F9-4FAE-BDA1-BB9909882732}"/>
              </a:ext>
            </a:extLst>
          </p:cNvPr>
          <p:cNvSpPr txBox="1"/>
          <p:nvPr/>
        </p:nvSpPr>
        <p:spPr>
          <a:xfrm>
            <a:off x="2899826" y="1404906"/>
            <a:ext cx="136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Year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519E60-D1B2-4543-98D7-C5B4DF9AA441}"/>
              </a:ext>
            </a:extLst>
          </p:cNvPr>
          <p:cNvSpPr txBox="1"/>
          <p:nvPr/>
        </p:nvSpPr>
        <p:spPr>
          <a:xfrm>
            <a:off x="634304" y="6426086"/>
            <a:ext cx="7271446" cy="26161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This is from CS curricula in general, not specific to Kanazawa University.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EFFFDB-0F07-4E8C-921C-08B8EA4D9D9C}"/>
              </a:ext>
            </a:extLst>
          </p:cNvPr>
          <p:cNvSpPr/>
          <p:nvPr/>
        </p:nvSpPr>
        <p:spPr>
          <a:xfrm>
            <a:off x="2706866" y="3322288"/>
            <a:ext cx="1689520" cy="56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53E4EA-A72F-4A79-9328-D2FB22790D55}"/>
              </a:ext>
            </a:extLst>
          </p:cNvPr>
          <p:cNvSpPr/>
          <p:nvPr/>
        </p:nvSpPr>
        <p:spPr>
          <a:xfrm>
            <a:off x="2706866" y="4088909"/>
            <a:ext cx="1689520" cy="563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576EB-4E79-4607-8696-D8A49075196F}"/>
              </a:ext>
            </a:extLst>
          </p:cNvPr>
          <p:cNvSpPr/>
          <p:nvPr/>
        </p:nvSpPr>
        <p:spPr>
          <a:xfrm>
            <a:off x="781177" y="4082662"/>
            <a:ext cx="1689520" cy="563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 Data Science Lectures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F5D210-F15F-49F0-A861-BEE6E890EF66}"/>
              </a:ext>
            </a:extLst>
          </p:cNvPr>
          <p:cNvCxnSpPr/>
          <p:nvPr/>
        </p:nvCxnSpPr>
        <p:spPr>
          <a:xfrm>
            <a:off x="2588782" y="1404906"/>
            <a:ext cx="0" cy="466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404446-7241-4877-845D-DDF21E3E5796}"/>
              </a:ext>
            </a:extLst>
          </p:cNvPr>
          <p:cNvSpPr/>
          <p:nvPr/>
        </p:nvSpPr>
        <p:spPr>
          <a:xfrm>
            <a:off x="4620444" y="3313109"/>
            <a:ext cx="1689520" cy="563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Communication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3C2F55-447E-4DF3-B298-E7C1F096D8DD}"/>
              </a:ext>
            </a:extLst>
          </p:cNvPr>
          <p:cNvSpPr/>
          <p:nvPr/>
        </p:nvSpPr>
        <p:spPr>
          <a:xfrm>
            <a:off x="4620444" y="4085691"/>
            <a:ext cx="1689520" cy="563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Networks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EFA05E-1630-4E2B-A4B4-C77A41A772D9}"/>
              </a:ext>
            </a:extLst>
          </p:cNvPr>
          <p:cNvCxnSpPr/>
          <p:nvPr/>
        </p:nvCxnSpPr>
        <p:spPr>
          <a:xfrm>
            <a:off x="4508415" y="1404906"/>
            <a:ext cx="0" cy="466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3BAE9E-AEEA-4754-8DEA-9D988BC74152}"/>
              </a:ext>
            </a:extLst>
          </p:cNvPr>
          <p:cNvCxnSpPr/>
          <p:nvPr/>
        </p:nvCxnSpPr>
        <p:spPr>
          <a:xfrm>
            <a:off x="6426534" y="1404906"/>
            <a:ext cx="0" cy="466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0B3FCE6-AFFF-4BC0-919A-0CF55BECDE52}"/>
              </a:ext>
            </a:extLst>
          </p:cNvPr>
          <p:cNvSpPr/>
          <p:nvPr/>
        </p:nvSpPr>
        <p:spPr>
          <a:xfrm>
            <a:off x="6543105" y="3313109"/>
            <a:ext cx="1689520" cy="563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Ethics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26E019-E7DA-49D8-8955-01D1937E51BE}"/>
              </a:ext>
            </a:extLst>
          </p:cNvPr>
          <p:cNvSpPr/>
          <p:nvPr/>
        </p:nvSpPr>
        <p:spPr>
          <a:xfrm>
            <a:off x="6543105" y="2549419"/>
            <a:ext cx="1689520" cy="563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Security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017CC8-6388-4AF0-8238-BF57B9774429}"/>
              </a:ext>
            </a:extLst>
          </p:cNvPr>
          <p:cNvSpPr/>
          <p:nvPr/>
        </p:nvSpPr>
        <p:spPr>
          <a:xfrm>
            <a:off x="6543105" y="4085691"/>
            <a:ext cx="1689520" cy="563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Advanced Networks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80A772-C833-425A-A2BB-82088820C9B7}"/>
              </a:ext>
            </a:extLst>
          </p:cNvPr>
          <p:cNvSpPr/>
          <p:nvPr/>
        </p:nvSpPr>
        <p:spPr>
          <a:xfrm>
            <a:off x="4625369" y="2549420"/>
            <a:ext cx="1689520" cy="563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BBC253-43CB-45F9-B626-3C2206EEC4D2}"/>
              </a:ext>
            </a:extLst>
          </p:cNvPr>
          <p:cNvSpPr/>
          <p:nvPr/>
        </p:nvSpPr>
        <p:spPr>
          <a:xfrm>
            <a:off x="2706866" y="2549419"/>
            <a:ext cx="1689520" cy="563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6C9616-38B0-4DED-BF19-EBDB94FEE7CD}"/>
              </a:ext>
            </a:extLst>
          </p:cNvPr>
          <p:cNvSpPr txBox="1"/>
          <p:nvPr/>
        </p:nvSpPr>
        <p:spPr>
          <a:xfrm>
            <a:off x="4786214" y="1404906"/>
            <a:ext cx="136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Year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6AA984-4A34-46ED-81DF-7F358C61DEA7}"/>
              </a:ext>
            </a:extLst>
          </p:cNvPr>
          <p:cNvSpPr txBox="1"/>
          <p:nvPr/>
        </p:nvSpPr>
        <p:spPr>
          <a:xfrm>
            <a:off x="6699753" y="1404906"/>
            <a:ext cx="136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Year 4</a:t>
            </a:r>
          </a:p>
        </p:txBody>
      </p:sp>
    </p:spTree>
    <p:extLst>
      <p:ext uri="{BB962C8B-B14F-4D97-AF65-F5344CB8AC3E}">
        <p14:creationId xmlns:p14="http://schemas.microsoft.com/office/powerpoint/2010/main" val="4263212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1DCC-5261-4000-9A05-CE717966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Selection Sort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E0FD4-50F2-42D1-9AEF-EF3C76BF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E8011B-32B9-4407-9DDC-F6AA5C010CEF}"/>
              </a:ext>
            </a:extLst>
          </p:cNvPr>
          <p:cNvSpPr/>
          <p:nvPr/>
        </p:nvSpPr>
        <p:spPr>
          <a:xfrm>
            <a:off x="815099" y="3074301"/>
            <a:ext cx="709398" cy="7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DA4548-69B5-4190-92D2-72053E01210F}"/>
              </a:ext>
            </a:extLst>
          </p:cNvPr>
          <p:cNvSpPr/>
          <p:nvPr/>
        </p:nvSpPr>
        <p:spPr>
          <a:xfrm>
            <a:off x="2041618" y="3074301"/>
            <a:ext cx="709398" cy="7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2346BA-5BFA-4C8D-98B4-C695F6497269}"/>
              </a:ext>
            </a:extLst>
          </p:cNvPr>
          <p:cNvSpPr/>
          <p:nvPr/>
        </p:nvSpPr>
        <p:spPr>
          <a:xfrm>
            <a:off x="3268137" y="3074301"/>
            <a:ext cx="709398" cy="7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9F929-825B-492F-A559-D635FA010463}"/>
              </a:ext>
            </a:extLst>
          </p:cNvPr>
          <p:cNvSpPr/>
          <p:nvPr/>
        </p:nvSpPr>
        <p:spPr>
          <a:xfrm>
            <a:off x="4494656" y="3074301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520B28-01EB-4151-BCC9-F4DDB4BEDF55}"/>
              </a:ext>
            </a:extLst>
          </p:cNvPr>
          <p:cNvSpPr/>
          <p:nvPr/>
        </p:nvSpPr>
        <p:spPr>
          <a:xfrm>
            <a:off x="5721175" y="3074301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55C4A5-C789-4311-8AA8-B6C64EBE9154}"/>
              </a:ext>
            </a:extLst>
          </p:cNvPr>
          <p:cNvSpPr/>
          <p:nvPr/>
        </p:nvSpPr>
        <p:spPr>
          <a:xfrm>
            <a:off x="6947694" y="3074301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6F354-92E4-49BC-8312-BCBDAD4A474E}"/>
              </a:ext>
            </a:extLst>
          </p:cNvPr>
          <p:cNvSpPr/>
          <p:nvPr/>
        </p:nvSpPr>
        <p:spPr>
          <a:xfrm>
            <a:off x="8174213" y="3074301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FEDE42-9569-4EE2-B4C2-B73756010EC2}"/>
              </a:ext>
            </a:extLst>
          </p:cNvPr>
          <p:cNvSpPr txBox="1"/>
          <p:nvPr/>
        </p:nvSpPr>
        <p:spPr>
          <a:xfrm>
            <a:off x="554707" y="6356351"/>
            <a:ext cx="449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Remember: Computers are not very smart!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3AB48C-B6D7-46F4-A23C-D6ED9DB595E6}"/>
              </a:ext>
            </a:extLst>
          </p:cNvPr>
          <p:cNvSpPr txBox="1"/>
          <p:nvPr/>
        </p:nvSpPr>
        <p:spPr>
          <a:xfrm>
            <a:off x="141041" y="3167390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03289E-B163-4859-9A3F-B05F265FFF93}"/>
              </a:ext>
            </a:extLst>
          </p:cNvPr>
          <p:cNvSpPr txBox="1"/>
          <p:nvPr/>
        </p:nvSpPr>
        <p:spPr>
          <a:xfrm>
            <a:off x="638794" y="1362451"/>
            <a:ext cx="252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A be the data array.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D1AAE5E8-8FA0-4C9D-B7FD-7F95CD100602}"/>
              </a:ext>
            </a:extLst>
          </p:cNvPr>
          <p:cNvSpPr/>
          <p:nvPr/>
        </p:nvSpPr>
        <p:spPr>
          <a:xfrm>
            <a:off x="4657438" y="2369799"/>
            <a:ext cx="375449" cy="5995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F6380C-7449-4796-82BB-4BC76AF49421}"/>
              </a:ext>
            </a:extLst>
          </p:cNvPr>
          <p:cNvSpPr txBox="1"/>
          <p:nvPr/>
        </p:nvSpPr>
        <p:spPr>
          <a:xfrm>
            <a:off x="897927" y="40017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8FFADF-713F-4AAA-95BA-E372FEE11255}"/>
              </a:ext>
            </a:extLst>
          </p:cNvPr>
          <p:cNvSpPr txBox="1"/>
          <p:nvPr/>
        </p:nvSpPr>
        <p:spPr>
          <a:xfrm>
            <a:off x="2124446" y="40017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FB7E60-0646-4247-9BC4-67B5C14E1637}"/>
              </a:ext>
            </a:extLst>
          </p:cNvPr>
          <p:cNvSpPr txBox="1"/>
          <p:nvPr/>
        </p:nvSpPr>
        <p:spPr>
          <a:xfrm>
            <a:off x="3350965" y="40017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170B9F-8A3D-4369-B2DA-219F8DDC6661}"/>
              </a:ext>
            </a:extLst>
          </p:cNvPr>
          <p:cNvSpPr txBox="1"/>
          <p:nvPr/>
        </p:nvSpPr>
        <p:spPr>
          <a:xfrm>
            <a:off x="8140824" y="400173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n-1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10891A-3E7F-4564-BC7C-79464E22CEA4}"/>
              </a:ext>
            </a:extLst>
          </p:cNvPr>
          <p:cNvSpPr txBox="1"/>
          <p:nvPr/>
        </p:nvSpPr>
        <p:spPr>
          <a:xfrm>
            <a:off x="6914305" y="400173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n-2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1D8990-DF95-4A1A-A95A-0D384EFD3744}"/>
              </a:ext>
            </a:extLst>
          </p:cNvPr>
          <p:cNvSpPr txBox="1"/>
          <p:nvPr/>
        </p:nvSpPr>
        <p:spPr>
          <a:xfrm>
            <a:off x="4577485" y="4001731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8B43B5-3DD4-4DCE-AE65-08A31DBB1ED7}"/>
              </a:ext>
            </a:extLst>
          </p:cNvPr>
          <p:cNvSpPr txBox="1"/>
          <p:nvPr/>
        </p:nvSpPr>
        <p:spPr>
          <a:xfrm>
            <a:off x="5852097" y="4001731"/>
            <a:ext cx="447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…</a:t>
            </a:r>
            <a:endParaRPr lang="en-US" sz="2800" baseline="-25000" dirty="0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6D4AC99F-8375-47FD-AD72-FBE4A550DAFC}"/>
              </a:ext>
            </a:extLst>
          </p:cNvPr>
          <p:cNvSpPr/>
          <p:nvPr/>
        </p:nvSpPr>
        <p:spPr>
          <a:xfrm>
            <a:off x="5888149" y="2369799"/>
            <a:ext cx="375449" cy="5995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1E03634C-6B45-4CCF-9939-DE341F9171BC}"/>
              </a:ext>
            </a:extLst>
          </p:cNvPr>
          <p:cNvSpPr/>
          <p:nvPr/>
        </p:nvSpPr>
        <p:spPr>
          <a:xfrm>
            <a:off x="7114668" y="2369799"/>
            <a:ext cx="375449" cy="5995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AE6A1241-D8E2-4CFC-8A47-629944C92161}"/>
              </a:ext>
            </a:extLst>
          </p:cNvPr>
          <p:cNvSpPr/>
          <p:nvPr/>
        </p:nvSpPr>
        <p:spPr>
          <a:xfrm>
            <a:off x="8341187" y="2369799"/>
            <a:ext cx="375449" cy="5995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148008-7AAF-4127-8876-DE4D50556F34}"/>
              </a:ext>
            </a:extLst>
          </p:cNvPr>
          <p:cNvSpPr/>
          <p:nvPr/>
        </p:nvSpPr>
        <p:spPr>
          <a:xfrm>
            <a:off x="5721174" y="1889356"/>
            <a:ext cx="709398" cy="2809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min?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2493384-3145-48F1-BA0A-2BF3F059CF78}"/>
              </a:ext>
            </a:extLst>
          </p:cNvPr>
          <p:cNvCxnSpPr>
            <a:cxnSpLocks/>
            <a:stCxn id="37" idx="2"/>
            <a:endCxn id="35" idx="2"/>
          </p:cNvCxnSpPr>
          <p:nvPr/>
        </p:nvCxnSpPr>
        <p:spPr>
          <a:xfrm rot="16200000" flipH="1">
            <a:off x="6689133" y="2685172"/>
            <a:ext cx="12700" cy="3679557"/>
          </a:xfrm>
          <a:prstGeom prst="bentConnector3">
            <a:avLst>
              <a:gd name="adj1" fmla="val 3564268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2E9C0CC-16C6-4CEF-9CE6-994C010868E0}"/>
              </a:ext>
            </a:extLst>
          </p:cNvPr>
          <p:cNvSpPr/>
          <p:nvPr/>
        </p:nvSpPr>
        <p:spPr>
          <a:xfrm>
            <a:off x="8174212" y="1889356"/>
            <a:ext cx="709398" cy="2809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min?</a:t>
            </a:r>
          </a:p>
        </p:txBody>
      </p:sp>
    </p:spTree>
    <p:extLst>
      <p:ext uri="{BB962C8B-B14F-4D97-AF65-F5344CB8AC3E}">
        <p14:creationId xmlns:p14="http://schemas.microsoft.com/office/powerpoint/2010/main" val="410058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5" grpId="0" animBg="1"/>
      <p:bldP spid="45" grpId="1" animBg="1"/>
      <p:bldP spid="3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1DCC-5261-4000-9A05-CE717966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Selection Sort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E0FD4-50F2-42D1-9AEF-EF3C76BF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E8011B-32B9-4407-9DDC-F6AA5C010CEF}"/>
              </a:ext>
            </a:extLst>
          </p:cNvPr>
          <p:cNvSpPr/>
          <p:nvPr/>
        </p:nvSpPr>
        <p:spPr>
          <a:xfrm>
            <a:off x="815099" y="3074301"/>
            <a:ext cx="709398" cy="7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DA4548-69B5-4190-92D2-72053E01210F}"/>
              </a:ext>
            </a:extLst>
          </p:cNvPr>
          <p:cNvSpPr/>
          <p:nvPr/>
        </p:nvSpPr>
        <p:spPr>
          <a:xfrm>
            <a:off x="2041618" y="3074301"/>
            <a:ext cx="709398" cy="7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2346BA-5BFA-4C8D-98B4-C695F6497269}"/>
              </a:ext>
            </a:extLst>
          </p:cNvPr>
          <p:cNvSpPr/>
          <p:nvPr/>
        </p:nvSpPr>
        <p:spPr>
          <a:xfrm>
            <a:off x="3268137" y="3074301"/>
            <a:ext cx="709398" cy="7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9F929-825B-492F-A559-D635FA010463}"/>
              </a:ext>
            </a:extLst>
          </p:cNvPr>
          <p:cNvSpPr/>
          <p:nvPr/>
        </p:nvSpPr>
        <p:spPr>
          <a:xfrm>
            <a:off x="4494656" y="3074301"/>
            <a:ext cx="709398" cy="7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520B28-01EB-4151-BCC9-F4DDB4BEDF55}"/>
              </a:ext>
            </a:extLst>
          </p:cNvPr>
          <p:cNvSpPr/>
          <p:nvPr/>
        </p:nvSpPr>
        <p:spPr>
          <a:xfrm>
            <a:off x="5721175" y="3074301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55C4A5-C789-4311-8AA8-B6C64EBE9154}"/>
              </a:ext>
            </a:extLst>
          </p:cNvPr>
          <p:cNvSpPr/>
          <p:nvPr/>
        </p:nvSpPr>
        <p:spPr>
          <a:xfrm>
            <a:off x="6947694" y="3074301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6F354-92E4-49BC-8312-BCBDAD4A474E}"/>
              </a:ext>
            </a:extLst>
          </p:cNvPr>
          <p:cNvSpPr/>
          <p:nvPr/>
        </p:nvSpPr>
        <p:spPr>
          <a:xfrm>
            <a:off x="8174213" y="3074301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FEDE42-9569-4EE2-B4C2-B73756010EC2}"/>
              </a:ext>
            </a:extLst>
          </p:cNvPr>
          <p:cNvSpPr txBox="1"/>
          <p:nvPr/>
        </p:nvSpPr>
        <p:spPr>
          <a:xfrm>
            <a:off x="554707" y="6356351"/>
            <a:ext cx="449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Remember: Computers are not very smart!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3AB48C-B6D7-46F4-A23C-D6ED9DB595E6}"/>
              </a:ext>
            </a:extLst>
          </p:cNvPr>
          <p:cNvSpPr txBox="1"/>
          <p:nvPr/>
        </p:nvSpPr>
        <p:spPr>
          <a:xfrm>
            <a:off x="141041" y="3167390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03289E-B163-4859-9A3F-B05F265FFF93}"/>
              </a:ext>
            </a:extLst>
          </p:cNvPr>
          <p:cNvSpPr txBox="1"/>
          <p:nvPr/>
        </p:nvSpPr>
        <p:spPr>
          <a:xfrm>
            <a:off x="638794" y="1362451"/>
            <a:ext cx="252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A be the data array.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D1AAE5E8-8FA0-4C9D-B7FD-7F95CD100602}"/>
              </a:ext>
            </a:extLst>
          </p:cNvPr>
          <p:cNvSpPr/>
          <p:nvPr/>
        </p:nvSpPr>
        <p:spPr>
          <a:xfrm>
            <a:off x="5894501" y="2369799"/>
            <a:ext cx="375449" cy="5995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F6380C-7449-4796-82BB-4BC76AF49421}"/>
              </a:ext>
            </a:extLst>
          </p:cNvPr>
          <p:cNvSpPr txBox="1"/>
          <p:nvPr/>
        </p:nvSpPr>
        <p:spPr>
          <a:xfrm>
            <a:off x="897927" y="40017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8FFADF-713F-4AAA-95BA-E372FEE11255}"/>
              </a:ext>
            </a:extLst>
          </p:cNvPr>
          <p:cNvSpPr txBox="1"/>
          <p:nvPr/>
        </p:nvSpPr>
        <p:spPr>
          <a:xfrm>
            <a:off x="2124446" y="40017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FB7E60-0646-4247-9BC4-67B5C14E1637}"/>
              </a:ext>
            </a:extLst>
          </p:cNvPr>
          <p:cNvSpPr txBox="1"/>
          <p:nvPr/>
        </p:nvSpPr>
        <p:spPr>
          <a:xfrm>
            <a:off x="3350965" y="40017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170B9F-8A3D-4369-B2DA-219F8DDC6661}"/>
              </a:ext>
            </a:extLst>
          </p:cNvPr>
          <p:cNvSpPr txBox="1"/>
          <p:nvPr/>
        </p:nvSpPr>
        <p:spPr>
          <a:xfrm>
            <a:off x="8140824" y="400173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n-1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10891A-3E7F-4564-BC7C-79464E22CEA4}"/>
              </a:ext>
            </a:extLst>
          </p:cNvPr>
          <p:cNvSpPr txBox="1"/>
          <p:nvPr/>
        </p:nvSpPr>
        <p:spPr>
          <a:xfrm>
            <a:off x="6914305" y="400173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n-2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1D8990-DF95-4A1A-A95A-0D384EFD3744}"/>
              </a:ext>
            </a:extLst>
          </p:cNvPr>
          <p:cNvSpPr txBox="1"/>
          <p:nvPr/>
        </p:nvSpPr>
        <p:spPr>
          <a:xfrm>
            <a:off x="4577485" y="4001731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8B43B5-3DD4-4DCE-AE65-08A31DBB1ED7}"/>
              </a:ext>
            </a:extLst>
          </p:cNvPr>
          <p:cNvSpPr txBox="1"/>
          <p:nvPr/>
        </p:nvSpPr>
        <p:spPr>
          <a:xfrm>
            <a:off x="5852097" y="4001731"/>
            <a:ext cx="447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…</a:t>
            </a:r>
            <a:endParaRPr lang="en-US" sz="2800" baseline="-25000" dirty="0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1E03634C-6B45-4CCF-9939-DE341F9171BC}"/>
              </a:ext>
            </a:extLst>
          </p:cNvPr>
          <p:cNvSpPr/>
          <p:nvPr/>
        </p:nvSpPr>
        <p:spPr>
          <a:xfrm>
            <a:off x="7114668" y="2369799"/>
            <a:ext cx="375449" cy="5995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AE6A1241-D8E2-4CFC-8A47-629944C92161}"/>
              </a:ext>
            </a:extLst>
          </p:cNvPr>
          <p:cNvSpPr/>
          <p:nvPr/>
        </p:nvSpPr>
        <p:spPr>
          <a:xfrm>
            <a:off x="8341187" y="2369799"/>
            <a:ext cx="375449" cy="5995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2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2" grpId="0" animBg="1"/>
      <p:bldP spid="42" grpId="1" animBg="1"/>
      <p:bldP spid="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1DCC-5261-4000-9A05-CE717966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Selection Sort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E0FD4-50F2-42D1-9AEF-EF3C76BF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E8011B-32B9-4407-9DDC-F6AA5C010CEF}"/>
              </a:ext>
            </a:extLst>
          </p:cNvPr>
          <p:cNvSpPr/>
          <p:nvPr/>
        </p:nvSpPr>
        <p:spPr>
          <a:xfrm>
            <a:off x="815099" y="3074301"/>
            <a:ext cx="709398" cy="7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DA4548-69B5-4190-92D2-72053E01210F}"/>
              </a:ext>
            </a:extLst>
          </p:cNvPr>
          <p:cNvSpPr/>
          <p:nvPr/>
        </p:nvSpPr>
        <p:spPr>
          <a:xfrm>
            <a:off x="2041618" y="3074301"/>
            <a:ext cx="709398" cy="7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2346BA-5BFA-4C8D-98B4-C695F6497269}"/>
              </a:ext>
            </a:extLst>
          </p:cNvPr>
          <p:cNvSpPr/>
          <p:nvPr/>
        </p:nvSpPr>
        <p:spPr>
          <a:xfrm>
            <a:off x="3268137" y="3074301"/>
            <a:ext cx="709398" cy="7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9F929-825B-492F-A559-D635FA010463}"/>
              </a:ext>
            </a:extLst>
          </p:cNvPr>
          <p:cNvSpPr/>
          <p:nvPr/>
        </p:nvSpPr>
        <p:spPr>
          <a:xfrm>
            <a:off x="4494656" y="3074301"/>
            <a:ext cx="709398" cy="7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520B28-01EB-4151-BCC9-F4DDB4BEDF55}"/>
              </a:ext>
            </a:extLst>
          </p:cNvPr>
          <p:cNvSpPr/>
          <p:nvPr/>
        </p:nvSpPr>
        <p:spPr>
          <a:xfrm>
            <a:off x="5721175" y="3074301"/>
            <a:ext cx="709398" cy="7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55C4A5-C789-4311-8AA8-B6C64EBE9154}"/>
              </a:ext>
            </a:extLst>
          </p:cNvPr>
          <p:cNvSpPr/>
          <p:nvPr/>
        </p:nvSpPr>
        <p:spPr>
          <a:xfrm>
            <a:off x="6947694" y="3074301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6F354-92E4-49BC-8312-BCBDAD4A474E}"/>
              </a:ext>
            </a:extLst>
          </p:cNvPr>
          <p:cNvSpPr/>
          <p:nvPr/>
        </p:nvSpPr>
        <p:spPr>
          <a:xfrm>
            <a:off x="8174213" y="3074301"/>
            <a:ext cx="709398" cy="70939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FEDE42-9569-4EE2-B4C2-B73756010EC2}"/>
              </a:ext>
            </a:extLst>
          </p:cNvPr>
          <p:cNvSpPr txBox="1"/>
          <p:nvPr/>
        </p:nvSpPr>
        <p:spPr>
          <a:xfrm>
            <a:off x="554707" y="6356351"/>
            <a:ext cx="449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Remember: Computers are not very smart!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3AB48C-B6D7-46F4-A23C-D6ED9DB595E6}"/>
              </a:ext>
            </a:extLst>
          </p:cNvPr>
          <p:cNvSpPr txBox="1"/>
          <p:nvPr/>
        </p:nvSpPr>
        <p:spPr>
          <a:xfrm>
            <a:off x="141041" y="3167390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03289E-B163-4859-9A3F-B05F265FFF93}"/>
              </a:ext>
            </a:extLst>
          </p:cNvPr>
          <p:cNvSpPr txBox="1"/>
          <p:nvPr/>
        </p:nvSpPr>
        <p:spPr>
          <a:xfrm>
            <a:off x="638794" y="1362451"/>
            <a:ext cx="252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A be the data array.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D1AAE5E8-8FA0-4C9D-B7FD-7F95CD100602}"/>
              </a:ext>
            </a:extLst>
          </p:cNvPr>
          <p:cNvSpPr/>
          <p:nvPr/>
        </p:nvSpPr>
        <p:spPr>
          <a:xfrm>
            <a:off x="7114667" y="2369799"/>
            <a:ext cx="375449" cy="5995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F6380C-7449-4796-82BB-4BC76AF49421}"/>
              </a:ext>
            </a:extLst>
          </p:cNvPr>
          <p:cNvSpPr txBox="1"/>
          <p:nvPr/>
        </p:nvSpPr>
        <p:spPr>
          <a:xfrm>
            <a:off x="897927" y="40017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8FFADF-713F-4AAA-95BA-E372FEE11255}"/>
              </a:ext>
            </a:extLst>
          </p:cNvPr>
          <p:cNvSpPr txBox="1"/>
          <p:nvPr/>
        </p:nvSpPr>
        <p:spPr>
          <a:xfrm>
            <a:off x="2124446" y="40017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FB7E60-0646-4247-9BC4-67B5C14E1637}"/>
              </a:ext>
            </a:extLst>
          </p:cNvPr>
          <p:cNvSpPr txBox="1"/>
          <p:nvPr/>
        </p:nvSpPr>
        <p:spPr>
          <a:xfrm>
            <a:off x="3350965" y="40017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170B9F-8A3D-4369-B2DA-219F8DDC6661}"/>
              </a:ext>
            </a:extLst>
          </p:cNvPr>
          <p:cNvSpPr txBox="1"/>
          <p:nvPr/>
        </p:nvSpPr>
        <p:spPr>
          <a:xfrm>
            <a:off x="8140824" y="400173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n-1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10891A-3E7F-4564-BC7C-79464E22CEA4}"/>
              </a:ext>
            </a:extLst>
          </p:cNvPr>
          <p:cNvSpPr txBox="1"/>
          <p:nvPr/>
        </p:nvSpPr>
        <p:spPr>
          <a:xfrm>
            <a:off x="6914305" y="400173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n-2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1D8990-DF95-4A1A-A95A-0D384EFD3744}"/>
              </a:ext>
            </a:extLst>
          </p:cNvPr>
          <p:cNvSpPr txBox="1"/>
          <p:nvPr/>
        </p:nvSpPr>
        <p:spPr>
          <a:xfrm>
            <a:off x="4577485" y="4001731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8B43B5-3DD4-4DCE-AE65-08A31DBB1ED7}"/>
              </a:ext>
            </a:extLst>
          </p:cNvPr>
          <p:cNvSpPr txBox="1"/>
          <p:nvPr/>
        </p:nvSpPr>
        <p:spPr>
          <a:xfrm>
            <a:off x="5852097" y="4001731"/>
            <a:ext cx="447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…</a:t>
            </a:r>
            <a:endParaRPr lang="en-US" sz="2800" baseline="-25000" dirty="0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AE6A1241-D8E2-4CFC-8A47-629944C92161}"/>
              </a:ext>
            </a:extLst>
          </p:cNvPr>
          <p:cNvSpPr/>
          <p:nvPr/>
        </p:nvSpPr>
        <p:spPr>
          <a:xfrm>
            <a:off x="8341187" y="2369799"/>
            <a:ext cx="375449" cy="59950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1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1DCC-5261-4000-9A05-CE717966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Selection Sort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E0FD4-50F2-42D1-9AEF-EF3C76BF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E8011B-32B9-4407-9DDC-F6AA5C010CEF}"/>
              </a:ext>
            </a:extLst>
          </p:cNvPr>
          <p:cNvSpPr/>
          <p:nvPr/>
        </p:nvSpPr>
        <p:spPr>
          <a:xfrm>
            <a:off x="815099" y="3074301"/>
            <a:ext cx="709398" cy="7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DA4548-69B5-4190-92D2-72053E01210F}"/>
              </a:ext>
            </a:extLst>
          </p:cNvPr>
          <p:cNvSpPr/>
          <p:nvPr/>
        </p:nvSpPr>
        <p:spPr>
          <a:xfrm>
            <a:off x="2041618" y="3074301"/>
            <a:ext cx="709398" cy="7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2346BA-5BFA-4C8D-98B4-C695F6497269}"/>
              </a:ext>
            </a:extLst>
          </p:cNvPr>
          <p:cNvSpPr/>
          <p:nvPr/>
        </p:nvSpPr>
        <p:spPr>
          <a:xfrm>
            <a:off x="3268137" y="3074301"/>
            <a:ext cx="709398" cy="7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9F929-825B-492F-A559-D635FA010463}"/>
              </a:ext>
            </a:extLst>
          </p:cNvPr>
          <p:cNvSpPr/>
          <p:nvPr/>
        </p:nvSpPr>
        <p:spPr>
          <a:xfrm>
            <a:off x="4494656" y="3074301"/>
            <a:ext cx="709398" cy="7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520B28-01EB-4151-BCC9-F4DDB4BEDF55}"/>
              </a:ext>
            </a:extLst>
          </p:cNvPr>
          <p:cNvSpPr/>
          <p:nvPr/>
        </p:nvSpPr>
        <p:spPr>
          <a:xfrm>
            <a:off x="5721175" y="3074301"/>
            <a:ext cx="709398" cy="7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55C4A5-C789-4311-8AA8-B6C64EBE9154}"/>
              </a:ext>
            </a:extLst>
          </p:cNvPr>
          <p:cNvSpPr/>
          <p:nvPr/>
        </p:nvSpPr>
        <p:spPr>
          <a:xfrm>
            <a:off x="6947694" y="3074301"/>
            <a:ext cx="709398" cy="7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6F354-92E4-49BC-8312-BCBDAD4A474E}"/>
              </a:ext>
            </a:extLst>
          </p:cNvPr>
          <p:cNvSpPr/>
          <p:nvPr/>
        </p:nvSpPr>
        <p:spPr>
          <a:xfrm>
            <a:off x="8174213" y="3074301"/>
            <a:ext cx="709398" cy="7093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FEDE42-9569-4EE2-B4C2-B73756010EC2}"/>
              </a:ext>
            </a:extLst>
          </p:cNvPr>
          <p:cNvSpPr txBox="1"/>
          <p:nvPr/>
        </p:nvSpPr>
        <p:spPr>
          <a:xfrm>
            <a:off x="554707" y="6356351"/>
            <a:ext cx="449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Remember: Computers are not very smart!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3AB48C-B6D7-46F4-A23C-D6ED9DB595E6}"/>
              </a:ext>
            </a:extLst>
          </p:cNvPr>
          <p:cNvSpPr txBox="1"/>
          <p:nvPr/>
        </p:nvSpPr>
        <p:spPr>
          <a:xfrm>
            <a:off x="141041" y="3167390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03289E-B163-4859-9A3F-B05F265FFF93}"/>
              </a:ext>
            </a:extLst>
          </p:cNvPr>
          <p:cNvSpPr txBox="1"/>
          <p:nvPr/>
        </p:nvSpPr>
        <p:spPr>
          <a:xfrm>
            <a:off x="638794" y="1362451"/>
            <a:ext cx="252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A be the data array.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F6380C-7449-4796-82BB-4BC76AF49421}"/>
              </a:ext>
            </a:extLst>
          </p:cNvPr>
          <p:cNvSpPr txBox="1"/>
          <p:nvPr/>
        </p:nvSpPr>
        <p:spPr>
          <a:xfrm>
            <a:off x="897927" y="40017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8FFADF-713F-4AAA-95BA-E372FEE11255}"/>
              </a:ext>
            </a:extLst>
          </p:cNvPr>
          <p:cNvSpPr txBox="1"/>
          <p:nvPr/>
        </p:nvSpPr>
        <p:spPr>
          <a:xfrm>
            <a:off x="2124446" y="40017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FB7E60-0646-4247-9BC4-67B5C14E1637}"/>
              </a:ext>
            </a:extLst>
          </p:cNvPr>
          <p:cNvSpPr txBox="1"/>
          <p:nvPr/>
        </p:nvSpPr>
        <p:spPr>
          <a:xfrm>
            <a:off x="3350965" y="40017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170B9F-8A3D-4369-B2DA-219F8DDC6661}"/>
              </a:ext>
            </a:extLst>
          </p:cNvPr>
          <p:cNvSpPr txBox="1"/>
          <p:nvPr/>
        </p:nvSpPr>
        <p:spPr>
          <a:xfrm>
            <a:off x="8140824" y="400173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n-1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10891A-3E7F-4564-BC7C-79464E22CEA4}"/>
              </a:ext>
            </a:extLst>
          </p:cNvPr>
          <p:cNvSpPr txBox="1"/>
          <p:nvPr/>
        </p:nvSpPr>
        <p:spPr>
          <a:xfrm>
            <a:off x="6914305" y="400173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n-2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1D8990-DF95-4A1A-A95A-0D384EFD3744}"/>
              </a:ext>
            </a:extLst>
          </p:cNvPr>
          <p:cNvSpPr txBox="1"/>
          <p:nvPr/>
        </p:nvSpPr>
        <p:spPr>
          <a:xfrm>
            <a:off x="4577485" y="4001731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8B43B5-3DD4-4DCE-AE65-08A31DBB1ED7}"/>
              </a:ext>
            </a:extLst>
          </p:cNvPr>
          <p:cNvSpPr txBox="1"/>
          <p:nvPr/>
        </p:nvSpPr>
        <p:spPr>
          <a:xfrm>
            <a:off x="5852097" y="4001731"/>
            <a:ext cx="447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…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693553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5C26-9C97-4E8B-8ACD-3CCA4659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Selection Sort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944BE-D836-40BD-9C72-4CC5FE88B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3307509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The algorithm is very simple, yes, but very cumbersome.</a:t>
            </a:r>
          </a:p>
          <a:p>
            <a:r>
              <a:rPr lang="en-US" sz="1800" dirty="0"/>
              <a:t>For every position </a:t>
            </a:r>
            <a:r>
              <a:rPr lang="en-US" sz="1800" i="1" dirty="0" err="1"/>
              <a:t>i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FF0000"/>
                </a:solidFill>
              </a:rPr>
              <a:t>an O(n) task</a:t>
            </a:r>
            <a:r>
              <a:rPr lang="en-US" sz="1800" dirty="0"/>
              <a:t>), we have to scan the whole range (except what we’ve already done.) </a:t>
            </a:r>
            <a:r>
              <a:rPr lang="en-US" sz="1800" dirty="0">
                <a:solidFill>
                  <a:srgbClr val="0070C0"/>
                </a:solidFill>
              </a:rPr>
              <a:t>Scanning the whole range is an O(n) job</a:t>
            </a:r>
            <a:r>
              <a:rPr lang="en-US" sz="1800" dirty="0"/>
              <a:t>.</a:t>
            </a:r>
          </a:p>
          <a:p>
            <a:r>
              <a:rPr lang="en-US" sz="1800" dirty="0"/>
              <a:t>An O(n) job stacked in another O(n) job results in </a:t>
            </a:r>
            <a:r>
              <a:rPr lang="en-US" sz="1800" b="1" dirty="0">
                <a:solidFill>
                  <a:srgbClr val="7030A0"/>
                </a:solidFill>
              </a:rPr>
              <a:t>O(n</a:t>
            </a:r>
            <a:r>
              <a:rPr lang="en-US" sz="1800" b="1" baseline="30000" dirty="0">
                <a:solidFill>
                  <a:srgbClr val="7030A0"/>
                </a:solidFill>
              </a:rPr>
              <a:t>2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  <a:r>
              <a:rPr lang="en-US" sz="1800" dirty="0"/>
              <a:t>total time complexity.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4AB8B-2B75-4D57-9E9F-FEC88A7C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34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8C41E9-4138-47A5-B023-FC0088D20B18}"/>
              </a:ext>
            </a:extLst>
          </p:cNvPr>
          <p:cNvSpPr txBox="1">
            <a:spLocks/>
          </p:cNvSpPr>
          <p:nvPr/>
        </p:nvSpPr>
        <p:spPr>
          <a:xfrm>
            <a:off x="4099661" y="1825625"/>
            <a:ext cx="47355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Input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array A containing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numeric values</a:t>
            </a:r>
          </a:p>
          <a:p>
            <a:pPr marL="0" indent="0">
              <a:buNone/>
            </a:pPr>
            <a:endParaRPr lang="en-US" sz="1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defTabSz="365760">
              <a:buFont typeface="+mj-lt"/>
              <a:buAutoNum type="arabicPeriod"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for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← 0 … (n-2):</a:t>
            </a:r>
          </a:p>
          <a:p>
            <a:pPr marL="342900" indent="-342900" defTabSz="365760">
              <a:buFont typeface="+mj-lt"/>
              <a:buAutoNum type="arabicPeriod"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		let MIN ← ∞, MININDEX ← 0</a:t>
            </a:r>
          </a:p>
          <a:p>
            <a:pPr marL="342900" indent="-342900" defTabSz="365760">
              <a:buFont typeface="+mj-lt"/>
              <a:buAutoNum type="arabicPeriod"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		for j ← i+1 … (n-1):</a:t>
            </a:r>
          </a:p>
          <a:p>
            <a:pPr marL="342900" indent="-342900" defTabSz="365760">
              <a:buFont typeface="+mj-lt"/>
              <a:buAutoNum type="arabicPeriod"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			if A</a:t>
            </a:r>
            <a:r>
              <a:rPr lang="en-US" sz="1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&lt; MIN:</a:t>
            </a:r>
          </a:p>
          <a:p>
            <a:pPr marL="342900" indent="-342900" defTabSz="365760">
              <a:buFont typeface="+mj-lt"/>
              <a:buAutoNum type="arabicPeriod"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				MIN ← A</a:t>
            </a:r>
            <a:r>
              <a:rPr lang="en-US" sz="1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  <a:p>
            <a:pPr marL="342900" indent="-342900" defTabSz="365760">
              <a:buFont typeface="+mj-lt"/>
              <a:buAutoNum type="arabicPeriod"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				MININDEX ← I</a:t>
            </a:r>
          </a:p>
          <a:p>
            <a:pPr marL="342900" indent="-342900" defTabSz="365760">
              <a:buFont typeface="+mj-lt"/>
              <a:buAutoNum type="arabicPeriod"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		swap A</a:t>
            </a:r>
            <a:r>
              <a:rPr lang="en-US" sz="1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18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endParaRPr lang="en-US" sz="1800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defTabSz="365760">
              <a:buFont typeface="+mj-lt"/>
              <a:buAutoNum type="arabicPeriod"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return A (as answer)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A394EB-AAF3-471F-BA6E-48D750A98524}"/>
              </a:ext>
            </a:extLst>
          </p:cNvPr>
          <p:cNvSpPr/>
          <p:nvPr/>
        </p:nvSpPr>
        <p:spPr>
          <a:xfrm>
            <a:off x="4874781" y="3330597"/>
            <a:ext cx="2295084" cy="147757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6CFF5D-14A3-4DC9-B724-355FC26C6429}"/>
              </a:ext>
            </a:extLst>
          </p:cNvPr>
          <p:cNvSpPr/>
          <p:nvPr/>
        </p:nvSpPr>
        <p:spPr>
          <a:xfrm>
            <a:off x="4493276" y="2579698"/>
            <a:ext cx="4390332" cy="25978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AC9DC-3285-4F5A-A6E1-F59132B360A7}"/>
              </a:ext>
            </a:extLst>
          </p:cNvPr>
          <p:cNvSpPr txBox="1"/>
          <p:nvPr/>
        </p:nvSpPr>
        <p:spPr>
          <a:xfrm>
            <a:off x="4432158" y="2215644"/>
            <a:ext cx="385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Outer loop (select anchor and swap)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FB1099-0F4B-4427-8216-20C576FE1CBD}"/>
              </a:ext>
            </a:extLst>
          </p:cNvPr>
          <p:cNvSpPr txBox="1"/>
          <p:nvPr/>
        </p:nvSpPr>
        <p:spPr>
          <a:xfrm>
            <a:off x="7136764" y="3776996"/>
            <a:ext cx="1731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Inner loop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(scan for min value)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515303-6EAB-489D-B4D4-332A2170E9CB}"/>
              </a:ext>
            </a:extLst>
          </p:cNvPr>
          <p:cNvSpPr txBox="1"/>
          <p:nvPr/>
        </p:nvSpPr>
        <p:spPr>
          <a:xfrm>
            <a:off x="628649" y="6075145"/>
            <a:ext cx="6729509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dirty="0"/>
              <a:t>Don’t worry if you don’t get it right now. When you get home, grab some playing cards and mimic what we’ve done.</a:t>
            </a:r>
          </a:p>
        </p:txBody>
      </p:sp>
    </p:spTree>
    <p:extLst>
      <p:ext uri="{BB962C8B-B14F-4D97-AF65-F5344CB8AC3E}">
        <p14:creationId xmlns:p14="http://schemas.microsoft.com/office/powerpoint/2010/main" val="216795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8A5A-D600-4BC8-9376-2A593EFC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Quicksort: What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212D1-2666-4405-9D89-73A31863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Quicksort is a recursive algorithm. It is notably much faster, and algorithmically simpler than selection sort.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D2251-2ACC-4727-BD1E-D5AAC956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62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D2C1-D89E-47F5-A928-DC39CECA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Quicksort: How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AFC03-D767-43A5-9B3C-F9F67FAE2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3"/>
            <a:ext cx="7886700" cy="4199728"/>
          </a:xfrm>
        </p:spPr>
        <p:txBody>
          <a:bodyPr>
            <a:normAutofit/>
          </a:bodyPr>
          <a:lstStyle/>
          <a:p>
            <a:r>
              <a:rPr lang="en-US" dirty="0"/>
              <a:t>To quicksort:</a:t>
            </a:r>
          </a:p>
          <a:p>
            <a:pPr lvl="1"/>
            <a:r>
              <a:rPr lang="en-US" dirty="0"/>
              <a:t>If the range to sort has 1 value, do nothing.</a:t>
            </a:r>
          </a:p>
          <a:p>
            <a:pPr lvl="1"/>
            <a:r>
              <a:rPr lang="en-US" dirty="0"/>
              <a:t>If the range to sort has 2 values, swap them if needed.</a:t>
            </a:r>
          </a:p>
          <a:p>
            <a:pPr lvl="1"/>
            <a:r>
              <a:rPr lang="en-US" dirty="0"/>
              <a:t>Otherwise:</a:t>
            </a:r>
          </a:p>
          <a:p>
            <a:pPr lvl="2"/>
            <a:r>
              <a:rPr lang="en-US" dirty="0"/>
              <a:t>Select the last element as the </a:t>
            </a:r>
            <a:r>
              <a:rPr lang="en-US" dirty="0">
                <a:solidFill>
                  <a:srgbClr val="0070C0"/>
                </a:solidFill>
              </a:rPr>
              <a:t>pivot</a:t>
            </a:r>
            <a:r>
              <a:rPr lang="en-US" dirty="0"/>
              <a:t>. </a:t>
            </a:r>
            <a:r>
              <a:rPr lang="en-US" altLang="ja-JP" dirty="0"/>
              <a:t>※</a:t>
            </a:r>
          </a:p>
          <a:p>
            <a:pPr lvl="2"/>
            <a:r>
              <a:rPr lang="en-US" dirty="0"/>
              <a:t>Partition the array into left side (values less than pivot) and right side (values greater than pivot).</a:t>
            </a:r>
          </a:p>
          <a:p>
            <a:pPr lvl="2"/>
            <a:r>
              <a:rPr lang="en-US" dirty="0"/>
              <a:t>Move pivot in between the left and right sides.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Quicksort</a:t>
            </a:r>
            <a:r>
              <a:rPr lang="en-US" dirty="0"/>
              <a:t> the left side of the </a:t>
            </a:r>
            <a:r>
              <a:rPr lang="en-US" dirty="0">
                <a:solidFill>
                  <a:srgbClr val="0070C0"/>
                </a:solidFill>
              </a:rPr>
              <a:t>pivot</a:t>
            </a:r>
            <a:r>
              <a:rPr lang="en-US" dirty="0"/>
              <a:t>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Quicksort</a:t>
            </a:r>
            <a:r>
              <a:rPr lang="en-US" dirty="0"/>
              <a:t> the right side of the </a:t>
            </a:r>
            <a:r>
              <a:rPr lang="en-US" dirty="0">
                <a:solidFill>
                  <a:srgbClr val="0070C0"/>
                </a:solidFill>
              </a:rPr>
              <a:t>pivot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50FD0-22BA-4372-A5C9-D89A506A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36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969472-1CE1-4BC8-AF33-0CC80B183636}"/>
              </a:ext>
            </a:extLst>
          </p:cNvPr>
          <p:cNvSpPr txBox="1"/>
          <p:nvPr/>
        </p:nvSpPr>
        <p:spPr>
          <a:xfrm>
            <a:off x="628649" y="6444477"/>
            <a:ext cx="672950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ja-JP" sz="1200" dirty="0"/>
              <a:t>※ There are many ways to select a pivot.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3675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49B8-B115-4A01-AEE1-B46DCA8E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Quicksort Example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9828-4FCF-45FF-A1E5-4396AC68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42058A-1534-4C42-9444-BEDD45EAB5B7}"/>
              </a:ext>
            </a:extLst>
          </p:cNvPr>
          <p:cNvSpPr/>
          <p:nvPr/>
        </p:nvSpPr>
        <p:spPr>
          <a:xfrm>
            <a:off x="815099" y="2309468"/>
            <a:ext cx="709398" cy="7093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340FF2-C239-49BD-95E7-9E64EFBB38EE}"/>
              </a:ext>
            </a:extLst>
          </p:cNvPr>
          <p:cNvSpPr/>
          <p:nvPr/>
        </p:nvSpPr>
        <p:spPr>
          <a:xfrm>
            <a:off x="2041618" y="2309468"/>
            <a:ext cx="709398" cy="7093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84BFF9-25C9-46E4-BE99-2CEA4DBCCC49}"/>
              </a:ext>
            </a:extLst>
          </p:cNvPr>
          <p:cNvSpPr/>
          <p:nvPr/>
        </p:nvSpPr>
        <p:spPr>
          <a:xfrm>
            <a:off x="3268137" y="2309468"/>
            <a:ext cx="709398" cy="7093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063984-940C-4539-8759-FF55950FDAF1}"/>
              </a:ext>
            </a:extLst>
          </p:cNvPr>
          <p:cNvSpPr/>
          <p:nvPr/>
        </p:nvSpPr>
        <p:spPr>
          <a:xfrm>
            <a:off x="4494656" y="2309468"/>
            <a:ext cx="709398" cy="7093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BE3AB5-335F-40BD-A947-181CFD1738CB}"/>
              </a:ext>
            </a:extLst>
          </p:cNvPr>
          <p:cNvSpPr/>
          <p:nvPr/>
        </p:nvSpPr>
        <p:spPr>
          <a:xfrm>
            <a:off x="5721175" y="2309468"/>
            <a:ext cx="709398" cy="7093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B3BE0C-1B39-43C7-AB9D-74187E858C46}"/>
              </a:ext>
            </a:extLst>
          </p:cNvPr>
          <p:cNvSpPr/>
          <p:nvPr/>
        </p:nvSpPr>
        <p:spPr>
          <a:xfrm>
            <a:off x="6947694" y="2309468"/>
            <a:ext cx="709398" cy="7093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86E177-F8BE-47D5-8637-87E2738BA9E3}"/>
              </a:ext>
            </a:extLst>
          </p:cNvPr>
          <p:cNvSpPr/>
          <p:nvPr/>
        </p:nvSpPr>
        <p:spPr>
          <a:xfrm>
            <a:off x="8174213" y="2309468"/>
            <a:ext cx="709398" cy="709398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E505A5-6713-4B4D-8101-39B256B39A93}"/>
              </a:ext>
            </a:extLst>
          </p:cNvPr>
          <p:cNvSpPr txBox="1"/>
          <p:nvPr/>
        </p:nvSpPr>
        <p:spPr>
          <a:xfrm>
            <a:off x="141041" y="2402557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B92D3D-426E-4773-98F3-EAA4635AF33B}"/>
              </a:ext>
            </a:extLst>
          </p:cNvPr>
          <p:cNvSpPr/>
          <p:nvPr/>
        </p:nvSpPr>
        <p:spPr>
          <a:xfrm>
            <a:off x="8174213" y="1890462"/>
            <a:ext cx="709398" cy="27855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A39BFB-9A9D-4326-A39A-83DADC080D3A}"/>
              </a:ext>
            </a:extLst>
          </p:cNvPr>
          <p:cNvSpPr/>
          <p:nvPr/>
        </p:nvSpPr>
        <p:spPr>
          <a:xfrm>
            <a:off x="8160651" y="4174813"/>
            <a:ext cx="709398" cy="7093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DCC9AB-CE1B-45B8-98F6-C336F57382E9}"/>
              </a:ext>
            </a:extLst>
          </p:cNvPr>
          <p:cNvSpPr/>
          <p:nvPr/>
        </p:nvSpPr>
        <p:spPr>
          <a:xfrm>
            <a:off x="2039358" y="4174813"/>
            <a:ext cx="709398" cy="7093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FAA1C-9AEC-49B7-9490-102C66C2369A}"/>
              </a:ext>
            </a:extLst>
          </p:cNvPr>
          <p:cNvSpPr/>
          <p:nvPr/>
        </p:nvSpPr>
        <p:spPr>
          <a:xfrm>
            <a:off x="3263617" y="4174813"/>
            <a:ext cx="709398" cy="7093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32A981-43F2-45A5-847E-EBBC28A07658}"/>
              </a:ext>
            </a:extLst>
          </p:cNvPr>
          <p:cNvSpPr/>
          <p:nvPr/>
        </p:nvSpPr>
        <p:spPr>
          <a:xfrm>
            <a:off x="4487876" y="4174813"/>
            <a:ext cx="709398" cy="7093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F6B5EC-E42A-41E0-9DC4-BE928035EBBE}"/>
              </a:ext>
            </a:extLst>
          </p:cNvPr>
          <p:cNvSpPr/>
          <p:nvPr/>
        </p:nvSpPr>
        <p:spPr>
          <a:xfrm>
            <a:off x="5712135" y="4174813"/>
            <a:ext cx="709398" cy="7093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9BC945-3B77-41D8-9658-22ADEE9E09E7}"/>
              </a:ext>
            </a:extLst>
          </p:cNvPr>
          <p:cNvSpPr/>
          <p:nvPr/>
        </p:nvSpPr>
        <p:spPr>
          <a:xfrm>
            <a:off x="6936394" y="4174813"/>
            <a:ext cx="709398" cy="7093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27CC36-0A7C-4FE6-AD10-D4B05187FEE5}"/>
              </a:ext>
            </a:extLst>
          </p:cNvPr>
          <p:cNvSpPr/>
          <p:nvPr/>
        </p:nvSpPr>
        <p:spPr>
          <a:xfrm>
            <a:off x="815099" y="4174813"/>
            <a:ext cx="709398" cy="709398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DA4576-775C-4367-B737-8A5E014A2125}"/>
              </a:ext>
            </a:extLst>
          </p:cNvPr>
          <p:cNvSpPr txBox="1"/>
          <p:nvPr/>
        </p:nvSpPr>
        <p:spPr>
          <a:xfrm>
            <a:off x="141041" y="4267902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1FA7DA-EF5D-447E-A6C0-2D0833E939E2}"/>
              </a:ext>
            </a:extLst>
          </p:cNvPr>
          <p:cNvSpPr txBox="1"/>
          <p:nvPr/>
        </p:nvSpPr>
        <p:spPr>
          <a:xfrm>
            <a:off x="7657092" y="1367297"/>
            <a:ext cx="136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Select Pivot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925FA-C803-4B35-B446-5B8EFD8E7A02}"/>
              </a:ext>
            </a:extLst>
          </p:cNvPr>
          <p:cNvSpPr txBox="1"/>
          <p:nvPr/>
        </p:nvSpPr>
        <p:spPr>
          <a:xfrm>
            <a:off x="3852864" y="3412173"/>
            <a:ext cx="199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Arrange the array.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7BC580-5E90-48EC-8AC5-AFE348F22987}"/>
              </a:ext>
            </a:extLst>
          </p:cNvPr>
          <p:cNvSpPr txBox="1"/>
          <p:nvPr/>
        </p:nvSpPr>
        <p:spPr>
          <a:xfrm>
            <a:off x="1710466" y="5318323"/>
            <a:ext cx="6277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Sort the left side: there is no left side.</a:t>
            </a:r>
          </a:p>
          <a:p>
            <a:pPr algn="ctr"/>
            <a:r>
              <a:rPr lang="en-US" dirty="0"/>
              <a:t>Sort the right side: there are 6 values, so we must go deeper.</a:t>
            </a:r>
          </a:p>
        </p:txBody>
      </p:sp>
    </p:spTree>
    <p:extLst>
      <p:ext uri="{BB962C8B-B14F-4D97-AF65-F5344CB8AC3E}">
        <p14:creationId xmlns:p14="http://schemas.microsoft.com/office/powerpoint/2010/main" val="234367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49B8-B115-4A01-AEE1-B46DCA8E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Quicksort Example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9828-4FCF-45FF-A1E5-4396AC68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38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E505A5-6713-4B4D-8101-39B256B39A93}"/>
              </a:ext>
            </a:extLst>
          </p:cNvPr>
          <p:cNvSpPr txBox="1"/>
          <p:nvPr/>
        </p:nvSpPr>
        <p:spPr>
          <a:xfrm>
            <a:off x="141041" y="2402557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B92D3D-426E-4773-98F3-EAA4635AF33B}"/>
              </a:ext>
            </a:extLst>
          </p:cNvPr>
          <p:cNvSpPr/>
          <p:nvPr/>
        </p:nvSpPr>
        <p:spPr>
          <a:xfrm>
            <a:off x="8174213" y="1890462"/>
            <a:ext cx="709398" cy="27855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A39BFB-9A9D-4326-A39A-83DADC080D3A}"/>
              </a:ext>
            </a:extLst>
          </p:cNvPr>
          <p:cNvSpPr/>
          <p:nvPr/>
        </p:nvSpPr>
        <p:spPr>
          <a:xfrm>
            <a:off x="6940434" y="4174813"/>
            <a:ext cx="709398" cy="709398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27CC36-0A7C-4FE6-AD10-D4B05187FEE5}"/>
              </a:ext>
            </a:extLst>
          </p:cNvPr>
          <p:cNvSpPr/>
          <p:nvPr/>
        </p:nvSpPr>
        <p:spPr>
          <a:xfrm>
            <a:off x="815099" y="4174813"/>
            <a:ext cx="709398" cy="70939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DA4576-775C-4367-B737-8A5E014A2125}"/>
              </a:ext>
            </a:extLst>
          </p:cNvPr>
          <p:cNvSpPr txBox="1"/>
          <p:nvPr/>
        </p:nvSpPr>
        <p:spPr>
          <a:xfrm>
            <a:off x="141041" y="4267902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1FA7DA-EF5D-447E-A6C0-2D0833E939E2}"/>
              </a:ext>
            </a:extLst>
          </p:cNvPr>
          <p:cNvSpPr txBox="1"/>
          <p:nvPr/>
        </p:nvSpPr>
        <p:spPr>
          <a:xfrm>
            <a:off x="7657092" y="1367297"/>
            <a:ext cx="136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Select Pivot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925FA-C803-4B35-B446-5B8EFD8E7A02}"/>
              </a:ext>
            </a:extLst>
          </p:cNvPr>
          <p:cNvSpPr txBox="1"/>
          <p:nvPr/>
        </p:nvSpPr>
        <p:spPr>
          <a:xfrm>
            <a:off x="3852864" y="3412173"/>
            <a:ext cx="199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Arrange the array.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7BC580-5E90-48EC-8AC5-AFE348F22987}"/>
              </a:ext>
            </a:extLst>
          </p:cNvPr>
          <p:cNvSpPr txBox="1"/>
          <p:nvPr/>
        </p:nvSpPr>
        <p:spPr>
          <a:xfrm>
            <a:off x="1817810" y="5318323"/>
            <a:ext cx="6063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Sort the left side: there are 4 elements.</a:t>
            </a:r>
          </a:p>
          <a:p>
            <a:pPr algn="ctr"/>
            <a:r>
              <a:rPr lang="en-US" dirty="0"/>
              <a:t>Sort the right side: right side has 1 element </a:t>
            </a:r>
            <a:r>
              <a:rPr lang="en-US" dirty="0">
                <a:sym typeface="Wingdings" panose="05000000000000000000" pitchFamily="2" charset="2"/>
              </a:rPr>
              <a:t> do nothing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179630-596F-4C2F-91A1-41C62A99B4DB}"/>
              </a:ext>
            </a:extLst>
          </p:cNvPr>
          <p:cNvSpPr/>
          <p:nvPr/>
        </p:nvSpPr>
        <p:spPr>
          <a:xfrm>
            <a:off x="8160651" y="2311289"/>
            <a:ext cx="709398" cy="709398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89CA25-3F4A-49B1-B204-80EBC06ADB25}"/>
              </a:ext>
            </a:extLst>
          </p:cNvPr>
          <p:cNvSpPr/>
          <p:nvPr/>
        </p:nvSpPr>
        <p:spPr>
          <a:xfrm>
            <a:off x="2039358" y="2311289"/>
            <a:ext cx="709398" cy="709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A29FC-A5B4-4CB9-AAFF-72504394284C}"/>
              </a:ext>
            </a:extLst>
          </p:cNvPr>
          <p:cNvSpPr/>
          <p:nvPr/>
        </p:nvSpPr>
        <p:spPr>
          <a:xfrm>
            <a:off x="3263617" y="2311289"/>
            <a:ext cx="709398" cy="709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C3BC-68F2-46BC-AFAC-2E9AEEC27BAB}"/>
              </a:ext>
            </a:extLst>
          </p:cNvPr>
          <p:cNvSpPr/>
          <p:nvPr/>
        </p:nvSpPr>
        <p:spPr>
          <a:xfrm>
            <a:off x="4487876" y="2311289"/>
            <a:ext cx="709398" cy="7093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12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A15749-4F23-4124-9614-C0E522FCABB6}"/>
              </a:ext>
            </a:extLst>
          </p:cNvPr>
          <p:cNvSpPr/>
          <p:nvPr/>
        </p:nvSpPr>
        <p:spPr>
          <a:xfrm>
            <a:off x="5712135" y="2311289"/>
            <a:ext cx="709398" cy="709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FD848-5BAE-4396-BBEC-EFF281D848FD}"/>
              </a:ext>
            </a:extLst>
          </p:cNvPr>
          <p:cNvSpPr/>
          <p:nvPr/>
        </p:nvSpPr>
        <p:spPr>
          <a:xfrm>
            <a:off x="6936394" y="2311289"/>
            <a:ext cx="709398" cy="709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C68EEC-9829-4E10-BB9D-1FAC6B23D0BB}"/>
              </a:ext>
            </a:extLst>
          </p:cNvPr>
          <p:cNvSpPr/>
          <p:nvPr/>
        </p:nvSpPr>
        <p:spPr>
          <a:xfrm>
            <a:off x="815099" y="2311289"/>
            <a:ext cx="709398" cy="70939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0515465-2398-421A-B6C1-FA7FC1FF939F}"/>
              </a:ext>
            </a:extLst>
          </p:cNvPr>
          <p:cNvSpPr/>
          <p:nvPr/>
        </p:nvSpPr>
        <p:spPr>
          <a:xfrm>
            <a:off x="8165502" y="4174813"/>
            <a:ext cx="709398" cy="7093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12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9FC30D-1E27-4189-B07E-6883B3A9294A}"/>
              </a:ext>
            </a:extLst>
          </p:cNvPr>
          <p:cNvSpPr/>
          <p:nvPr/>
        </p:nvSpPr>
        <p:spPr>
          <a:xfrm>
            <a:off x="2040166" y="4172991"/>
            <a:ext cx="709398" cy="709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E29735-C897-4130-B0A9-B8EFFDCBA4A7}"/>
              </a:ext>
            </a:extLst>
          </p:cNvPr>
          <p:cNvSpPr/>
          <p:nvPr/>
        </p:nvSpPr>
        <p:spPr>
          <a:xfrm>
            <a:off x="3265233" y="4172991"/>
            <a:ext cx="709398" cy="709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81448D-B57A-4443-B49D-C3E5627DEA66}"/>
              </a:ext>
            </a:extLst>
          </p:cNvPr>
          <p:cNvSpPr/>
          <p:nvPr/>
        </p:nvSpPr>
        <p:spPr>
          <a:xfrm>
            <a:off x="4490300" y="4176154"/>
            <a:ext cx="709398" cy="709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CDDDC9-705E-45EB-9A3F-F45C42B66CD1}"/>
              </a:ext>
            </a:extLst>
          </p:cNvPr>
          <p:cNvSpPr/>
          <p:nvPr/>
        </p:nvSpPr>
        <p:spPr>
          <a:xfrm>
            <a:off x="5715367" y="4176154"/>
            <a:ext cx="709398" cy="709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48317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49B8-B115-4A01-AEE1-B46DCA8E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Quicksort Example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9828-4FCF-45FF-A1E5-4396AC68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39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E505A5-6713-4B4D-8101-39B256B39A93}"/>
              </a:ext>
            </a:extLst>
          </p:cNvPr>
          <p:cNvSpPr txBox="1"/>
          <p:nvPr/>
        </p:nvSpPr>
        <p:spPr>
          <a:xfrm>
            <a:off x="141041" y="2402557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B92D3D-426E-4773-98F3-EAA4635AF33B}"/>
              </a:ext>
            </a:extLst>
          </p:cNvPr>
          <p:cNvSpPr/>
          <p:nvPr/>
        </p:nvSpPr>
        <p:spPr>
          <a:xfrm>
            <a:off x="5715367" y="1890462"/>
            <a:ext cx="709398" cy="27855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A39BFB-9A9D-4326-A39A-83DADC080D3A}"/>
              </a:ext>
            </a:extLst>
          </p:cNvPr>
          <p:cNvSpPr/>
          <p:nvPr/>
        </p:nvSpPr>
        <p:spPr>
          <a:xfrm>
            <a:off x="6940434" y="4174813"/>
            <a:ext cx="709398" cy="70939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27CC36-0A7C-4FE6-AD10-D4B05187FEE5}"/>
              </a:ext>
            </a:extLst>
          </p:cNvPr>
          <p:cNvSpPr/>
          <p:nvPr/>
        </p:nvSpPr>
        <p:spPr>
          <a:xfrm>
            <a:off x="815099" y="4174813"/>
            <a:ext cx="709398" cy="70939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DA4576-775C-4367-B737-8A5E014A2125}"/>
              </a:ext>
            </a:extLst>
          </p:cNvPr>
          <p:cNvSpPr txBox="1"/>
          <p:nvPr/>
        </p:nvSpPr>
        <p:spPr>
          <a:xfrm>
            <a:off x="141041" y="4267902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1FA7DA-EF5D-447E-A6C0-2D0833E939E2}"/>
              </a:ext>
            </a:extLst>
          </p:cNvPr>
          <p:cNvSpPr txBox="1"/>
          <p:nvPr/>
        </p:nvSpPr>
        <p:spPr>
          <a:xfrm>
            <a:off x="5395110" y="1367297"/>
            <a:ext cx="136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Select Pivot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925FA-C803-4B35-B446-5B8EFD8E7A02}"/>
              </a:ext>
            </a:extLst>
          </p:cNvPr>
          <p:cNvSpPr txBox="1"/>
          <p:nvPr/>
        </p:nvSpPr>
        <p:spPr>
          <a:xfrm>
            <a:off x="3852864" y="3412173"/>
            <a:ext cx="199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Arrange the array.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7BC580-5E90-48EC-8AC5-AFE348F22987}"/>
              </a:ext>
            </a:extLst>
          </p:cNvPr>
          <p:cNvSpPr txBox="1"/>
          <p:nvPr/>
        </p:nvSpPr>
        <p:spPr>
          <a:xfrm>
            <a:off x="1754494" y="5318323"/>
            <a:ext cx="618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Sort the left side: there are 3 elements.</a:t>
            </a:r>
          </a:p>
          <a:p>
            <a:pPr algn="ctr"/>
            <a:r>
              <a:rPr lang="en-US" dirty="0"/>
              <a:t>Sort the right side: right side has 0 elements </a:t>
            </a:r>
            <a:r>
              <a:rPr lang="en-US" dirty="0">
                <a:sym typeface="Wingdings" panose="05000000000000000000" pitchFamily="2" charset="2"/>
              </a:rPr>
              <a:t> do nothing.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C68EEC-9829-4E10-BB9D-1FAC6B23D0BB}"/>
              </a:ext>
            </a:extLst>
          </p:cNvPr>
          <p:cNvSpPr/>
          <p:nvPr/>
        </p:nvSpPr>
        <p:spPr>
          <a:xfrm>
            <a:off x="815099" y="2311289"/>
            <a:ext cx="709398" cy="70939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0515465-2398-421A-B6C1-FA7FC1FF939F}"/>
              </a:ext>
            </a:extLst>
          </p:cNvPr>
          <p:cNvSpPr/>
          <p:nvPr/>
        </p:nvSpPr>
        <p:spPr>
          <a:xfrm>
            <a:off x="8165502" y="4174813"/>
            <a:ext cx="709398" cy="70939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9FC30D-1E27-4189-B07E-6883B3A9294A}"/>
              </a:ext>
            </a:extLst>
          </p:cNvPr>
          <p:cNvSpPr/>
          <p:nvPr/>
        </p:nvSpPr>
        <p:spPr>
          <a:xfrm>
            <a:off x="2040166" y="4172991"/>
            <a:ext cx="709398" cy="709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E29735-C897-4130-B0A9-B8EFFDCBA4A7}"/>
              </a:ext>
            </a:extLst>
          </p:cNvPr>
          <p:cNvSpPr/>
          <p:nvPr/>
        </p:nvSpPr>
        <p:spPr>
          <a:xfrm>
            <a:off x="3265233" y="4172991"/>
            <a:ext cx="709398" cy="709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81448D-B57A-4443-B49D-C3E5627DEA66}"/>
              </a:ext>
            </a:extLst>
          </p:cNvPr>
          <p:cNvSpPr/>
          <p:nvPr/>
        </p:nvSpPr>
        <p:spPr>
          <a:xfrm>
            <a:off x="4490300" y="4176154"/>
            <a:ext cx="709398" cy="709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CDDDC9-705E-45EB-9A3F-F45C42B66CD1}"/>
              </a:ext>
            </a:extLst>
          </p:cNvPr>
          <p:cNvSpPr/>
          <p:nvPr/>
        </p:nvSpPr>
        <p:spPr>
          <a:xfrm>
            <a:off x="5715367" y="4176154"/>
            <a:ext cx="709398" cy="709398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994E0C-E5D0-4F8A-84B0-FAE563BCABAB}"/>
              </a:ext>
            </a:extLst>
          </p:cNvPr>
          <p:cNvSpPr/>
          <p:nvPr/>
        </p:nvSpPr>
        <p:spPr>
          <a:xfrm>
            <a:off x="6940434" y="2309948"/>
            <a:ext cx="709398" cy="70939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1DA99F-1511-449F-B419-8DB407BD02DD}"/>
              </a:ext>
            </a:extLst>
          </p:cNvPr>
          <p:cNvSpPr/>
          <p:nvPr/>
        </p:nvSpPr>
        <p:spPr>
          <a:xfrm>
            <a:off x="8165502" y="2309948"/>
            <a:ext cx="709398" cy="70939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E01422-1178-465F-BBD6-49A52D9DCD91}"/>
              </a:ext>
            </a:extLst>
          </p:cNvPr>
          <p:cNvSpPr/>
          <p:nvPr/>
        </p:nvSpPr>
        <p:spPr>
          <a:xfrm>
            <a:off x="2040166" y="2308126"/>
            <a:ext cx="709398" cy="709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F8F6B3-6477-448A-9431-6DA456A9D92E}"/>
              </a:ext>
            </a:extLst>
          </p:cNvPr>
          <p:cNvSpPr/>
          <p:nvPr/>
        </p:nvSpPr>
        <p:spPr>
          <a:xfrm>
            <a:off x="3265233" y="2308126"/>
            <a:ext cx="709398" cy="709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A6BC9B-BF2A-4E36-97B2-4F057F623AE8}"/>
              </a:ext>
            </a:extLst>
          </p:cNvPr>
          <p:cNvSpPr/>
          <p:nvPr/>
        </p:nvSpPr>
        <p:spPr>
          <a:xfrm>
            <a:off x="4490300" y="2311289"/>
            <a:ext cx="709398" cy="709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CCAF023-FFAF-4AF8-BD1A-EF12DEEDADEB}"/>
              </a:ext>
            </a:extLst>
          </p:cNvPr>
          <p:cNvSpPr/>
          <p:nvPr/>
        </p:nvSpPr>
        <p:spPr>
          <a:xfrm>
            <a:off x="5715367" y="2311289"/>
            <a:ext cx="709398" cy="709398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0092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91239B-038F-4148-80DD-6AC94764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Time Complexity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176D82-93BC-46B3-9E76-072AAC628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084A6-BF0F-4F81-8647-C1E97A00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7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49B8-B115-4A01-AEE1-B46DCA8E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Quicksort Example (4)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9828-4FCF-45FF-A1E5-4396AC68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40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E505A5-6713-4B4D-8101-39B256B39A93}"/>
              </a:ext>
            </a:extLst>
          </p:cNvPr>
          <p:cNvSpPr txBox="1"/>
          <p:nvPr/>
        </p:nvSpPr>
        <p:spPr>
          <a:xfrm>
            <a:off x="141041" y="2402557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B92D3D-426E-4773-98F3-EAA4635AF33B}"/>
              </a:ext>
            </a:extLst>
          </p:cNvPr>
          <p:cNvSpPr/>
          <p:nvPr/>
        </p:nvSpPr>
        <p:spPr>
          <a:xfrm>
            <a:off x="4490300" y="1890462"/>
            <a:ext cx="709398" cy="27855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A39BFB-9A9D-4326-A39A-83DADC080D3A}"/>
              </a:ext>
            </a:extLst>
          </p:cNvPr>
          <p:cNvSpPr/>
          <p:nvPr/>
        </p:nvSpPr>
        <p:spPr>
          <a:xfrm>
            <a:off x="6940434" y="3932224"/>
            <a:ext cx="709398" cy="70939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27CC36-0A7C-4FE6-AD10-D4B05187FEE5}"/>
              </a:ext>
            </a:extLst>
          </p:cNvPr>
          <p:cNvSpPr/>
          <p:nvPr/>
        </p:nvSpPr>
        <p:spPr>
          <a:xfrm>
            <a:off x="815099" y="3932224"/>
            <a:ext cx="709398" cy="70939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DA4576-775C-4367-B737-8A5E014A2125}"/>
              </a:ext>
            </a:extLst>
          </p:cNvPr>
          <p:cNvSpPr txBox="1"/>
          <p:nvPr/>
        </p:nvSpPr>
        <p:spPr>
          <a:xfrm>
            <a:off x="141041" y="4025313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1FA7DA-EF5D-447E-A6C0-2D0833E939E2}"/>
              </a:ext>
            </a:extLst>
          </p:cNvPr>
          <p:cNvSpPr txBox="1"/>
          <p:nvPr/>
        </p:nvSpPr>
        <p:spPr>
          <a:xfrm>
            <a:off x="4177302" y="1367297"/>
            <a:ext cx="136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Select Pivot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925FA-C803-4B35-B446-5B8EFD8E7A02}"/>
              </a:ext>
            </a:extLst>
          </p:cNvPr>
          <p:cNvSpPr txBox="1"/>
          <p:nvPr/>
        </p:nvSpPr>
        <p:spPr>
          <a:xfrm>
            <a:off x="3852864" y="3412173"/>
            <a:ext cx="199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Arrange the array.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7BC580-5E90-48EC-8AC5-AFE348F22987}"/>
              </a:ext>
            </a:extLst>
          </p:cNvPr>
          <p:cNvSpPr txBox="1"/>
          <p:nvPr/>
        </p:nvSpPr>
        <p:spPr>
          <a:xfrm>
            <a:off x="1551716" y="6031363"/>
            <a:ext cx="6595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Sort the left side: there are 0 elements </a:t>
            </a:r>
            <a:r>
              <a:rPr lang="en-US" dirty="0">
                <a:sym typeface="Wingdings" panose="05000000000000000000" pitchFamily="2" charset="2"/>
              </a:rPr>
              <a:t> do nothing.</a:t>
            </a:r>
            <a:endParaRPr lang="en-US" dirty="0"/>
          </a:p>
          <a:p>
            <a:pPr algn="ctr"/>
            <a:r>
              <a:rPr lang="en-US" dirty="0"/>
              <a:t>Sort the right side: right side has 2 elements </a:t>
            </a:r>
            <a:r>
              <a:rPr lang="en-US" dirty="0">
                <a:sym typeface="Wingdings" panose="05000000000000000000" pitchFamily="2" charset="2"/>
              </a:rPr>
              <a:t> swap if needed.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0515465-2398-421A-B6C1-FA7FC1FF939F}"/>
              </a:ext>
            </a:extLst>
          </p:cNvPr>
          <p:cNvSpPr/>
          <p:nvPr/>
        </p:nvSpPr>
        <p:spPr>
          <a:xfrm>
            <a:off x="8165502" y="3932224"/>
            <a:ext cx="709398" cy="70939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9FC30D-1E27-4189-B07E-6883B3A9294A}"/>
              </a:ext>
            </a:extLst>
          </p:cNvPr>
          <p:cNvSpPr/>
          <p:nvPr/>
        </p:nvSpPr>
        <p:spPr>
          <a:xfrm>
            <a:off x="3265233" y="3930402"/>
            <a:ext cx="709398" cy="7093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E29735-C897-4130-B0A9-B8EFFDCBA4A7}"/>
              </a:ext>
            </a:extLst>
          </p:cNvPr>
          <p:cNvSpPr/>
          <p:nvPr/>
        </p:nvSpPr>
        <p:spPr>
          <a:xfrm>
            <a:off x="4490300" y="3930402"/>
            <a:ext cx="709398" cy="7093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81448D-B57A-4443-B49D-C3E5627DEA66}"/>
              </a:ext>
            </a:extLst>
          </p:cNvPr>
          <p:cNvSpPr/>
          <p:nvPr/>
        </p:nvSpPr>
        <p:spPr>
          <a:xfrm>
            <a:off x="2040166" y="3933565"/>
            <a:ext cx="709398" cy="709398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CDDDC9-705E-45EB-9A3F-F45C42B66CD1}"/>
              </a:ext>
            </a:extLst>
          </p:cNvPr>
          <p:cNvSpPr/>
          <p:nvPr/>
        </p:nvSpPr>
        <p:spPr>
          <a:xfrm>
            <a:off x="5715367" y="3933565"/>
            <a:ext cx="709398" cy="70939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2F4AD5-FEDF-4953-91FE-C63026D4EA5C}"/>
              </a:ext>
            </a:extLst>
          </p:cNvPr>
          <p:cNvSpPr/>
          <p:nvPr/>
        </p:nvSpPr>
        <p:spPr>
          <a:xfrm>
            <a:off x="6940434" y="2308126"/>
            <a:ext cx="709398" cy="70939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B94F83-C61F-4D01-B0AE-DC9D34741AB9}"/>
              </a:ext>
            </a:extLst>
          </p:cNvPr>
          <p:cNvSpPr/>
          <p:nvPr/>
        </p:nvSpPr>
        <p:spPr>
          <a:xfrm>
            <a:off x="815099" y="2308126"/>
            <a:ext cx="709398" cy="70939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ACE4D24-0FF9-4776-9DA0-7E7F7B4ED222}"/>
              </a:ext>
            </a:extLst>
          </p:cNvPr>
          <p:cNvSpPr/>
          <p:nvPr/>
        </p:nvSpPr>
        <p:spPr>
          <a:xfrm>
            <a:off x="8165502" y="2308126"/>
            <a:ext cx="709398" cy="70939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D2A34C-D476-4E42-AF47-7FD6616133AF}"/>
              </a:ext>
            </a:extLst>
          </p:cNvPr>
          <p:cNvSpPr/>
          <p:nvPr/>
        </p:nvSpPr>
        <p:spPr>
          <a:xfrm>
            <a:off x="2040166" y="2306304"/>
            <a:ext cx="709398" cy="7093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568CB56-AB09-4EDA-A40A-1F64C78DCA17}"/>
              </a:ext>
            </a:extLst>
          </p:cNvPr>
          <p:cNvSpPr/>
          <p:nvPr/>
        </p:nvSpPr>
        <p:spPr>
          <a:xfrm>
            <a:off x="3265233" y="2306304"/>
            <a:ext cx="709398" cy="7093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103285C-30FC-47C2-84D7-4C821D1DBE45}"/>
              </a:ext>
            </a:extLst>
          </p:cNvPr>
          <p:cNvSpPr/>
          <p:nvPr/>
        </p:nvSpPr>
        <p:spPr>
          <a:xfrm>
            <a:off x="4490300" y="2309467"/>
            <a:ext cx="709398" cy="709398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8D0628-282D-4E69-96D4-2E4F31C29E8F}"/>
              </a:ext>
            </a:extLst>
          </p:cNvPr>
          <p:cNvSpPr/>
          <p:nvPr/>
        </p:nvSpPr>
        <p:spPr>
          <a:xfrm>
            <a:off x="5715367" y="2309467"/>
            <a:ext cx="709398" cy="70939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40B264F-E17E-4FD1-968F-B37A3B20A45F}"/>
              </a:ext>
            </a:extLst>
          </p:cNvPr>
          <p:cNvSpPr/>
          <p:nvPr/>
        </p:nvSpPr>
        <p:spPr>
          <a:xfrm>
            <a:off x="6940434" y="5102350"/>
            <a:ext cx="709398" cy="70939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8BA092-C644-49CE-81AA-E903B9539377}"/>
              </a:ext>
            </a:extLst>
          </p:cNvPr>
          <p:cNvSpPr/>
          <p:nvPr/>
        </p:nvSpPr>
        <p:spPr>
          <a:xfrm>
            <a:off x="815099" y="5102350"/>
            <a:ext cx="709398" cy="70939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F72A4C-DDEB-47E4-AE35-4B086C4293A4}"/>
              </a:ext>
            </a:extLst>
          </p:cNvPr>
          <p:cNvSpPr txBox="1"/>
          <p:nvPr/>
        </p:nvSpPr>
        <p:spPr>
          <a:xfrm>
            <a:off x="141041" y="5195439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B0B559-0F03-4DDA-8F6F-EC7F0944E487}"/>
              </a:ext>
            </a:extLst>
          </p:cNvPr>
          <p:cNvSpPr/>
          <p:nvPr/>
        </p:nvSpPr>
        <p:spPr>
          <a:xfrm>
            <a:off x="8165502" y="5102350"/>
            <a:ext cx="709398" cy="70939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DFC935C-E8F8-4DE1-9512-3457F2A6A3A3}"/>
              </a:ext>
            </a:extLst>
          </p:cNvPr>
          <p:cNvSpPr/>
          <p:nvPr/>
        </p:nvSpPr>
        <p:spPr>
          <a:xfrm>
            <a:off x="3265233" y="5100528"/>
            <a:ext cx="709398" cy="7093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6CDD1A5-F388-404E-B54F-AEC38C41952A}"/>
              </a:ext>
            </a:extLst>
          </p:cNvPr>
          <p:cNvSpPr/>
          <p:nvPr/>
        </p:nvSpPr>
        <p:spPr>
          <a:xfrm>
            <a:off x="4490300" y="5100528"/>
            <a:ext cx="709398" cy="7093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7B33F39-5260-4170-AD45-300D703A06F5}"/>
              </a:ext>
            </a:extLst>
          </p:cNvPr>
          <p:cNvSpPr/>
          <p:nvPr/>
        </p:nvSpPr>
        <p:spPr>
          <a:xfrm>
            <a:off x="2040166" y="5103691"/>
            <a:ext cx="709398" cy="709398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1DA6721-07A1-4D03-BE05-3BB15F94CDD9}"/>
              </a:ext>
            </a:extLst>
          </p:cNvPr>
          <p:cNvSpPr/>
          <p:nvPr/>
        </p:nvSpPr>
        <p:spPr>
          <a:xfrm>
            <a:off x="5715367" y="5103691"/>
            <a:ext cx="709398" cy="70939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979990-B5B8-46BE-9569-A5321E32BB6F}"/>
              </a:ext>
            </a:extLst>
          </p:cNvPr>
          <p:cNvCxnSpPr>
            <a:cxnSpLocks/>
          </p:cNvCxnSpPr>
          <p:nvPr/>
        </p:nvCxnSpPr>
        <p:spPr>
          <a:xfrm>
            <a:off x="3974629" y="4639800"/>
            <a:ext cx="515671" cy="460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B23740-A0A3-4704-BBAB-050090B738A1}"/>
              </a:ext>
            </a:extLst>
          </p:cNvPr>
          <p:cNvCxnSpPr>
            <a:cxnSpLocks/>
          </p:cNvCxnSpPr>
          <p:nvPr/>
        </p:nvCxnSpPr>
        <p:spPr>
          <a:xfrm flipH="1">
            <a:off x="3974630" y="4639800"/>
            <a:ext cx="515670" cy="460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274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5B0F-DD66-4C25-A161-F8C100B8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of 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9805E-DDDF-438C-AC9A-C1AB0F59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297437"/>
          </a:xfrm>
        </p:spPr>
        <p:txBody>
          <a:bodyPr>
            <a:normAutofit/>
          </a:bodyPr>
          <a:lstStyle/>
          <a:p>
            <a:r>
              <a:rPr lang="en-US" sz="1800" dirty="0"/>
              <a:t>Quicksort really depends on luck and pivot selection choice. However, no matter what happens, it at least ensures that almost all value “visits” are meaningful.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DD153-AB3F-48C4-AF70-5E6521F7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08F316-034B-4AE0-A822-CAF8AAF80F62}"/>
              </a:ext>
            </a:extLst>
          </p:cNvPr>
          <p:cNvSpPr/>
          <p:nvPr/>
        </p:nvSpPr>
        <p:spPr>
          <a:xfrm>
            <a:off x="252463" y="2948472"/>
            <a:ext cx="424514" cy="4245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1A2BF7-4854-44B2-9F6F-F2F537F21E4B}"/>
              </a:ext>
            </a:extLst>
          </p:cNvPr>
          <p:cNvSpPr/>
          <p:nvPr/>
        </p:nvSpPr>
        <p:spPr>
          <a:xfrm>
            <a:off x="739043" y="2948472"/>
            <a:ext cx="424514" cy="4245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58F40-1253-43AA-AB64-322D5D1177B8}"/>
              </a:ext>
            </a:extLst>
          </p:cNvPr>
          <p:cNvSpPr/>
          <p:nvPr/>
        </p:nvSpPr>
        <p:spPr>
          <a:xfrm>
            <a:off x="1226775" y="2948472"/>
            <a:ext cx="424514" cy="4245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5EE98F-5404-45CD-811C-78C090E12341}"/>
              </a:ext>
            </a:extLst>
          </p:cNvPr>
          <p:cNvSpPr/>
          <p:nvPr/>
        </p:nvSpPr>
        <p:spPr>
          <a:xfrm>
            <a:off x="1714507" y="2948472"/>
            <a:ext cx="424514" cy="4245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40C709-21A7-4902-B83A-F50786CCAA4F}"/>
              </a:ext>
            </a:extLst>
          </p:cNvPr>
          <p:cNvSpPr/>
          <p:nvPr/>
        </p:nvSpPr>
        <p:spPr>
          <a:xfrm>
            <a:off x="2202239" y="2948472"/>
            <a:ext cx="424514" cy="4245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DBE081-3E22-4A90-9992-F599DD4BCEFD}"/>
              </a:ext>
            </a:extLst>
          </p:cNvPr>
          <p:cNvSpPr/>
          <p:nvPr/>
        </p:nvSpPr>
        <p:spPr>
          <a:xfrm>
            <a:off x="2689971" y="2948472"/>
            <a:ext cx="424514" cy="4245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F93ACA-16EB-4C08-86A5-788224933347}"/>
              </a:ext>
            </a:extLst>
          </p:cNvPr>
          <p:cNvSpPr/>
          <p:nvPr/>
        </p:nvSpPr>
        <p:spPr>
          <a:xfrm>
            <a:off x="3177703" y="2948472"/>
            <a:ext cx="424514" cy="424514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506A48-A13C-4DE9-9EDC-D39EE98726BB}"/>
              </a:ext>
            </a:extLst>
          </p:cNvPr>
          <p:cNvSpPr/>
          <p:nvPr/>
        </p:nvSpPr>
        <p:spPr>
          <a:xfrm>
            <a:off x="3177703" y="3507922"/>
            <a:ext cx="424514" cy="40293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7CEDB5-E1EE-4CDC-9D62-E4EDBB6C7156}"/>
              </a:ext>
            </a:extLst>
          </p:cNvPr>
          <p:cNvSpPr/>
          <p:nvPr/>
        </p:nvSpPr>
        <p:spPr>
          <a:xfrm>
            <a:off x="3693790" y="3507922"/>
            <a:ext cx="424514" cy="402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323883-CA6C-4D10-87E1-0E5B3D300650}"/>
              </a:ext>
            </a:extLst>
          </p:cNvPr>
          <p:cNvSpPr/>
          <p:nvPr/>
        </p:nvSpPr>
        <p:spPr>
          <a:xfrm>
            <a:off x="4180370" y="3507922"/>
            <a:ext cx="424514" cy="402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72E061-4E7B-4B52-AAC7-118224DFF974}"/>
              </a:ext>
            </a:extLst>
          </p:cNvPr>
          <p:cNvSpPr/>
          <p:nvPr/>
        </p:nvSpPr>
        <p:spPr>
          <a:xfrm>
            <a:off x="4668102" y="3507922"/>
            <a:ext cx="424514" cy="4029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4237DD-9188-48B4-9F68-344055ABB03B}"/>
              </a:ext>
            </a:extLst>
          </p:cNvPr>
          <p:cNvSpPr/>
          <p:nvPr/>
        </p:nvSpPr>
        <p:spPr>
          <a:xfrm>
            <a:off x="5155834" y="3507922"/>
            <a:ext cx="424514" cy="402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6B81C7-FC90-4C22-8BE2-94C2FA2DDCFB}"/>
              </a:ext>
            </a:extLst>
          </p:cNvPr>
          <p:cNvSpPr/>
          <p:nvPr/>
        </p:nvSpPr>
        <p:spPr>
          <a:xfrm>
            <a:off x="5643566" y="3507922"/>
            <a:ext cx="424514" cy="402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37C4C3-6E3F-4684-9212-BAF8F6ACD2B9}"/>
              </a:ext>
            </a:extLst>
          </p:cNvPr>
          <p:cNvSpPr/>
          <p:nvPr/>
        </p:nvSpPr>
        <p:spPr>
          <a:xfrm>
            <a:off x="6131298" y="3507922"/>
            <a:ext cx="424514" cy="402935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F98D58-35D3-452B-8DA2-8A20073E179F}"/>
              </a:ext>
            </a:extLst>
          </p:cNvPr>
          <p:cNvSpPr/>
          <p:nvPr/>
        </p:nvSpPr>
        <p:spPr>
          <a:xfrm>
            <a:off x="4176594" y="4045793"/>
            <a:ext cx="424514" cy="402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B6C9F-BFDB-42CC-90F8-AFF821AB6C62}"/>
              </a:ext>
            </a:extLst>
          </p:cNvPr>
          <p:cNvSpPr/>
          <p:nvPr/>
        </p:nvSpPr>
        <p:spPr>
          <a:xfrm>
            <a:off x="4663174" y="4045793"/>
            <a:ext cx="424514" cy="402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8A32E3-9CC7-4C0E-8337-020A5FD3A267}"/>
              </a:ext>
            </a:extLst>
          </p:cNvPr>
          <p:cNvSpPr/>
          <p:nvPr/>
        </p:nvSpPr>
        <p:spPr>
          <a:xfrm>
            <a:off x="5150906" y="4045793"/>
            <a:ext cx="424514" cy="402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C06BDF-3DD6-44AE-8CB0-A7B42C3E06B9}"/>
              </a:ext>
            </a:extLst>
          </p:cNvPr>
          <p:cNvSpPr/>
          <p:nvPr/>
        </p:nvSpPr>
        <p:spPr>
          <a:xfrm>
            <a:off x="5638638" y="4045793"/>
            <a:ext cx="424514" cy="402935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88BD1-B124-476C-B3D5-64F91711581C}"/>
              </a:ext>
            </a:extLst>
          </p:cNvPr>
          <p:cNvSpPr/>
          <p:nvPr/>
        </p:nvSpPr>
        <p:spPr>
          <a:xfrm>
            <a:off x="6623958" y="4045793"/>
            <a:ext cx="424514" cy="4029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F2F8A1-B336-4960-A332-F60C4349012E}"/>
              </a:ext>
            </a:extLst>
          </p:cNvPr>
          <p:cNvSpPr/>
          <p:nvPr/>
        </p:nvSpPr>
        <p:spPr>
          <a:xfrm>
            <a:off x="6131298" y="4045793"/>
            <a:ext cx="424514" cy="40293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20D440-9608-4150-AE7F-DE61093AC105}"/>
              </a:ext>
            </a:extLst>
          </p:cNvPr>
          <p:cNvSpPr/>
          <p:nvPr/>
        </p:nvSpPr>
        <p:spPr>
          <a:xfrm>
            <a:off x="5638638" y="4573507"/>
            <a:ext cx="424514" cy="40293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552C2F-D1F5-4FBB-BAF8-81572E1521AD}"/>
              </a:ext>
            </a:extLst>
          </p:cNvPr>
          <p:cNvSpPr/>
          <p:nvPr/>
        </p:nvSpPr>
        <p:spPr>
          <a:xfrm>
            <a:off x="4176594" y="4573507"/>
            <a:ext cx="424514" cy="4029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A15E91-8BE1-45AF-A72F-030E0C13046D}"/>
              </a:ext>
            </a:extLst>
          </p:cNvPr>
          <p:cNvSpPr/>
          <p:nvPr/>
        </p:nvSpPr>
        <p:spPr>
          <a:xfrm>
            <a:off x="4663174" y="4573507"/>
            <a:ext cx="424514" cy="4029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ADAE97-FE3D-41A9-B3DB-CDC6724FAC5A}"/>
              </a:ext>
            </a:extLst>
          </p:cNvPr>
          <p:cNvSpPr/>
          <p:nvPr/>
        </p:nvSpPr>
        <p:spPr>
          <a:xfrm>
            <a:off x="5150906" y="4573507"/>
            <a:ext cx="424514" cy="402935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ACA39B-48F2-475D-B2D1-C8E799890D2A}"/>
              </a:ext>
            </a:extLst>
          </p:cNvPr>
          <p:cNvCxnSpPr>
            <a:cxnSpLocks/>
          </p:cNvCxnSpPr>
          <p:nvPr/>
        </p:nvCxnSpPr>
        <p:spPr>
          <a:xfrm>
            <a:off x="7265872" y="2948472"/>
            <a:ext cx="0" cy="20279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DEF06CE-8832-4D7A-BDCB-256357D1BC9B}"/>
              </a:ext>
            </a:extLst>
          </p:cNvPr>
          <p:cNvSpPr txBox="1"/>
          <p:nvPr/>
        </p:nvSpPr>
        <p:spPr>
          <a:xfrm>
            <a:off x="7327006" y="3814960"/>
            <a:ext cx="1767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Best case: log</a:t>
            </a:r>
            <a:r>
              <a:rPr lang="en-US" sz="1200" baseline="-25000" dirty="0"/>
              <a:t>2</a:t>
            </a:r>
            <a:r>
              <a:rPr lang="en-US" sz="1200" dirty="0"/>
              <a:t>(n) layers</a:t>
            </a:r>
          </a:p>
          <a:p>
            <a:pPr algn="ctr"/>
            <a:r>
              <a:rPr lang="en-US" sz="1200" dirty="0"/>
              <a:t>Worst case: n layers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EB48E6-0561-4A98-974F-CA2AB57E2A31}"/>
              </a:ext>
            </a:extLst>
          </p:cNvPr>
          <p:cNvSpPr txBox="1"/>
          <p:nvPr/>
        </p:nvSpPr>
        <p:spPr>
          <a:xfrm>
            <a:off x="842286" y="5330000"/>
            <a:ext cx="491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each layer, all values are visited once </a:t>
            </a:r>
            <a:r>
              <a:rPr lang="en-US" dirty="0">
                <a:sym typeface="Wingdings" panose="05000000000000000000" pitchFamily="2" charset="2"/>
              </a:rPr>
              <a:t> O(n)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62FC654-76A2-4236-92AF-A1EA7DFD78BA}"/>
              </a:ext>
            </a:extLst>
          </p:cNvPr>
          <p:cNvCxnSpPr>
            <a:cxnSpLocks/>
          </p:cNvCxnSpPr>
          <p:nvPr/>
        </p:nvCxnSpPr>
        <p:spPr>
          <a:xfrm flipH="1">
            <a:off x="236362" y="5330000"/>
            <a:ext cx="68121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89F98F6-A027-48B4-B074-E0EBF149641F}"/>
              </a:ext>
            </a:extLst>
          </p:cNvPr>
          <p:cNvSpPr txBox="1"/>
          <p:nvPr/>
        </p:nvSpPr>
        <p:spPr>
          <a:xfrm>
            <a:off x="842286" y="5761693"/>
            <a:ext cx="809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time complexity for quicksort is O(n log n) best case, or O(n</a:t>
            </a:r>
            <a:r>
              <a:rPr lang="en-US" baseline="30000" dirty="0"/>
              <a:t>2</a:t>
            </a:r>
            <a:r>
              <a:rPr lang="en-US" dirty="0"/>
              <a:t>) worst case.</a:t>
            </a:r>
          </a:p>
        </p:txBody>
      </p:sp>
    </p:spTree>
    <p:extLst>
      <p:ext uri="{BB962C8B-B14F-4D97-AF65-F5344CB8AC3E}">
        <p14:creationId xmlns:p14="http://schemas.microsoft.com/office/powerpoint/2010/main" val="42643852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13EA-2379-4677-BD37-A31EE432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of Quicksort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A338A-7944-400D-8865-56C70069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42</a:t>
            </a:fld>
            <a:endParaRPr lang="en-US"/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EC255101-3D12-4750-B52A-DDAAC9C40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8" y="1647132"/>
            <a:ext cx="4764578" cy="43025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FB30FB-155C-4B2D-BAB0-24F6FCB3720C}"/>
              </a:ext>
            </a:extLst>
          </p:cNvPr>
          <p:cNvSpPr txBox="1"/>
          <p:nvPr/>
        </p:nvSpPr>
        <p:spPr>
          <a:xfrm>
            <a:off x="4862671" y="4666044"/>
            <a:ext cx="2844561" cy="36933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Average case for quicksort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F402F5-7E5A-4E13-893C-E4655E543CB8}"/>
              </a:ext>
            </a:extLst>
          </p:cNvPr>
          <p:cNvSpPr txBox="1"/>
          <p:nvPr/>
        </p:nvSpPr>
        <p:spPr>
          <a:xfrm>
            <a:off x="4862671" y="2104513"/>
            <a:ext cx="3262945" cy="646331"/>
          </a:xfrm>
          <a:prstGeom prst="rect">
            <a:avLst/>
          </a:prstGeom>
          <a:ln w="28575">
            <a:solidFill>
              <a:srgbClr val="FF923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Average case for selection sort</a:t>
            </a:r>
          </a:p>
          <a:p>
            <a:r>
              <a:rPr lang="en-US" dirty="0">
                <a:solidFill>
                  <a:schemeClr val="tx1"/>
                </a:solidFill>
              </a:rPr>
              <a:t>Worst case for quicksort</a:t>
            </a:r>
          </a:p>
        </p:txBody>
      </p:sp>
    </p:spTree>
    <p:extLst>
      <p:ext uri="{BB962C8B-B14F-4D97-AF65-F5344CB8AC3E}">
        <p14:creationId xmlns:p14="http://schemas.microsoft.com/office/powerpoint/2010/main" val="7870609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BF13-9868-4943-9A23-6E0AD0B8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7E0C3-CA8C-4771-A179-68586B49C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Very easy to write and implement compared to other O(n log n) algorithms. (This is why I chose to present Quicksort today.)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Smaller memory footprint compared to Merge Sort (you might want to look into this if you want to do report on algorithms – hint hint!).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Almost always faster than Selection Sort (naïve sort).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582E0-0F9E-4586-8EDC-314F8F71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609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58B5-D7E7-4BF0-9380-97BB329C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C11D6-E341-4DB4-915D-180B33799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Quicksort can slow down if pivot selection is suboptimal (bad choice of pivot, or just being unlucky). </a:t>
            </a:r>
            <a:r>
              <a:rPr lang="en-US" sz="2000" i="1" dirty="0"/>
              <a:t>This is still usually faster than Selection Sort.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Recursions causes your operating system to keep track of individual function calls using the stack memory.</a:t>
            </a:r>
          </a:p>
          <a:p>
            <a:r>
              <a:rPr lang="en-US" sz="2000" dirty="0"/>
              <a:t>This is not a problem in most modern computers, but Quicksort may run into memory trouble in microprocessor programming.</a:t>
            </a:r>
          </a:p>
          <a:p>
            <a:endParaRPr lang="en-US" sz="2000" dirty="0"/>
          </a:p>
          <a:p>
            <a:r>
              <a:rPr lang="en-US" sz="2000" dirty="0"/>
              <a:t>You will learn about this further if you take a course in operating systems or system software programming.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E326F-C461-4E47-9F10-1BB62D7C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10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CA74-9963-4331-86B9-94347194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Tree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8888C-E675-499A-ADB3-E75E0528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45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16F92B-42FA-4E5D-B94F-BE4DC50040F8}"/>
              </a:ext>
            </a:extLst>
          </p:cNvPr>
          <p:cNvSpPr/>
          <p:nvPr/>
        </p:nvSpPr>
        <p:spPr>
          <a:xfrm>
            <a:off x="2967259" y="1690689"/>
            <a:ext cx="835676" cy="8356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B33183-4EA3-4ED4-9F10-840458530209}"/>
              </a:ext>
            </a:extLst>
          </p:cNvPr>
          <p:cNvSpPr/>
          <p:nvPr/>
        </p:nvSpPr>
        <p:spPr>
          <a:xfrm>
            <a:off x="2228472" y="3489210"/>
            <a:ext cx="835676" cy="8356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8F92F5-46F4-4E95-B7E1-DD25E33B1EE6}"/>
              </a:ext>
            </a:extLst>
          </p:cNvPr>
          <p:cNvSpPr/>
          <p:nvPr/>
        </p:nvSpPr>
        <p:spPr>
          <a:xfrm>
            <a:off x="3712103" y="3489210"/>
            <a:ext cx="835676" cy="8356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FE411A-CE11-49F0-89CB-CE000B66CFB9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2646310" y="2403983"/>
            <a:ext cx="443331" cy="1085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E31F68-D7B3-448F-896B-5BB16F320252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3680553" y="2403983"/>
            <a:ext cx="449388" cy="1085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F33F162-AD4D-422D-BA2D-A22EA152B53B}"/>
              </a:ext>
            </a:extLst>
          </p:cNvPr>
          <p:cNvSpPr/>
          <p:nvPr/>
        </p:nvSpPr>
        <p:spPr>
          <a:xfrm>
            <a:off x="1641076" y="5215064"/>
            <a:ext cx="835676" cy="8356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3DDFAF-3E2D-4235-B62B-DE1369EA3C03}"/>
              </a:ext>
            </a:extLst>
          </p:cNvPr>
          <p:cNvSpPr/>
          <p:nvPr/>
        </p:nvSpPr>
        <p:spPr>
          <a:xfrm>
            <a:off x="2844877" y="5215064"/>
            <a:ext cx="835676" cy="83567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7FECC2-6F76-4FBF-BA67-65050DF07921}"/>
              </a:ext>
            </a:extLst>
          </p:cNvPr>
          <p:cNvCxnSpPr>
            <a:stCxn id="7" idx="3"/>
            <a:endCxn id="14" idx="0"/>
          </p:cNvCxnSpPr>
          <p:nvPr/>
        </p:nvCxnSpPr>
        <p:spPr>
          <a:xfrm flipH="1">
            <a:off x="2058914" y="4202504"/>
            <a:ext cx="291940" cy="10125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8F9120-58C3-4215-825E-05B319ABCEAB}"/>
              </a:ext>
            </a:extLst>
          </p:cNvPr>
          <p:cNvCxnSpPr>
            <a:stCxn id="7" idx="5"/>
            <a:endCxn id="15" idx="0"/>
          </p:cNvCxnSpPr>
          <p:nvPr/>
        </p:nvCxnSpPr>
        <p:spPr>
          <a:xfrm>
            <a:off x="2941766" y="4202504"/>
            <a:ext cx="320949" cy="10125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45C300-B0DF-48A8-90B0-6C27C1ED478F}"/>
              </a:ext>
            </a:extLst>
          </p:cNvPr>
          <p:cNvSpPr txBox="1"/>
          <p:nvPr/>
        </p:nvSpPr>
        <p:spPr>
          <a:xfrm>
            <a:off x="1270017" y="1816503"/>
            <a:ext cx="1536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root node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1AE8EA9-D288-4D98-9959-6F8168AED505}"/>
              </a:ext>
            </a:extLst>
          </p:cNvPr>
          <p:cNvSpPr/>
          <p:nvPr/>
        </p:nvSpPr>
        <p:spPr>
          <a:xfrm>
            <a:off x="1011290" y="2771334"/>
            <a:ext cx="3270040" cy="3358815"/>
          </a:xfrm>
          <a:prstGeom prst="triangl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4396A1-929F-40BF-9560-30EE47016E62}"/>
              </a:ext>
            </a:extLst>
          </p:cNvPr>
          <p:cNvSpPr txBox="1"/>
          <p:nvPr/>
        </p:nvSpPr>
        <p:spPr>
          <a:xfrm>
            <a:off x="348712" y="3910116"/>
            <a:ext cx="1540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subtree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48B4BF-3C2E-4378-A2C6-9DAFB5C21EB9}"/>
              </a:ext>
            </a:extLst>
          </p:cNvPr>
          <p:cNvSpPr txBox="1"/>
          <p:nvPr/>
        </p:nvSpPr>
        <p:spPr>
          <a:xfrm>
            <a:off x="4252324" y="1918813"/>
            <a:ext cx="47689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tree </a:t>
            </a:r>
            <a:r>
              <a:rPr lang="en-US" dirty="0"/>
              <a:t>consists of </a:t>
            </a:r>
            <a:r>
              <a:rPr lang="en-US" b="1" dirty="0"/>
              <a:t>nodes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root node </a:t>
            </a:r>
            <a:r>
              <a:rPr lang="en-US" dirty="0"/>
              <a:t>has no parents.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nodes have one parent. For example, node R is the parent of nodes A and 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see that a hierarchy can be created, with a smaller tree inside a larger tree. For example, the B-C-D structure is itself a tree.</a:t>
            </a:r>
          </a:p>
        </p:txBody>
      </p:sp>
    </p:spTree>
    <p:extLst>
      <p:ext uri="{BB962C8B-B14F-4D97-AF65-F5344CB8AC3E}">
        <p14:creationId xmlns:p14="http://schemas.microsoft.com/office/powerpoint/2010/main" val="42366797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E23C-E865-4524-8F95-DA69ABC0F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Tree structure is </a:t>
            </a:r>
            <a:r>
              <a:rPr lang="en-US" sz="4000" i="1" dirty="0"/>
              <a:t>very important</a:t>
            </a:r>
            <a:r>
              <a:rPr lang="en-US" sz="4000" dirty="0"/>
              <a:t> for: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A180B-ABC1-41BA-9FED-7CE841153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5279"/>
            <a:ext cx="7886700" cy="59969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Anything with </a:t>
            </a:r>
            <a:r>
              <a:rPr lang="en-US" b="1" dirty="0">
                <a:solidFill>
                  <a:srgbClr val="FF0000"/>
                </a:solidFill>
              </a:rPr>
              <a:t>Hierarchies: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file systems, etc.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B40E2-9DD1-4D39-A978-E838A1D9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05F8C973-A864-422C-AB42-CAD1F4366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814809"/>
              </p:ext>
            </p:extLst>
          </p:nvPr>
        </p:nvGraphicFramePr>
        <p:xfrm>
          <a:off x="1742288" y="206497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6489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E23C-E865-4524-8F95-DA69ABC0F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Tree structure is </a:t>
            </a:r>
            <a:r>
              <a:rPr lang="en-US" sz="4000" i="1" dirty="0"/>
              <a:t>very important</a:t>
            </a:r>
            <a:r>
              <a:rPr lang="en-US" sz="4000" dirty="0"/>
              <a:t> for: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A180B-ABC1-41BA-9FED-7CE841153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3409"/>
            <a:ext cx="7886700" cy="5996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State hierarchy (board games,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B40E2-9DD1-4D39-A978-E838A1D9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A58D04-D979-41F9-B62C-451740718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050082"/>
              </p:ext>
            </p:extLst>
          </p:nvPr>
        </p:nvGraphicFramePr>
        <p:xfrm>
          <a:off x="1826781" y="3724040"/>
          <a:ext cx="1461426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142">
                  <a:extLst>
                    <a:ext uri="{9D8B030D-6E8A-4147-A177-3AD203B41FA5}">
                      <a16:colId xmlns:a16="http://schemas.microsoft.com/office/drawing/2014/main" val="2206321357"/>
                    </a:ext>
                  </a:extLst>
                </a:gridCol>
                <a:gridCol w="487142">
                  <a:extLst>
                    <a:ext uri="{9D8B030D-6E8A-4147-A177-3AD203B41FA5}">
                      <a16:colId xmlns:a16="http://schemas.microsoft.com/office/drawing/2014/main" val="217171237"/>
                    </a:ext>
                  </a:extLst>
                </a:gridCol>
                <a:gridCol w="487142">
                  <a:extLst>
                    <a:ext uri="{9D8B030D-6E8A-4147-A177-3AD203B41FA5}">
                      <a16:colId xmlns:a16="http://schemas.microsoft.com/office/drawing/2014/main" val="1915221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71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10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900160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8EFFE257-BCA4-4D26-A837-4C8939638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98653"/>
              </p:ext>
            </p:extLst>
          </p:nvPr>
        </p:nvGraphicFramePr>
        <p:xfrm>
          <a:off x="4388312" y="2306020"/>
          <a:ext cx="1461426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142">
                  <a:extLst>
                    <a:ext uri="{9D8B030D-6E8A-4147-A177-3AD203B41FA5}">
                      <a16:colId xmlns:a16="http://schemas.microsoft.com/office/drawing/2014/main" val="2206321357"/>
                    </a:ext>
                  </a:extLst>
                </a:gridCol>
                <a:gridCol w="487142">
                  <a:extLst>
                    <a:ext uri="{9D8B030D-6E8A-4147-A177-3AD203B41FA5}">
                      <a16:colId xmlns:a16="http://schemas.microsoft.com/office/drawing/2014/main" val="217171237"/>
                    </a:ext>
                  </a:extLst>
                </a:gridCol>
                <a:gridCol w="487142">
                  <a:extLst>
                    <a:ext uri="{9D8B030D-6E8A-4147-A177-3AD203B41FA5}">
                      <a16:colId xmlns:a16="http://schemas.microsoft.com/office/drawing/2014/main" val="1915221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71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10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900160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921955A8-251B-4AE4-8C0D-16958ED86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064141"/>
              </p:ext>
            </p:extLst>
          </p:nvPr>
        </p:nvGraphicFramePr>
        <p:xfrm>
          <a:off x="4388312" y="3715154"/>
          <a:ext cx="1461426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142">
                  <a:extLst>
                    <a:ext uri="{9D8B030D-6E8A-4147-A177-3AD203B41FA5}">
                      <a16:colId xmlns:a16="http://schemas.microsoft.com/office/drawing/2014/main" val="2206321357"/>
                    </a:ext>
                  </a:extLst>
                </a:gridCol>
                <a:gridCol w="487142">
                  <a:extLst>
                    <a:ext uri="{9D8B030D-6E8A-4147-A177-3AD203B41FA5}">
                      <a16:colId xmlns:a16="http://schemas.microsoft.com/office/drawing/2014/main" val="217171237"/>
                    </a:ext>
                  </a:extLst>
                </a:gridCol>
                <a:gridCol w="487142">
                  <a:extLst>
                    <a:ext uri="{9D8B030D-6E8A-4147-A177-3AD203B41FA5}">
                      <a16:colId xmlns:a16="http://schemas.microsoft.com/office/drawing/2014/main" val="1915221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71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10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900160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33E9C6DF-5271-40CD-B1DD-7384DAB58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68051"/>
              </p:ext>
            </p:extLst>
          </p:nvPr>
        </p:nvGraphicFramePr>
        <p:xfrm>
          <a:off x="4388312" y="5126116"/>
          <a:ext cx="1461426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142">
                  <a:extLst>
                    <a:ext uri="{9D8B030D-6E8A-4147-A177-3AD203B41FA5}">
                      <a16:colId xmlns:a16="http://schemas.microsoft.com/office/drawing/2014/main" val="2206321357"/>
                    </a:ext>
                  </a:extLst>
                </a:gridCol>
                <a:gridCol w="487142">
                  <a:extLst>
                    <a:ext uri="{9D8B030D-6E8A-4147-A177-3AD203B41FA5}">
                      <a16:colId xmlns:a16="http://schemas.microsoft.com/office/drawing/2014/main" val="217171237"/>
                    </a:ext>
                  </a:extLst>
                </a:gridCol>
                <a:gridCol w="487142">
                  <a:extLst>
                    <a:ext uri="{9D8B030D-6E8A-4147-A177-3AD203B41FA5}">
                      <a16:colId xmlns:a16="http://schemas.microsoft.com/office/drawing/2014/main" val="1915221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71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10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900160"/>
                  </a:ext>
                </a:extLst>
              </a:tr>
            </a:tbl>
          </a:graphicData>
        </a:graphic>
      </p:graphicFrame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E6017200-9BB1-4EAD-B7C3-DFBA575E7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078064"/>
              </p:ext>
            </p:extLst>
          </p:nvPr>
        </p:nvGraphicFramePr>
        <p:xfrm>
          <a:off x="6684567" y="2927855"/>
          <a:ext cx="744519" cy="566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173">
                  <a:extLst>
                    <a:ext uri="{9D8B030D-6E8A-4147-A177-3AD203B41FA5}">
                      <a16:colId xmlns:a16="http://schemas.microsoft.com/office/drawing/2014/main" val="2206321357"/>
                    </a:ext>
                  </a:extLst>
                </a:gridCol>
                <a:gridCol w="248173">
                  <a:extLst>
                    <a:ext uri="{9D8B030D-6E8A-4147-A177-3AD203B41FA5}">
                      <a16:colId xmlns:a16="http://schemas.microsoft.com/office/drawing/2014/main" val="217171237"/>
                    </a:ext>
                  </a:extLst>
                </a:gridCol>
                <a:gridCol w="248173">
                  <a:extLst>
                    <a:ext uri="{9D8B030D-6E8A-4147-A177-3AD203B41FA5}">
                      <a16:colId xmlns:a16="http://schemas.microsoft.com/office/drawing/2014/main" val="1915221207"/>
                    </a:ext>
                  </a:extLst>
                </a:gridCol>
              </a:tblGrid>
              <a:tr h="188924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O</a:t>
                      </a:r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716351"/>
                  </a:ext>
                </a:extLst>
              </a:tr>
              <a:tr h="188924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X</a:t>
                      </a:r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102440"/>
                  </a:ext>
                </a:extLst>
              </a:tr>
              <a:tr h="188924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900160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AF3A56DD-135E-42AA-ABF2-26146DA03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028443"/>
              </p:ext>
            </p:extLst>
          </p:nvPr>
        </p:nvGraphicFramePr>
        <p:xfrm>
          <a:off x="6684567" y="2228472"/>
          <a:ext cx="744519" cy="566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173">
                  <a:extLst>
                    <a:ext uri="{9D8B030D-6E8A-4147-A177-3AD203B41FA5}">
                      <a16:colId xmlns:a16="http://schemas.microsoft.com/office/drawing/2014/main" val="2206321357"/>
                    </a:ext>
                  </a:extLst>
                </a:gridCol>
                <a:gridCol w="248173">
                  <a:extLst>
                    <a:ext uri="{9D8B030D-6E8A-4147-A177-3AD203B41FA5}">
                      <a16:colId xmlns:a16="http://schemas.microsoft.com/office/drawing/2014/main" val="217171237"/>
                    </a:ext>
                  </a:extLst>
                </a:gridCol>
                <a:gridCol w="248173">
                  <a:extLst>
                    <a:ext uri="{9D8B030D-6E8A-4147-A177-3AD203B41FA5}">
                      <a16:colId xmlns:a16="http://schemas.microsoft.com/office/drawing/2014/main" val="1915221207"/>
                    </a:ext>
                  </a:extLst>
                </a:gridCol>
              </a:tblGrid>
              <a:tr h="188924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O</a:t>
                      </a:r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716351"/>
                  </a:ext>
                </a:extLst>
              </a:tr>
              <a:tr h="188924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X</a:t>
                      </a:r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102440"/>
                  </a:ext>
                </a:extLst>
              </a:tr>
              <a:tr h="188924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900160"/>
                  </a:ext>
                </a:extLst>
              </a:tr>
            </a:tbl>
          </a:graphicData>
        </a:graphic>
      </p:graphicFrame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2EC76664-4BB6-41D9-883A-37B042685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168804"/>
              </p:ext>
            </p:extLst>
          </p:nvPr>
        </p:nvGraphicFramePr>
        <p:xfrm>
          <a:off x="6684567" y="3627238"/>
          <a:ext cx="744519" cy="566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173">
                  <a:extLst>
                    <a:ext uri="{9D8B030D-6E8A-4147-A177-3AD203B41FA5}">
                      <a16:colId xmlns:a16="http://schemas.microsoft.com/office/drawing/2014/main" val="2206321357"/>
                    </a:ext>
                  </a:extLst>
                </a:gridCol>
                <a:gridCol w="248173">
                  <a:extLst>
                    <a:ext uri="{9D8B030D-6E8A-4147-A177-3AD203B41FA5}">
                      <a16:colId xmlns:a16="http://schemas.microsoft.com/office/drawing/2014/main" val="217171237"/>
                    </a:ext>
                  </a:extLst>
                </a:gridCol>
                <a:gridCol w="248173">
                  <a:extLst>
                    <a:ext uri="{9D8B030D-6E8A-4147-A177-3AD203B41FA5}">
                      <a16:colId xmlns:a16="http://schemas.microsoft.com/office/drawing/2014/main" val="1915221207"/>
                    </a:ext>
                  </a:extLst>
                </a:gridCol>
              </a:tblGrid>
              <a:tr h="188924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X</a:t>
                      </a:r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716351"/>
                  </a:ext>
                </a:extLst>
              </a:tr>
              <a:tr h="188924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O</a:t>
                      </a:r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102440"/>
                  </a:ext>
                </a:extLst>
              </a:tr>
              <a:tr h="188924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900160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54423D2D-DF42-44D8-8BFE-ECDAEF16F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24790"/>
              </p:ext>
            </p:extLst>
          </p:nvPr>
        </p:nvGraphicFramePr>
        <p:xfrm>
          <a:off x="6684567" y="4326621"/>
          <a:ext cx="744519" cy="566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173">
                  <a:extLst>
                    <a:ext uri="{9D8B030D-6E8A-4147-A177-3AD203B41FA5}">
                      <a16:colId xmlns:a16="http://schemas.microsoft.com/office/drawing/2014/main" val="2206321357"/>
                    </a:ext>
                  </a:extLst>
                </a:gridCol>
                <a:gridCol w="248173">
                  <a:extLst>
                    <a:ext uri="{9D8B030D-6E8A-4147-A177-3AD203B41FA5}">
                      <a16:colId xmlns:a16="http://schemas.microsoft.com/office/drawing/2014/main" val="217171237"/>
                    </a:ext>
                  </a:extLst>
                </a:gridCol>
                <a:gridCol w="248173">
                  <a:extLst>
                    <a:ext uri="{9D8B030D-6E8A-4147-A177-3AD203B41FA5}">
                      <a16:colId xmlns:a16="http://schemas.microsoft.com/office/drawing/2014/main" val="1915221207"/>
                    </a:ext>
                  </a:extLst>
                </a:gridCol>
              </a:tblGrid>
              <a:tr h="188924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X</a:t>
                      </a:r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716351"/>
                  </a:ext>
                </a:extLst>
              </a:tr>
              <a:tr h="188924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102440"/>
                  </a:ext>
                </a:extLst>
              </a:tr>
              <a:tr h="188924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O</a:t>
                      </a:r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900160"/>
                  </a:ext>
                </a:extLst>
              </a:tr>
            </a:tbl>
          </a:graphicData>
        </a:graphic>
      </p:graphicFrame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A668F320-4C59-4854-80C0-8C97EB187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903982"/>
              </p:ext>
            </p:extLst>
          </p:nvPr>
        </p:nvGraphicFramePr>
        <p:xfrm>
          <a:off x="6684567" y="5026004"/>
          <a:ext cx="744519" cy="566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173">
                  <a:extLst>
                    <a:ext uri="{9D8B030D-6E8A-4147-A177-3AD203B41FA5}">
                      <a16:colId xmlns:a16="http://schemas.microsoft.com/office/drawing/2014/main" val="2206321357"/>
                    </a:ext>
                  </a:extLst>
                </a:gridCol>
                <a:gridCol w="248173">
                  <a:extLst>
                    <a:ext uri="{9D8B030D-6E8A-4147-A177-3AD203B41FA5}">
                      <a16:colId xmlns:a16="http://schemas.microsoft.com/office/drawing/2014/main" val="217171237"/>
                    </a:ext>
                  </a:extLst>
                </a:gridCol>
                <a:gridCol w="248173">
                  <a:extLst>
                    <a:ext uri="{9D8B030D-6E8A-4147-A177-3AD203B41FA5}">
                      <a16:colId xmlns:a16="http://schemas.microsoft.com/office/drawing/2014/main" val="1915221207"/>
                    </a:ext>
                  </a:extLst>
                </a:gridCol>
              </a:tblGrid>
              <a:tr h="188924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X</a:t>
                      </a:r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716351"/>
                  </a:ext>
                </a:extLst>
              </a:tr>
              <a:tr h="188924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O</a:t>
                      </a:r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102440"/>
                  </a:ext>
                </a:extLst>
              </a:tr>
              <a:tr h="188924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900160"/>
                  </a:ext>
                </a:extLst>
              </a:tr>
            </a:tbl>
          </a:graphicData>
        </a:graphic>
      </p:graphicFrame>
      <p:graphicFrame>
        <p:nvGraphicFramePr>
          <p:cNvPr id="19" name="Table 7">
            <a:extLst>
              <a:ext uri="{FF2B5EF4-FFF2-40B4-BE49-F238E27FC236}">
                <a16:creationId xmlns:a16="http://schemas.microsoft.com/office/drawing/2014/main" id="{C69F36AA-B6AE-464B-85A2-480126F11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006990"/>
              </p:ext>
            </p:extLst>
          </p:nvPr>
        </p:nvGraphicFramePr>
        <p:xfrm>
          <a:off x="6684567" y="5725385"/>
          <a:ext cx="744519" cy="566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173">
                  <a:extLst>
                    <a:ext uri="{9D8B030D-6E8A-4147-A177-3AD203B41FA5}">
                      <a16:colId xmlns:a16="http://schemas.microsoft.com/office/drawing/2014/main" val="2206321357"/>
                    </a:ext>
                  </a:extLst>
                </a:gridCol>
                <a:gridCol w="248173">
                  <a:extLst>
                    <a:ext uri="{9D8B030D-6E8A-4147-A177-3AD203B41FA5}">
                      <a16:colId xmlns:a16="http://schemas.microsoft.com/office/drawing/2014/main" val="217171237"/>
                    </a:ext>
                  </a:extLst>
                </a:gridCol>
                <a:gridCol w="248173">
                  <a:extLst>
                    <a:ext uri="{9D8B030D-6E8A-4147-A177-3AD203B41FA5}">
                      <a16:colId xmlns:a16="http://schemas.microsoft.com/office/drawing/2014/main" val="1915221207"/>
                    </a:ext>
                  </a:extLst>
                </a:gridCol>
              </a:tblGrid>
              <a:tr h="188924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X</a:t>
                      </a:r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716351"/>
                  </a:ext>
                </a:extLst>
              </a:tr>
              <a:tr h="188924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102440"/>
                  </a:ext>
                </a:extLst>
              </a:tr>
              <a:tr h="188924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O</a:t>
                      </a:r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46584" marR="46584" marT="23292" marB="23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900160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86DBD5-8920-4135-BF57-ED1B8B13A400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849738" y="2511858"/>
            <a:ext cx="834829" cy="3504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892A12-86F4-410F-A861-481D36937A6A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849738" y="2862280"/>
            <a:ext cx="834829" cy="3489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A9F0F9-C0C9-4A3F-BAC8-773F886517C6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5849738" y="3910624"/>
            <a:ext cx="834829" cy="360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B199E2-D7BB-42C4-8F2F-D404D5B7363B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5849738" y="4271414"/>
            <a:ext cx="834829" cy="3385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895A65-22D2-4B75-9F3C-6D591CFA284F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5849738" y="4271414"/>
            <a:ext cx="834829" cy="1037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E6AEF2-B227-491F-9A86-19948C50D6FA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5849738" y="4271414"/>
            <a:ext cx="834829" cy="17373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9FBE143-7E0E-4A8C-8042-63615A71B658}"/>
              </a:ext>
            </a:extLst>
          </p:cNvPr>
          <p:cNvCxnSpPr>
            <a:endCxn id="9" idx="1"/>
          </p:cNvCxnSpPr>
          <p:nvPr/>
        </p:nvCxnSpPr>
        <p:spPr>
          <a:xfrm flipV="1">
            <a:off x="3288207" y="2862280"/>
            <a:ext cx="1100105" cy="1409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904D258-0254-41A3-BF62-B80A7DAE933D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288207" y="4271414"/>
            <a:ext cx="1100105" cy="8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D8BCCC-725C-4207-A6B3-5F2B80F76FB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288207" y="4280300"/>
            <a:ext cx="1100105" cy="14020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6450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2724-2BF0-4C04-B383-6F8C77B9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B0D3-04EA-43FB-BF16-2EB77063D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936473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Greedy algorithms focus on obtaining immediately better results without focusing on long-term (global) results.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Many times, you don’t need </a:t>
            </a:r>
            <a:r>
              <a:rPr lang="en-US" sz="2400" i="1" dirty="0"/>
              <a:t>the best</a:t>
            </a:r>
            <a:r>
              <a:rPr lang="en-US" sz="2400" dirty="0"/>
              <a:t> solution. You need </a:t>
            </a:r>
            <a:r>
              <a:rPr lang="en-US" sz="2400" i="1" dirty="0"/>
              <a:t>good enough</a:t>
            </a:r>
            <a:r>
              <a:rPr lang="en-US" sz="2400" dirty="0"/>
              <a:t> solution. Greedy algorithms are great for this.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2C62C-E13C-468B-A96E-F3285B4B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C00000"/>
                </a:solidFill>
              </a:rPr>
              <a:t>48</a:t>
            </a:fld>
            <a:endParaRPr lang="en-US">
              <a:solidFill>
                <a:srgbClr val="C0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EACD61-5816-47CB-B3C4-26B57AFDF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046" y="1448216"/>
            <a:ext cx="3129562" cy="3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DEF15E-32CB-4871-B22B-7D77C88634CF}"/>
              </a:ext>
            </a:extLst>
          </p:cNvPr>
          <p:cNvSpPr txBox="1"/>
          <p:nvPr/>
        </p:nvSpPr>
        <p:spPr>
          <a:xfrm>
            <a:off x="5754046" y="5223382"/>
            <a:ext cx="3129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The Worship of Mammon </a:t>
            </a:r>
            <a:r>
              <a:rPr lang="en-US" sz="1100" dirty="0"/>
              <a:t>(Evelyn De Morgan, c1909). This picture illustrates a person who, beyond simply money, worships the </a:t>
            </a:r>
            <a:r>
              <a:rPr lang="en-US" sz="1100" i="1" dirty="0"/>
              <a:t>idea of money</a:t>
            </a:r>
            <a:r>
              <a:rPr lang="en-US" sz="1100" dirty="0"/>
              <a:t> itself, leading to her own doom.</a:t>
            </a:r>
          </a:p>
        </p:txBody>
      </p:sp>
    </p:spTree>
    <p:extLst>
      <p:ext uri="{BB962C8B-B14F-4D97-AF65-F5344CB8AC3E}">
        <p14:creationId xmlns:p14="http://schemas.microsoft.com/office/powerpoint/2010/main" val="30178022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7171-09B3-4653-B5FC-151FE00E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0208-192A-4AA9-B4A0-B9799EC3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028129" cy="4351338"/>
          </a:xfrm>
        </p:spPr>
        <p:txBody>
          <a:bodyPr>
            <a:normAutofit/>
          </a:bodyPr>
          <a:lstStyle/>
          <a:p>
            <a:r>
              <a:rPr lang="en-US" sz="1800" dirty="0"/>
              <a:t>You have a backpack. It fits 15 kg.</a:t>
            </a:r>
          </a:p>
          <a:p>
            <a:r>
              <a:rPr lang="en-US" sz="1800" dirty="0"/>
              <a:t>There are five objects, each with different weight (</a:t>
            </a:r>
            <a:r>
              <a:rPr lang="en-US" sz="1800" dirty="0" err="1"/>
              <a:t>w</a:t>
            </a:r>
            <a:r>
              <a:rPr lang="en-US" sz="1800" baseline="-25000" dirty="0" err="1"/>
              <a:t>i</a:t>
            </a:r>
            <a:r>
              <a:rPr lang="en-US" sz="1800" dirty="0"/>
              <a:t>) and value (v</a:t>
            </a:r>
            <a:r>
              <a:rPr lang="en-US" sz="1800" baseline="-25000" dirty="0"/>
              <a:t>i</a:t>
            </a:r>
            <a:r>
              <a:rPr lang="en-US" sz="1800" dirty="0"/>
              <a:t>).</a:t>
            </a:r>
          </a:p>
          <a:p>
            <a:endParaRPr lang="en-US" sz="1800" dirty="0"/>
          </a:p>
          <a:p>
            <a:r>
              <a:rPr lang="en-US" sz="1800" dirty="0"/>
              <a:t>You must fill your backpack with the greatest value possible, but without overloading yourself.</a:t>
            </a:r>
          </a:p>
          <a:p>
            <a:endParaRPr lang="en-US" sz="1800" dirty="0"/>
          </a:p>
          <a:p>
            <a:r>
              <a:rPr lang="en-US" sz="1800" b="1" dirty="0">
                <a:solidFill>
                  <a:srgbClr val="FF0000"/>
                </a:solidFill>
              </a:rPr>
              <a:t>How do you solve this problem?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8DAFE-FB71-48CD-B834-D3975A6E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C00000"/>
                </a:solidFill>
              </a:rPr>
              <a:t>49</a:t>
            </a:fld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183B2-B210-48C7-A019-027BE1E30208}"/>
              </a:ext>
            </a:extLst>
          </p:cNvPr>
          <p:cNvSpPr txBox="1"/>
          <p:nvPr/>
        </p:nvSpPr>
        <p:spPr>
          <a:xfrm>
            <a:off x="628650" y="6444477"/>
            <a:ext cx="60385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Source: </a:t>
            </a:r>
            <a:r>
              <a:rPr lang="en-US" sz="1200" dirty="0">
                <a:hlinkClick r:id="rId2"/>
              </a:rPr>
              <a:t>https://en.wikipedia.org/wiki/Knapsack_problem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037800-53E3-435E-B9E8-2563C7B00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478" y="2412700"/>
            <a:ext cx="3659439" cy="317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33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6514AF-9DC4-4E41-A703-E9FB0DD9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Importance: An algorithm can be implemented quickly or slowly!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4DBDF-7873-4A71-BF82-591CC7FC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F72AA-8106-4B9F-A099-44E03AC820A5}"/>
              </a:ext>
            </a:extLst>
          </p:cNvPr>
          <p:cNvSpPr txBox="1"/>
          <p:nvPr/>
        </p:nvSpPr>
        <p:spPr>
          <a:xfrm>
            <a:off x="957487" y="2843356"/>
            <a:ext cx="722903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Model example:</a:t>
            </a:r>
          </a:p>
          <a:p>
            <a:pPr algn="ctr"/>
            <a:r>
              <a:rPr lang="en-US" sz="3200" dirty="0"/>
              <a:t>Prime Number Determination (</a:t>
            </a:r>
            <a:r>
              <a:rPr lang="en-US" sz="3200" dirty="0" err="1"/>
              <a:t>IsPrime</a:t>
            </a:r>
            <a:r>
              <a:rPr lang="en-US" sz="3200" dirty="0"/>
              <a:t>)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“Is this number a prime number?”</a:t>
            </a:r>
          </a:p>
        </p:txBody>
      </p:sp>
    </p:spTree>
    <p:extLst>
      <p:ext uri="{BB962C8B-B14F-4D97-AF65-F5344CB8AC3E}">
        <p14:creationId xmlns:p14="http://schemas.microsoft.com/office/powerpoint/2010/main" val="32332758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7171-09B3-4653-B5FC-151FE00E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Problem: </a:t>
            </a:r>
            <a:r>
              <a:rPr lang="en-US" sz="4000" dirty="0"/>
              <a:t>Brute-Force?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7">
                <a:extLst>
                  <a:ext uri="{FF2B5EF4-FFF2-40B4-BE49-F238E27FC236}">
                    <a16:creationId xmlns:a16="http://schemas.microsoft.com/office/drawing/2014/main" id="{C2AAE6CF-CBB3-4E11-9C39-30EFFA48D28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4348719"/>
                  </p:ext>
                </p:extLst>
              </p:nvPr>
            </p:nvGraphicFramePr>
            <p:xfrm>
              <a:off x="628650" y="2098128"/>
              <a:ext cx="4638830" cy="43734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2690">
                      <a:extLst>
                        <a:ext uri="{9D8B030D-6E8A-4147-A177-3AD203B41FA5}">
                          <a16:colId xmlns:a16="http://schemas.microsoft.com/office/drawing/2014/main" val="4058648221"/>
                        </a:ext>
                      </a:extLst>
                    </a:gridCol>
                    <a:gridCol w="662690">
                      <a:extLst>
                        <a:ext uri="{9D8B030D-6E8A-4147-A177-3AD203B41FA5}">
                          <a16:colId xmlns:a16="http://schemas.microsoft.com/office/drawing/2014/main" val="2038535513"/>
                        </a:ext>
                      </a:extLst>
                    </a:gridCol>
                    <a:gridCol w="662690">
                      <a:extLst>
                        <a:ext uri="{9D8B030D-6E8A-4147-A177-3AD203B41FA5}">
                          <a16:colId xmlns:a16="http://schemas.microsoft.com/office/drawing/2014/main" val="271715944"/>
                        </a:ext>
                      </a:extLst>
                    </a:gridCol>
                    <a:gridCol w="662690">
                      <a:extLst>
                        <a:ext uri="{9D8B030D-6E8A-4147-A177-3AD203B41FA5}">
                          <a16:colId xmlns:a16="http://schemas.microsoft.com/office/drawing/2014/main" val="2234780816"/>
                        </a:ext>
                      </a:extLst>
                    </a:gridCol>
                    <a:gridCol w="662690">
                      <a:extLst>
                        <a:ext uri="{9D8B030D-6E8A-4147-A177-3AD203B41FA5}">
                          <a16:colId xmlns:a16="http://schemas.microsoft.com/office/drawing/2014/main" val="1649901415"/>
                        </a:ext>
                      </a:extLst>
                    </a:gridCol>
                    <a:gridCol w="662690">
                      <a:extLst>
                        <a:ext uri="{9D8B030D-6E8A-4147-A177-3AD203B41FA5}">
                          <a16:colId xmlns:a16="http://schemas.microsoft.com/office/drawing/2014/main" val="3438126296"/>
                        </a:ext>
                      </a:extLst>
                    </a:gridCol>
                    <a:gridCol w="662690">
                      <a:extLst>
                        <a:ext uri="{9D8B030D-6E8A-4147-A177-3AD203B41FA5}">
                          <a16:colId xmlns:a16="http://schemas.microsoft.com/office/drawing/2014/main" val="32745427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$4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12kg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$2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2kg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$2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1kg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$1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1kg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$10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4kg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b="1" dirty="0"/>
                            <a:t>Weight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1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smtClean="0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sz="1100" b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1" dirty="0"/>
                            <a:t>Value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1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smtClean="0">
                                            <a:latin typeface="Cambria Math" panose="02040503050406030204" pitchFamily="18" charset="0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sz="1100" b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4616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70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/>
                            <a:ea typeface="MS PGothic"/>
                            <a:cs typeface="TH Sarabun New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41155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/>
                            <a:ea typeface="MS PGothic"/>
                            <a:cs typeface="TH Sarabun New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/>
                            <a:ea typeface="MS PGothic"/>
                            <a:cs typeface="TH Sarabun New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9231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21484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/>
                            <a:ea typeface="MS PGothic"/>
                            <a:cs typeface="TH Sarabun New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580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/>
                            <a:ea typeface="MS PGothic"/>
                            <a:cs typeface="TH Sarabun New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/>
                            <a:ea typeface="MS PGothic"/>
                            <a:cs typeface="TH Sarabun New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52554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/>
                            <a:ea typeface="MS PGothic"/>
                            <a:cs typeface="TH Sarabun New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/>
                            <a:ea typeface="MS PGothic"/>
                            <a:cs typeface="TH Sarabun New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/>
                            <a:ea typeface="MS PGothic"/>
                            <a:cs typeface="TH Sarabun New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5653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9754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1046719"/>
                      </a:ext>
                    </a:extLst>
                  </a:tr>
                  <a:tr h="370840">
                    <a:tc gridSpan="7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etc.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28314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7">
                <a:extLst>
                  <a:ext uri="{FF2B5EF4-FFF2-40B4-BE49-F238E27FC236}">
                    <a16:creationId xmlns:a16="http://schemas.microsoft.com/office/drawing/2014/main" id="{C2AAE6CF-CBB3-4E11-9C39-30EFFA48D28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4348719"/>
                  </p:ext>
                </p:extLst>
              </p:nvPr>
            </p:nvGraphicFramePr>
            <p:xfrm>
              <a:off x="628650" y="2098128"/>
              <a:ext cx="4638830" cy="43734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2690">
                      <a:extLst>
                        <a:ext uri="{9D8B030D-6E8A-4147-A177-3AD203B41FA5}">
                          <a16:colId xmlns:a16="http://schemas.microsoft.com/office/drawing/2014/main" val="4058648221"/>
                        </a:ext>
                      </a:extLst>
                    </a:gridCol>
                    <a:gridCol w="662690">
                      <a:extLst>
                        <a:ext uri="{9D8B030D-6E8A-4147-A177-3AD203B41FA5}">
                          <a16:colId xmlns:a16="http://schemas.microsoft.com/office/drawing/2014/main" val="2038535513"/>
                        </a:ext>
                      </a:extLst>
                    </a:gridCol>
                    <a:gridCol w="662690">
                      <a:extLst>
                        <a:ext uri="{9D8B030D-6E8A-4147-A177-3AD203B41FA5}">
                          <a16:colId xmlns:a16="http://schemas.microsoft.com/office/drawing/2014/main" val="271715944"/>
                        </a:ext>
                      </a:extLst>
                    </a:gridCol>
                    <a:gridCol w="662690">
                      <a:extLst>
                        <a:ext uri="{9D8B030D-6E8A-4147-A177-3AD203B41FA5}">
                          <a16:colId xmlns:a16="http://schemas.microsoft.com/office/drawing/2014/main" val="2234780816"/>
                        </a:ext>
                      </a:extLst>
                    </a:gridCol>
                    <a:gridCol w="662690">
                      <a:extLst>
                        <a:ext uri="{9D8B030D-6E8A-4147-A177-3AD203B41FA5}">
                          <a16:colId xmlns:a16="http://schemas.microsoft.com/office/drawing/2014/main" val="1649901415"/>
                        </a:ext>
                      </a:extLst>
                    </a:gridCol>
                    <a:gridCol w="662690">
                      <a:extLst>
                        <a:ext uri="{9D8B030D-6E8A-4147-A177-3AD203B41FA5}">
                          <a16:colId xmlns:a16="http://schemas.microsoft.com/office/drawing/2014/main" val="3438126296"/>
                        </a:ext>
                      </a:extLst>
                    </a:gridCol>
                    <a:gridCol w="662690">
                      <a:extLst>
                        <a:ext uri="{9D8B030D-6E8A-4147-A177-3AD203B41FA5}">
                          <a16:colId xmlns:a16="http://schemas.microsoft.com/office/drawing/2014/main" val="3274542762"/>
                        </a:ext>
                      </a:extLst>
                    </a:gridCol>
                  </a:tblGrid>
                  <a:tr h="6650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$4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12kg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$2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2kg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$2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1kg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$1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1kg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$10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4kg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62385" r="-101835" b="-573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0000" t="-62385" r="-1835" b="-5733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4616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70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/>
                            <a:ea typeface="MS PGothic"/>
                            <a:cs typeface="TH Sarabun New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41155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/>
                            <a:ea typeface="MS PGothic"/>
                            <a:cs typeface="TH Sarabun New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/>
                            <a:ea typeface="MS PGothic"/>
                            <a:cs typeface="TH Sarabun New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9231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21484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/>
                            <a:ea typeface="MS PGothic"/>
                            <a:cs typeface="TH Sarabun New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580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/>
                            <a:ea typeface="MS PGothic"/>
                            <a:cs typeface="TH Sarabun New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/>
                            <a:ea typeface="MS PGothic"/>
                            <a:cs typeface="TH Sarabun New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52554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/>
                            <a:ea typeface="MS PGothic"/>
                            <a:cs typeface="TH Sarabun New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/>
                            <a:ea typeface="MS PGothic"/>
                            <a:cs typeface="TH Sarabun New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/>
                            <a:ea typeface="MS PGothic"/>
                            <a:cs typeface="TH Sarabun New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5653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9754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1046719"/>
                      </a:ext>
                    </a:extLst>
                  </a:tr>
                  <a:tr h="370840">
                    <a:tc gridSpan="7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etc.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28314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8DAFE-FB71-48CD-B834-D3975A6E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C00000"/>
                </a:solidFill>
              </a:rPr>
              <a:t>50</a:t>
            </a:fld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5575F-D14F-4549-9DBF-22EBEF616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478" y="2412700"/>
            <a:ext cx="3659439" cy="317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6183B2-B210-48C7-A019-027BE1E30208}"/>
              </a:ext>
            </a:extLst>
          </p:cNvPr>
          <p:cNvSpPr txBox="1"/>
          <p:nvPr/>
        </p:nvSpPr>
        <p:spPr>
          <a:xfrm>
            <a:off x="628650" y="6444477"/>
            <a:ext cx="60385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Source: </a:t>
            </a:r>
            <a:r>
              <a:rPr lang="en-US" sz="1200" dirty="0">
                <a:hlinkClick r:id="rId4"/>
              </a:rPr>
              <a:t>https://en.wikipedia.org/wiki/Knapsack_problem</a:t>
            </a:r>
            <a:endParaRPr lang="en-US" sz="1200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B1F3161C-22FD-41CE-8E65-E670B880A893}"/>
              </a:ext>
            </a:extLst>
          </p:cNvPr>
          <p:cNvSpPr/>
          <p:nvPr/>
        </p:nvSpPr>
        <p:spPr>
          <a:xfrm>
            <a:off x="793287" y="1630405"/>
            <a:ext cx="363338" cy="363338"/>
          </a:xfrm>
          <a:prstGeom prst="cube">
            <a:avLst/>
          </a:prstGeom>
          <a:solidFill>
            <a:srgbClr val="7FFF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832A7118-2444-4D39-9F0C-C7B3A70B844B}"/>
              </a:ext>
            </a:extLst>
          </p:cNvPr>
          <p:cNvSpPr/>
          <p:nvPr/>
        </p:nvSpPr>
        <p:spPr>
          <a:xfrm>
            <a:off x="1465461" y="1630405"/>
            <a:ext cx="363338" cy="363338"/>
          </a:xfrm>
          <a:prstGeom prst="cube">
            <a:avLst/>
          </a:prstGeom>
          <a:solidFill>
            <a:srgbClr val="55D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B23D184-9F0F-4530-9980-69AF196BD285}"/>
              </a:ext>
            </a:extLst>
          </p:cNvPr>
          <p:cNvSpPr/>
          <p:nvPr/>
        </p:nvSpPr>
        <p:spPr>
          <a:xfrm>
            <a:off x="2137635" y="1630405"/>
            <a:ext cx="363338" cy="363338"/>
          </a:xfrm>
          <a:prstGeom prst="cube">
            <a:avLst/>
          </a:prstGeom>
          <a:solidFill>
            <a:srgbClr val="C8C4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01F05F43-B33F-4B9E-B9AD-4FD7236702E8}"/>
              </a:ext>
            </a:extLst>
          </p:cNvPr>
          <p:cNvSpPr/>
          <p:nvPr/>
        </p:nvSpPr>
        <p:spPr>
          <a:xfrm>
            <a:off x="2809809" y="1630405"/>
            <a:ext cx="363338" cy="363338"/>
          </a:xfrm>
          <a:prstGeom prst="cube">
            <a:avLst/>
          </a:prstGeom>
          <a:solidFill>
            <a:srgbClr val="FF995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12E6AA8B-6460-472E-9E46-02FE1DBFD632}"/>
              </a:ext>
            </a:extLst>
          </p:cNvPr>
          <p:cNvSpPr/>
          <p:nvPr/>
        </p:nvSpPr>
        <p:spPr>
          <a:xfrm>
            <a:off x="3464388" y="1630405"/>
            <a:ext cx="363338" cy="363338"/>
          </a:xfrm>
          <a:prstGeom prst="cube">
            <a:avLst/>
          </a:prstGeom>
          <a:solidFill>
            <a:srgbClr val="FFD4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907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7171-09B3-4653-B5FC-151FE00E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Problem: </a:t>
            </a:r>
            <a:r>
              <a:rPr lang="en-US" sz="4000" dirty="0"/>
              <a:t>Brute-Force?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7">
                <a:extLst>
                  <a:ext uri="{FF2B5EF4-FFF2-40B4-BE49-F238E27FC236}">
                    <a16:creationId xmlns:a16="http://schemas.microsoft.com/office/drawing/2014/main" id="{C2AAE6CF-CBB3-4E11-9C39-30EFFA48D28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55252266"/>
                  </p:ext>
                </p:extLst>
              </p:nvPr>
            </p:nvGraphicFramePr>
            <p:xfrm>
              <a:off x="628650" y="2098128"/>
              <a:ext cx="4638830" cy="43734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2690">
                      <a:extLst>
                        <a:ext uri="{9D8B030D-6E8A-4147-A177-3AD203B41FA5}">
                          <a16:colId xmlns:a16="http://schemas.microsoft.com/office/drawing/2014/main" val="4058648221"/>
                        </a:ext>
                      </a:extLst>
                    </a:gridCol>
                    <a:gridCol w="662690">
                      <a:extLst>
                        <a:ext uri="{9D8B030D-6E8A-4147-A177-3AD203B41FA5}">
                          <a16:colId xmlns:a16="http://schemas.microsoft.com/office/drawing/2014/main" val="2038535513"/>
                        </a:ext>
                      </a:extLst>
                    </a:gridCol>
                    <a:gridCol w="662690">
                      <a:extLst>
                        <a:ext uri="{9D8B030D-6E8A-4147-A177-3AD203B41FA5}">
                          <a16:colId xmlns:a16="http://schemas.microsoft.com/office/drawing/2014/main" val="271715944"/>
                        </a:ext>
                      </a:extLst>
                    </a:gridCol>
                    <a:gridCol w="662690">
                      <a:extLst>
                        <a:ext uri="{9D8B030D-6E8A-4147-A177-3AD203B41FA5}">
                          <a16:colId xmlns:a16="http://schemas.microsoft.com/office/drawing/2014/main" val="2234780816"/>
                        </a:ext>
                      </a:extLst>
                    </a:gridCol>
                    <a:gridCol w="662690">
                      <a:extLst>
                        <a:ext uri="{9D8B030D-6E8A-4147-A177-3AD203B41FA5}">
                          <a16:colId xmlns:a16="http://schemas.microsoft.com/office/drawing/2014/main" val="1649901415"/>
                        </a:ext>
                      </a:extLst>
                    </a:gridCol>
                    <a:gridCol w="662690">
                      <a:extLst>
                        <a:ext uri="{9D8B030D-6E8A-4147-A177-3AD203B41FA5}">
                          <a16:colId xmlns:a16="http://schemas.microsoft.com/office/drawing/2014/main" val="3438126296"/>
                        </a:ext>
                      </a:extLst>
                    </a:gridCol>
                    <a:gridCol w="662690">
                      <a:extLst>
                        <a:ext uri="{9D8B030D-6E8A-4147-A177-3AD203B41FA5}">
                          <a16:colId xmlns:a16="http://schemas.microsoft.com/office/drawing/2014/main" val="32745427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$4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12kg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$2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2kg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$2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1kg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$1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1kg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$10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4kg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50" b="1" dirty="0"/>
                            <a:t>Weight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1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smtClean="0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sz="1100" b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1" dirty="0"/>
                            <a:t>Value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1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smtClean="0">
                                            <a:latin typeface="Cambria Math" panose="02040503050406030204" pitchFamily="18" charset="0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sz="1100" b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4616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C8C4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FF995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FFD42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70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C8C4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/>
                            <a:ea typeface="MS PGothic"/>
                            <a:cs typeface="TH Sarabun New"/>
                          </a:endParaRPr>
                        </a:p>
                      </a:txBody>
                      <a:tcPr>
                        <a:solidFill>
                          <a:srgbClr val="FF995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>
                        <a:solidFill>
                          <a:srgbClr val="FFD42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41155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C8C4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>
                        <a:solidFill>
                          <a:srgbClr val="FF995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/>
                            <a:ea typeface="MS PGothic"/>
                            <a:cs typeface="TH Sarabun New"/>
                          </a:endParaRPr>
                        </a:p>
                      </a:txBody>
                      <a:tcPr>
                        <a:solidFill>
                          <a:srgbClr val="FF995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9231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rgbClr val="C8C4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>
                        <a:solidFill>
                          <a:srgbClr val="FF995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>
                        <a:solidFill>
                          <a:srgbClr val="FF995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21484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>
                        <a:solidFill>
                          <a:srgbClr val="C8C4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C8C4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C8C4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580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>
                        <a:solidFill>
                          <a:srgbClr val="C8C4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/>
                            <a:ea typeface="MS PGothic"/>
                            <a:cs typeface="TH Sarabun New"/>
                          </a:endParaRPr>
                        </a:p>
                      </a:txBody>
                      <a:tcPr>
                        <a:solidFill>
                          <a:srgbClr val="C8C4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>
                        <a:solidFill>
                          <a:srgbClr val="C8C4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52554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>
                        <a:solidFill>
                          <a:srgbClr val="C8C4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>
                        <a:solidFill>
                          <a:srgbClr val="C8C4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/>
                            <a:ea typeface="MS PGothic"/>
                            <a:cs typeface="TH Sarabun New"/>
                          </a:endParaRPr>
                        </a:p>
                      </a:txBody>
                      <a:tcPr>
                        <a:solidFill>
                          <a:srgbClr val="C8C4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5653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>
                        <a:solidFill>
                          <a:srgbClr val="C8C4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>
                        <a:solidFill>
                          <a:srgbClr val="C8C4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>
                        <a:solidFill>
                          <a:srgbClr val="C8C4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9754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1046719"/>
                      </a:ext>
                    </a:extLst>
                  </a:tr>
                  <a:tr h="370840">
                    <a:tc gridSpan="7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etc.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28314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7">
                <a:extLst>
                  <a:ext uri="{FF2B5EF4-FFF2-40B4-BE49-F238E27FC236}">
                    <a16:creationId xmlns:a16="http://schemas.microsoft.com/office/drawing/2014/main" id="{C2AAE6CF-CBB3-4E11-9C39-30EFFA48D28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55252266"/>
                  </p:ext>
                </p:extLst>
              </p:nvPr>
            </p:nvGraphicFramePr>
            <p:xfrm>
              <a:off x="628650" y="2098128"/>
              <a:ext cx="4638830" cy="43734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2690">
                      <a:extLst>
                        <a:ext uri="{9D8B030D-6E8A-4147-A177-3AD203B41FA5}">
                          <a16:colId xmlns:a16="http://schemas.microsoft.com/office/drawing/2014/main" val="4058648221"/>
                        </a:ext>
                      </a:extLst>
                    </a:gridCol>
                    <a:gridCol w="662690">
                      <a:extLst>
                        <a:ext uri="{9D8B030D-6E8A-4147-A177-3AD203B41FA5}">
                          <a16:colId xmlns:a16="http://schemas.microsoft.com/office/drawing/2014/main" val="2038535513"/>
                        </a:ext>
                      </a:extLst>
                    </a:gridCol>
                    <a:gridCol w="662690">
                      <a:extLst>
                        <a:ext uri="{9D8B030D-6E8A-4147-A177-3AD203B41FA5}">
                          <a16:colId xmlns:a16="http://schemas.microsoft.com/office/drawing/2014/main" val="271715944"/>
                        </a:ext>
                      </a:extLst>
                    </a:gridCol>
                    <a:gridCol w="662690">
                      <a:extLst>
                        <a:ext uri="{9D8B030D-6E8A-4147-A177-3AD203B41FA5}">
                          <a16:colId xmlns:a16="http://schemas.microsoft.com/office/drawing/2014/main" val="2234780816"/>
                        </a:ext>
                      </a:extLst>
                    </a:gridCol>
                    <a:gridCol w="662690">
                      <a:extLst>
                        <a:ext uri="{9D8B030D-6E8A-4147-A177-3AD203B41FA5}">
                          <a16:colId xmlns:a16="http://schemas.microsoft.com/office/drawing/2014/main" val="1649901415"/>
                        </a:ext>
                      </a:extLst>
                    </a:gridCol>
                    <a:gridCol w="662690">
                      <a:extLst>
                        <a:ext uri="{9D8B030D-6E8A-4147-A177-3AD203B41FA5}">
                          <a16:colId xmlns:a16="http://schemas.microsoft.com/office/drawing/2014/main" val="3438126296"/>
                        </a:ext>
                      </a:extLst>
                    </a:gridCol>
                    <a:gridCol w="662690">
                      <a:extLst>
                        <a:ext uri="{9D8B030D-6E8A-4147-A177-3AD203B41FA5}">
                          <a16:colId xmlns:a16="http://schemas.microsoft.com/office/drawing/2014/main" val="3274542762"/>
                        </a:ext>
                      </a:extLst>
                    </a:gridCol>
                  </a:tblGrid>
                  <a:tr h="6650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$4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12kg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$2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2kg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$2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1kg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$1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1kg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$10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4kg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62385" r="-101835" b="-573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0000" t="-62385" r="-1835" b="-5733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4616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C8C4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FF995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FFD42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70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C8C4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/>
                            <a:ea typeface="MS PGothic"/>
                            <a:cs typeface="TH Sarabun New"/>
                          </a:endParaRPr>
                        </a:p>
                      </a:txBody>
                      <a:tcPr>
                        <a:solidFill>
                          <a:srgbClr val="FF995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>
                        <a:solidFill>
                          <a:srgbClr val="FFD42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41155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C8C4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>
                        <a:solidFill>
                          <a:srgbClr val="FF995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/>
                            <a:ea typeface="MS PGothic"/>
                            <a:cs typeface="TH Sarabun New"/>
                          </a:endParaRPr>
                        </a:p>
                      </a:txBody>
                      <a:tcPr>
                        <a:solidFill>
                          <a:srgbClr val="FF995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9231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rgbClr val="C8C4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>
                        <a:solidFill>
                          <a:srgbClr val="FF995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>
                        <a:solidFill>
                          <a:srgbClr val="FF995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21484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>
                        <a:solidFill>
                          <a:srgbClr val="C8C4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C8C4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C8C4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580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>
                        <a:solidFill>
                          <a:srgbClr val="C8C4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/>
                            <a:ea typeface="MS PGothic"/>
                            <a:cs typeface="TH Sarabun New"/>
                          </a:endParaRPr>
                        </a:p>
                      </a:txBody>
                      <a:tcPr>
                        <a:solidFill>
                          <a:srgbClr val="C8C4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>
                        <a:solidFill>
                          <a:srgbClr val="C8C4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52554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>
                        <a:solidFill>
                          <a:srgbClr val="C8C4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>
                        <a:solidFill>
                          <a:srgbClr val="C8C4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"/>
                            <a:ea typeface="MS PGothic"/>
                            <a:cs typeface="TH Sarabun New"/>
                          </a:endParaRPr>
                        </a:p>
                      </a:txBody>
                      <a:tcPr>
                        <a:solidFill>
                          <a:srgbClr val="C8C4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5653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>
                        <a:solidFill>
                          <a:srgbClr val="C8C4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>
                        <a:solidFill>
                          <a:srgbClr val="C8C4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"/>
                              <a:ea typeface="MS PGothic"/>
                              <a:cs typeface="TH Sarabun New"/>
                            </a:rPr>
                            <a:t>✓</a:t>
                          </a:r>
                        </a:p>
                      </a:txBody>
                      <a:tcPr>
                        <a:solidFill>
                          <a:srgbClr val="C8C4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9754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1046719"/>
                      </a:ext>
                    </a:extLst>
                  </a:tr>
                  <a:tr h="370840">
                    <a:tc gridSpan="7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etc.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28314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8DAFE-FB71-48CD-B834-D3975A6E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C00000"/>
                </a:solidFill>
              </a:rPr>
              <a:t>51</a:t>
            </a:fld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183B2-B210-48C7-A019-027BE1E30208}"/>
              </a:ext>
            </a:extLst>
          </p:cNvPr>
          <p:cNvSpPr txBox="1"/>
          <p:nvPr/>
        </p:nvSpPr>
        <p:spPr>
          <a:xfrm>
            <a:off x="628650" y="6444477"/>
            <a:ext cx="60385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Source: </a:t>
            </a:r>
            <a:r>
              <a:rPr lang="en-US" sz="1200" dirty="0">
                <a:hlinkClick r:id="rId3"/>
              </a:rPr>
              <a:t>https://en.wikipedia.org/wiki/Knapsack_problem</a:t>
            </a:r>
            <a:endParaRPr lang="en-US" sz="1200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B1F3161C-22FD-41CE-8E65-E670B880A893}"/>
              </a:ext>
            </a:extLst>
          </p:cNvPr>
          <p:cNvSpPr/>
          <p:nvPr/>
        </p:nvSpPr>
        <p:spPr>
          <a:xfrm>
            <a:off x="793287" y="1630405"/>
            <a:ext cx="363338" cy="363338"/>
          </a:xfrm>
          <a:prstGeom prst="cube">
            <a:avLst/>
          </a:prstGeom>
          <a:solidFill>
            <a:srgbClr val="7FFF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832A7118-2444-4D39-9F0C-C7B3A70B844B}"/>
              </a:ext>
            </a:extLst>
          </p:cNvPr>
          <p:cNvSpPr/>
          <p:nvPr/>
        </p:nvSpPr>
        <p:spPr>
          <a:xfrm>
            <a:off x="1465461" y="1630405"/>
            <a:ext cx="363338" cy="363338"/>
          </a:xfrm>
          <a:prstGeom prst="cube">
            <a:avLst/>
          </a:prstGeom>
          <a:solidFill>
            <a:srgbClr val="55D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B23D184-9F0F-4530-9980-69AF196BD285}"/>
              </a:ext>
            </a:extLst>
          </p:cNvPr>
          <p:cNvSpPr/>
          <p:nvPr/>
        </p:nvSpPr>
        <p:spPr>
          <a:xfrm>
            <a:off x="2137635" y="1630405"/>
            <a:ext cx="363338" cy="363338"/>
          </a:xfrm>
          <a:prstGeom prst="cube">
            <a:avLst/>
          </a:prstGeom>
          <a:solidFill>
            <a:srgbClr val="C8C4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01F05F43-B33F-4B9E-B9AD-4FD7236702E8}"/>
              </a:ext>
            </a:extLst>
          </p:cNvPr>
          <p:cNvSpPr/>
          <p:nvPr/>
        </p:nvSpPr>
        <p:spPr>
          <a:xfrm>
            <a:off x="2809809" y="1630405"/>
            <a:ext cx="363338" cy="363338"/>
          </a:xfrm>
          <a:prstGeom prst="cube">
            <a:avLst/>
          </a:prstGeom>
          <a:solidFill>
            <a:srgbClr val="FF995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12E6AA8B-6460-472E-9E46-02FE1DBFD632}"/>
              </a:ext>
            </a:extLst>
          </p:cNvPr>
          <p:cNvSpPr/>
          <p:nvPr/>
        </p:nvSpPr>
        <p:spPr>
          <a:xfrm>
            <a:off x="3464388" y="1630405"/>
            <a:ext cx="363338" cy="363338"/>
          </a:xfrm>
          <a:prstGeom prst="cube">
            <a:avLst/>
          </a:prstGeom>
          <a:solidFill>
            <a:srgbClr val="FFD4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1D2147-6EE4-434F-9EAC-9D477DE4A7AD}"/>
                  </a:ext>
                </a:extLst>
              </p:cNvPr>
              <p:cNvSpPr txBox="1"/>
              <p:nvPr/>
            </p:nvSpPr>
            <p:spPr>
              <a:xfrm>
                <a:off x="5486400" y="2098128"/>
                <a:ext cx="3276095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problem of this method:</a:t>
                </a:r>
              </a:p>
              <a:p>
                <a:endParaRPr lang="en-US" dirty="0"/>
              </a:p>
              <a:p>
                <a:r>
                  <a:rPr lang="en-US" dirty="0"/>
                  <a:t>Time complexity.</a:t>
                </a:r>
              </a:p>
              <a:p>
                <a:endParaRPr lang="en-US" dirty="0"/>
              </a:p>
              <a:p>
                <a:r>
                  <a:rPr lang="en-US" dirty="0"/>
                  <a:t>Just one box is a yes/no decision.</a:t>
                </a:r>
              </a:p>
              <a:p>
                <a:endParaRPr lang="en-US" dirty="0"/>
              </a:p>
              <a:p>
                <a:r>
                  <a:rPr lang="en-US" dirty="0"/>
                  <a:t>Two boxes becomes two yes/no decisions: 4 total choices.</a:t>
                </a:r>
              </a:p>
              <a:p>
                <a:endParaRPr lang="en-US" dirty="0"/>
              </a:p>
              <a:p>
                <a:r>
                  <a:rPr lang="en-US" dirty="0"/>
                  <a:t>As you can see, the number of cases grow quickly from 2 =&gt; 4 =&gt; 8 =&gt; …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1D2147-6EE4-434F-9EAC-9D477DE4A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098128"/>
                <a:ext cx="3276095" cy="3970318"/>
              </a:xfrm>
              <a:prstGeom prst="rect">
                <a:avLst/>
              </a:prstGeom>
              <a:blipFill>
                <a:blip r:embed="rId4"/>
                <a:stretch>
                  <a:fillRect l="-1490" t="-614" r="-1676" b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2946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518CE3-73D4-40D4-84B9-BF132E36B5A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big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518CE3-73D4-40D4-84B9-BF132E36B5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0DD1D9CB-7715-4A19-B8BF-3C6BC638C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r="7001"/>
          <a:stretch/>
        </p:blipFill>
        <p:spPr>
          <a:xfrm>
            <a:off x="224057" y="2309776"/>
            <a:ext cx="6782306" cy="338303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E4341-D54D-4028-8FB8-04ED0D6D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52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379A5-9FBF-4AC2-8FB2-AC342D1C6349}"/>
              </a:ext>
            </a:extLst>
          </p:cNvPr>
          <p:cNvSpPr txBox="1"/>
          <p:nvPr/>
        </p:nvSpPr>
        <p:spPr>
          <a:xfrm>
            <a:off x="805399" y="1522461"/>
            <a:ext cx="7624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2^64 is the largest number that the CPU can process natively (without extra steps).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There are about 2^(26~28) stars in our galaxy (assuming 100 billion stars).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C8858-B61F-415E-938F-CCF743D900BA}"/>
              </a:ext>
            </a:extLst>
          </p:cNvPr>
          <p:cNvSpPr txBox="1"/>
          <p:nvPr/>
        </p:nvSpPr>
        <p:spPr>
          <a:xfrm>
            <a:off x="6827848" y="4103499"/>
            <a:ext cx="2155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(Estimated) Number of stars in Milky Way Galaxy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40AE859-768C-4CE8-A8B2-A1747E5D4CC8}"/>
              </a:ext>
            </a:extLst>
          </p:cNvPr>
          <p:cNvSpPr/>
          <p:nvPr/>
        </p:nvSpPr>
        <p:spPr>
          <a:xfrm>
            <a:off x="6540205" y="4517499"/>
            <a:ext cx="172586" cy="387560"/>
          </a:xfrm>
          <a:prstGeom prst="rightBrace">
            <a:avLst>
              <a:gd name="adj1" fmla="val 3141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966F11-0097-4A7C-B73E-73D5B69D7932}"/>
              </a:ext>
            </a:extLst>
          </p:cNvPr>
          <p:cNvSpPr txBox="1"/>
          <p:nvPr/>
        </p:nvSpPr>
        <p:spPr>
          <a:xfrm>
            <a:off x="805399" y="5968310"/>
            <a:ext cx="5547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This is why algorithms other than brute-force are important.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1BB134-04B4-430A-A1ED-6A73F9CB5A90}"/>
              </a:ext>
            </a:extLst>
          </p:cNvPr>
          <p:cNvSpPr/>
          <p:nvPr/>
        </p:nvSpPr>
        <p:spPr>
          <a:xfrm>
            <a:off x="6479658" y="167269"/>
            <a:ext cx="2503994" cy="8359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ERRATA</a:t>
            </a:r>
          </a:p>
          <a:p>
            <a:r>
              <a:rPr lang="en-US" sz="1400" dirty="0">
                <a:solidFill>
                  <a:srgbClr val="FF0000"/>
                </a:solidFill>
              </a:rPr>
              <a:t>Y axis is required for the right subfigure.</a:t>
            </a:r>
          </a:p>
        </p:txBody>
      </p:sp>
    </p:spTree>
    <p:extLst>
      <p:ext uri="{BB962C8B-B14F-4D97-AF65-F5344CB8AC3E}">
        <p14:creationId xmlns:p14="http://schemas.microsoft.com/office/powerpoint/2010/main" val="23084896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78E8-85F3-4279-8277-CD7D284C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Value/Weight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B4502-95CA-4BFE-847A-BAE53E45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94252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Dantzig says we should use value-weight ratio, which makes sense because we want to pack valuable but light objects first.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D980B-9C21-47B9-8015-B5F946D5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53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33D8BD-83DE-4D4A-B66D-8C60441D0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484" y="1890090"/>
            <a:ext cx="2951647" cy="224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0A1536-A6A4-465F-B10E-1B0F17419306}"/>
              </a:ext>
            </a:extLst>
          </p:cNvPr>
          <p:cNvSpPr txBox="1"/>
          <p:nvPr/>
        </p:nvSpPr>
        <p:spPr>
          <a:xfrm>
            <a:off x="5866483" y="4529398"/>
            <a:ext cx="2951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George Dantzig (1914-2005) receiving the National Medal of Science Awards from President Gerald Ford (1913-2006).</a:t>
            </a:r>
          </a:p>
          <a:p>
            <a:r>
              <a:rPr lang="en-US" sz="1200" dirty="0"/>
              <a:t>(The award was given for contribution to linear programming field.)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C4EAC8-3CFC-4AFB-95B7-7E0A44263E26}"/>
              </a:ext>
            </a:extLst>
          </p:cNvPr>
          <p:cNvCxnSpPr/>
          <p:nvPr/>
        </p:nvCxnSpPr>
        <p:spPr>
          <a:xfrm flipV="1">
            <a:off x="6515857" y="4188487"/>
            <a:ext cx="0" cy="350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62280F-B9BB-41A7-BFDC-B8ED5F390CA0}"/>
              </a:ext>
            </a:extLst>
          </p:cNvPr>
          <p:cNvSpPr txBox="1"/>
          <p:nvPr/>
        </p:nvSpPr>
        <p:spPr>
          <a:xfrm>
            <a:off x="628650" y="6444477"/>
            <a:ext cx="60385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Source: </a:t>
            </a:r>
            <a:r>
              <a:rPr lang="en-US" sz="1200" dirty="0">
                <a:hlinkClick r:id="rId3"/>
              </a:rPr>
              <a:t>https://en.wikipedia.org/wiki/George_Dantzig</a:t>
            </a:r>
            <a:endParaRPr lang="en-US" sz="12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13CF430-377E-4B76-9884-6A2D3038F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087778"/>
              </p:ext>
            </p:extLst>
          </p:nvPr>
        </p:nvGraphicFramePr>
        <p:xfrm>
          <a:off x="1083958" y="3696514"/>
          <a:ext cx="4038990" cy="1407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165">
                  <a:extLst>
                    <a:ext uri="{9D8B030D-6E8A-4147-A177-3AD203B41FA5}">
                      <a16:colId xmlns:a16="http://schemas.microsoft.com/office/drawing/2014/main" val="1368007075"/>
                    </a:ext>
                  </a:extLst>
                </a:gridCol>
                <a:gridCol w="673165">
                  <a:extLst>
                    <a:ext uri="{9D8B030D-6E8A-4147-A177-3AD203B41FA5}">
                      <a16:colId xmlns:a16="http://schemas.microsoft.com/office/drawing/2014/main" val="3228689463"/>
                    </a:ext>
                  </a:extLst>
                </a:gridCol>
                <a:gridCol w="673165">
                  <a:extLst>
                    <a:ext uri="{9D8B030D-6E8A-4147-A177-3AD203B41FA5}">
                      <a16:colId xmlns:a16="http://schemas.microsoft.com/office/drawing/2014/main" val="443464175"/>
                    </a:ext>
                  </a:extLst>
                </a:gridCol>
                <a:gridCol w="673165">
                  <a:extLst>
                    <a:ext uri="{9D8B030D-6E8A-4147-A177-3AD203B41FA5}">
                      <a16:colId xmlns:a16="http://schemas.microsoft.com/office/drawing/2014/main" val="3773458719"/>
                    </a:ext>
                  </a:extLst>
                </a:gridCol>
                <a:gridCol w="673165">
                  <a:extLst>
                    <a:ext uri="{9D8B030D-6E8A-4147-A177-3AD203B41FA5}">
                      <a16:colId xmlns:a16="http://schemas.microsoft.com/office/drawing/2014/main" val="1661352256"/>
                    </a:ext>
                  </a:extLst>
                </a:gridCol>
                <a:gridCol w="673165">
                  <a:extLst>
                    <a:ext uri="{9D8B030D-6E8A-4147-A177-3AD203B41FA5}">
                      <a16:colId xmlns:a16="http://schemas.microsoft.com/office/drawing/2014/main" val="188454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</a:p>
                    <a:p>
                      <a:pPr algn="ctr"/>
                      <a:r>
                        <a:rPr lang="en-US" sz="1400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$4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12kg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$2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2kg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$2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1kg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$1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1kg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$10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4kg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39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V/W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906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Pack 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24085"/>
                  </a:ext>
                </a:extLst>
              </a:tr>
            </a:tbl>
          </a:graphicData>
        </a:graphic>
      </p:graphicFrame>
      <p:sp>
        <p:nvSpPr>
          <p:cNvPr id="20" name="Cube 19">
            <a:extLst>
              <a:ext uri="{FF2B5EF4-FFF2-40B4-BE49-F238E27FC236}">
                <a16:creationId xmlns:a16="http://schemas.microsoft.com/office/drawing/2014/main" id="{760A2B43-4521-43BF-9515-3ADE8DE550C4}"/>
              </a:ext>
            </a:extLst>
          </p:cNvPr>
          <p:cNvSpPr/>
          <p:nvPr/>
        </p:nvSpPr>
        <p:spPr>
          <a:xfrm>
            <a:off x="1962024" y="3247331"/>
            <a:ext cx="363338" cy="363338"/>
          </a:xfrm>
          <a:prstGeom prst="cube">
            <a:avLst/>
          </a:prstGeom>
          <a:solidFill>
            <a:srgbClr val="7FFF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E66F5CE5-D85B-4CDE-8AE8-78DBFB76BE74}"/>
              </a:ext>
            </a:extLst>
          </p:cNvPr>
          <p:cNvSpPr/>
          <p:nvPr/>
        </p:nvSpPr>
        <p:spPr>
          <a:xfrm>
            <a:off x="2634198" y="3247331"/>
            <a:ext cx="363338" cy="363338"/>
          </a:xfrm>
          <a:prstGeom prst="cube">
            <a:avLst/>
          </a:prstGeom>
          <a:solidFill>
            <a:srgbClr val="55D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A5488997-096E-4A54-BF15-E399F4329E9F}"/>
              </a:ext>
            </a:extLst>
          </p:cNvPr>
          <p:cNvSpPr/>
          <p:nvPr/>
        </p:nvSpPr>
        <p:spPr>
          <a:xfrm>
            <a:off x="3306372" y="3247331"/>
            <a:ext cx="363338" cy="363338"/>
          </a:xfrm>
          <a:prstGeom prst="cube">
            <a:avLst/>
          </a:prstGeom>
          <a:solidFill>
            <a:srgbClr val="C8C4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B5F17479-6DE2-4A45-8535-2CE706C433A7}"/>
              </a:ext>
            </a:extLst>
          </p:cNvPr>
          <p:cNvSpPr/>
          <p:nvPr/>
        </p:nvSpPr>
        <p:spPr>
          <a:xfrm>
            <a:off x="3978546" y="3247331"/>
            <a:ext cx="363338" cy="363338"/>
          </a:xfrm>
          <a:prstGeom prst="cube">
            <a:avLst/>
          </a:prstGeom>
          <a:solidFill>
            <a:srgbClr val="FF995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513D494E-C4C1-428D-88A3-D6AFCE2886FC}"/>
              </a:ext>
            </a:extLst>
          </p:cNvPr>
          <p:cNvSpPr/>
          <p:nvPr/>
        </p:nvSpPr>
        <p:spPr>
          <a:xfrm>
            <a:off x="4633125" y="3247331"/>
            <a:ext cx="363338" cy="363338"/>
          </a:xfrm>
          <a:prstGeom prst="cube">
            <a:avLst/>
          </a:prstGeom>
          <a:solidFill>
            <a:srgbClr val="FFD4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7023739C-F9AA-407E-A738-110BF492447B}"/>
              </a:ext>
            </a:extLst>
          </p:cNvPr>
          <p:cNvSpPr/>
          <p:nvPr/>
        </p:nvSpPr>
        <p:spPr>
          <a:xfrm>
            <a:off x="2325362" y="5547008"/>
            <a:ext cx="521245" cy="521245"/>
          </a:xfrm>
          <a:prstGeom prst="cube">
            <a:avLst/>
          </a:prstGeom>
          <a:solidFill>
            <a:srgbClr val="FFD4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B680414C-46BA-45F7-8754-E77E32722B49}"/>
              </a:ext>
            </a:extLst>
          </p:cNvPr>
          <p:cNvSpPr/>
          <p:nvPr/>
        </p:nvSpPr>
        <p:spPr>
          <a:xfrm>
            <a:off x="3011667" y="5547008"/>
            <a:ext cx="521245" cy="521245"/>
          </a:xfrm>
          <a:prstGeom prst="cube">
            <a:avLst/>
          </a:prstGeom>
          <a:solidFill>
            <a:srgbClr val="C8C4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A5198177-B729-4B43-99D4-8E293E3EF786}"/>
              </a:ext>
            </a:extLst>
          </p:cNvPr>
          <p:cNvSpPr/>
          <p:nvPr/>
        </p:nvSpPr>
        <p:spPr>
          <a:xfrm>
            <a:off x="3697972" y="5549481"/>
            <a:ext cx="521245" cy="521245"/>
          </a:xfrm>
          <a:prstGeom prst="cube">
            <a:avLst/>
          </a:prstGeom>
          <a:solidFill>
            <a:srgbClr val="55D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E7EE4D22-4764-45E7-B8DE-B17AB6D87BF8}"/>
              </a:ext>
            </a:extLst>
          </p:cNvPr>
          <p:cNvSpPr/>
          <p:nvPr/>
        </p:nvSpPr>
        <p:spPr>
          <a:xfrm>
            <a:off x="4384277" y="5540793"/>
            <a:ext cx="521245" cy="521245"/>
          </a:xfrm>
          <a:prstGeom prst="cube">
            <a:avLst/>
          </a:prstGeom>
          <a:solidFill>
            <a:srgbClr val="FF995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687199-3FD2-443E-8AB0-24714521C93E}"/>
              </a:ext>
            </a:extLst>
          </p:cNvPr>
          <p:cNvSpPr txBox="1"/>
          <p:nvPr/>
        </p:nvSpPr>
        <p:spPr>
          <a:xfrm>
            <a:off x="602871" y="5651163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Solution: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3515A5-E118-4D5A-BE75-2AAFA118A096}"/>
              </a:ext>
            </a:extLst>
          </p:cNvPr>
          <p:cNvSpPr txBox="1"/>
          <p:nvPr/>
        </p:nvSpPr>
        <p:spPr>
          <a:xfrm>
            <a:off x="5313190" y="5625437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kg, $15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8C0412-01C7-48C2-A835-02BAB61967CA}"/>
              </a:ext>
            </a:extLst>
          </p:cNvPr>
          <p:cNvSpPr txBox="1"/>
          <p:nvPr/>
        </p:nvSpPr>
        <p:spPr>
          <a:xfrm>
            <a:off x="6602234" y="5625437"/>
            <a:ext cx="212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 you do better?</a:t>
            </a:r>
          </a:p>
        </p:txBody>
      </p:sp>
    </p:spTree>
    <p:extLst>
      <p:ext uri="{BB962C8B-B14F-4D97-AF65-F5344CB8AC3E}">
        <p14:creationId xmlns:p14="http://schemas.microsoft.com/office/powerpoint/2010/main" val="36436700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323D-312B-4E82-9D37-BF9C108B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Analysis of Value/Weight Ratio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3D29-2F25-4C4D-9AF1-E802F0E47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7738"/>
            <a:ext cx="7886700" cy="48992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Input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 objects, each object having properties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(value) and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(weight)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MW, the maximum weight for the backpack</a:t>
            </a: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 VW be an array of real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 CW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←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 BAG be an empty array of objects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for each object i: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VW</a:t>
            </a:r>
            <a:r>
              <a:rPr lang="en-US" sz="20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←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sz="20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while CW ≤ MW: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go through VW: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	find and add the item with highest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VW</a:t>
            </a:r>
            <a:r>
              <a:rPr lang="en-US" sz="20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to BAG</a:t>
            </a:r>
            <a:endParaRPr lang="en-US" sz="2000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answer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with BAG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196ED-B73C-42A9-8BE2-FEB26DCA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54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DF2BDE-79B8-4A47-B674-E09452A8F2DB}"/>
              </a:ext>
            </a:extLst>
          </p:cNvPr>
          <p:cNvSpPr/>
          <p:nvPr/>
        </p:nvSpPr>
        <p:spPr>
          <a:xfrm>
            <a:off x="1126347" y="3863491"/>
            <a:ext cx="5074617" cy="7448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A3416-83B5-43D2-B364-759487626B6C}"/>
              </a:ext>
            </a:extLst>
          </p:cNvPr>
          <p:cNvSpPr/>
          <p:nvPr/>
        </p:nvSpPr>
        <p:spPr>
          <a:xfrm>
            <a:off x="1126347" y="4647805"/>
            <a:ext cx="6497690" cy="1044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2DE5BD-BB41-4996-95B9-838A73EF7D70}"/>
              </a:ext>
            </a:extLst>
          </p:cNvPr>
          <p:cNvSpPr/>
          <p:nvPr/>
        </p:nvSpPr>
        <p:spPr>
          <a:xfrm>
            <a:off x="6479658" y="167269"/>
            <a:ext cx="2503994" cy="8359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ERRATA</a:t>
            </a:r>
          </a:p>
          <a:p>
            <a:r>
              <a:rPr lang="en-US" sz="1400" dirty="0">
                <a:solidFill>
                  <a:srgbClr val="FF0000"/>
                </a:solidFill>
              </a:rPr>
              <a:t>Algorithm should be revised to be based on sorting.</a:t>
            </a:r>
          </a:p>
        </p:txBody>
      </p:sp>
    </p:spTree>
    <p:extLst>
      <p:ext uri="{BB962C8B-B14F-4D97-AF65-F5344CB8AC3E}">
        <p14:creationId xmlns:p14="http://schemas.microsoft.com/office/powerpoint/2010/main" val="16616597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3AB3-73F9-48C7-B98F-04D88F4D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Knapsack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AD0AB-16C1-4D46-986E-E7409991A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Knapsack problem is an early, simple </a:t>
            </a:r>
            <a:r>
              <a:rPr lang="en-US" sz="2000" i="1" dirty="0"/>
              <a:t>constraint problem</a:t>
            </a:r>
            <a:r>
              <a:rPr lang="en-US" sz="2000" dirty="0"/>
              <a:t>.</a:t>
            </a:r>
          </a:p>
          <a:p>
            <a:r>
              <a:rPr lang="en-US" sz="2000" dirty="0"/>
              <a:t>If you can solve this kind of problem, you can learn to solve many practical problems like mathematics, industrial engineering, business modeling, and hardware design.</a:t>
            </a:r>
          </a:p>
          <a:p>
            <a:r>
              <a:rPr lang="en-US" sz="2000" dirty="0"/>
              <a:t>It also helps when you want to pack items into a box to send to your home. You want to send high-value merchandise but low weight to cut down on shipping costs.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D03FB-A1A7-4C35-9E4E-34C1A145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740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36DA83-A8B9-46D2-A904-A08A09D9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15B2C3-C51D-489B-9509-ECE5701BE1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7277E-92D9-4A38-A736-4C262EA3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461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FBC015-E604-408A-8CE1-F4F4D479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General Problem-Solving Method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EEB0DC-7455-477C-9258-79BAD0899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input and output information.</a:t>
            </a:r>
          </a:p>
          <a:p>
            <a:r>
              <a:rPr lang="en-US" dirty="0"/>
              <a:t>See possible patterns between the input and output.</a:t>
            </a:r>
          </a:p>
          <a:p>
            <a:r>
              <a:rPr lang="en-US" dirty="0"/>
              <a:t>Implement an algorithm to solve the problem.</a:t>
            </a:r>
          </a:p>
          <a:p>
            <a:r>
              <a:rPr lang="en-US" dirty="0"/>
              <a:t>Write a program (if necessary). You can also use other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FE155-A139-453A-8961-84C4E32F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580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2F32-D86B-4639-8849-3342AE56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Transpose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EDBB-757A-4E5C-9CE7-216F06109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matrix A of size (</a:t>
            </a:r>
            <a:r>
              <a:rPr lang="en-US" dirty="0" err="1"/>
              <a:t>m,n</a:t>
            </a:r>
            <a:r>
              <a:rPr lang="en-US" dirty="0"/>
              <a:t>), produce its transpose A</a:t>
            </a:r>
            <a:r>
              <a:rPr lang="en-US" baseline="30000" dirty="0"/>
              <a:t>T</a:t>
            </a:r>
            <a:r>
              <a:rPr lang="en-US" dirty="0"/>
              <a:t> (should be size </a:t>
            </a:r>
            <a:r>
              <a:rPr lang="en-US" dirty="0" err="1"/>
              <a:t>n,m</a:t>
            </a:r>
            <a:r>
              <a:rPr lang="en-US" dirty="0"/>
              <a:t>).</a:t>
            </a:r>
          </a:p>
          <a:p>
            <a:r>
              <a:rPr lang="en-US" dirty="0" err="1"/>
              <a:t>A</a:t>
            </a:r>
            <a:r>
              <a:rPr lang="en-US" baseline="30000" dirty="0" err="1"/>
              <a:t>T</a:t>
            </a:r>
            <a:r>
              <a:rPr lang="en-US" baseline="-25000" dirty="0" err="1"/>
              <a:t>ij</a:t>
            </a:r>
            <a:r>
              <a:rPr lang="en-US" dirty="0"/>
              <a:t> = A</a:t>
            </a:r>
            <a:r>
              <a:rPr lang="en-US" baseline="-25000" dirty="0"/>
              <a:t>ji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26802-B227-490A-8860-3F101DAA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C038CCC-7EA1-4D5B-A28B-F7454FD77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934150"/>
              </p:ext>
            </p:extLst>
          </p:nvPr>
        </p:nvGraphicFramePr>
        <p:xfrm>
          <a:off x="2293064" y="3412767"/>
          <a:ext cx="1382702" cy="1737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91351">
                  <a:extLst>
                    <a:ext uri="{9D8B030D-6E8A-4147-A177-3AD203B41FA5}">
                      <a16:colId xmlns:a16="http://schemas.microsoft.com/office/drawing/2014/main" val="4081455352"/>
                    </a:ext>
                  </a:extLst>
                </a:gridCol>
                <a:gridCol w="691351">
                  <a:extLst>
                    <a:ext uri="{9D8B030D-6E8A-4147-A177-3AD203B41FA5}">
                      <a16:colId xmlns:a16="http://schemas.microsoft.com/office/drawing/2014/main" val="2497534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6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3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863067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BBD7142A-B342-4C17-B461-0129BED2747D}"/>
              </a:ext>
            </a:extLst>
          </p:cNvPr>
          <p:cNvSpPr/>
          <p:nvPr/>
        </p:nvSpPr>
        <p:spPr>
          <a:xfrm>
            <a:off x="3930103" y="4003921"/>
            <a:ext cx="1065791" cy="526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34008B3-365E-430A-A835-8BDF74562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032433"/>
              </p:ext>
            </p:extLst>
          </p:nvPr>
        </p:nvGraphicFramePr>
        <p:xfrm>
          <a:off x="5357212" y="3702327"/>
          <a:ext cx="1867152" cy="11582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22384">
                  <a:extLst>
                    <a:ext uri="{9D8B030D-6E8A-4147-A177-3AD203B41FA5}">
                      <a16:colId xmlns:a16="http://schemas.microsoft.com/office/drawing/2014/main" val="4081455352"/>
                    </a:ext>
                  </a:extLst>
                </a:gridCol>
                <a:gridCol w="622384">
                  <a:extLst>
                    <a:ext uri="{9D8B030D-6E8A-4147-A177-3AD203B41FA5}">
                      <a16:colId xmlns:a16="http://schemas.microsoft.com/office/drawing/2014/main" val="2497534774"/>
                    </a:ext>
                  </a:extLst>
                </a:gridCol>
                <a:gridCol w="622384">
                  <a:extLst>
                    <a:ext uri="{9D8B030D-6E8A-4147-A177-3AD203B41FA5}">
                      <a16:colId xmlns:a16="http://schemas.microsoft.com/office/drawing/2014/main" val="2167726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6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389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2F6053-16B2-4CEF-8593-592B1AE20755}"/>
              </a:ext>
            </a:extLst>
          </p:cNvPr>
          <p:cNvSpPr txBox="1"/>
          <p:nvPr/>
        </p:nvSpPr>
        <p:spPr>
          <a:xfrm>
            <a:off x="2729376" y="5606832"/>
            <a:ext cx="51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2CAC5A-74B8-4A58-976C-706AC3C422D1}"/>
              </a:ext>
            </a:extLst>
          </p:cNvPr>
          <p:cNvSpPr txBox="1"/>
          <p:nvPr/>
        </p:nvSpPr>
        <p:spPr>
          <a:xfrm>
            <a:off x="5961306" y="5606832"/>
            <a:ext cx="658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A</a:t>
            </a:r>
            <a:r>
              <a:rPr lang="en-US" sz="3600" b="1" baseline="30000" dirty="0"/>
              <a:t>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BD04C7-5A7C-40B8-959E-C3EDDA79A793}"/>
              </a:ext>
            </a:extLst>
          </p:cNvPr>
          <p:cNvCxnSpPr/>
          <p:nvPr/>
        </p:nvCxnSpPr>
        <p:spPr>
          <a:xfrm>
            <a:off x="2089192" y="3412767"/>
            <a:ext cx="0" cy="17373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14D4B-5915-417A-9848-97B642B1D71A}"/>
              </a:ext>
            </a:extLst>
          </p:cNvPr>
          <p:cNvSpPr txBox="1"/>
          <p:nvPr/>
        </p:nvSpPr>
        <p:spPr>
          <a:xfrm>
            <a:off x="1705754" y="408267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EA834D-0935-4A55-B31A-D35CFBEDEE9C}"/>
              </a:ext>
            </a:extLst>
          </p:cNvPr>
          <p:cNvCxnSpPr>
            <a:cxnSpLocks/>
          </p:cNvCxnSpPr>
          <p:nvPr/>
        </p:nvCxnSpPr>
        <p:spPr>
          <a:xfrm flipH="1">
            <a:off x="2293064" y="5302527"/>
            <a:ext cx="138270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38EE6A-BB73-41FB-A730-43484D46E003}"/>
              </a:ext>
            </a:extLst>
          </p:cNvPr>
          <p:cNvSpPr txBox="1"/>
          <p:nvPr/>
        </p:nvSpPr>
        <p:spPr>
          <a:xfrm>
            <a:off x="2827159" y="52375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F999B2-AAC4-47D6-A81D-1E8E364C526B}"/>
              </a:ext>
            </a:extLst>
          </p:cNvPr>
          <p:cNvCxnSpPr>
            <a:cxnSpLocks/>
          </p:cNvCxnSpPr>
          <p:nvPr/>
        </p:nvCxnSpPr>
        <p:spPr>
          <a:xfrm flipV="1">
            <a:off x="7375756" y="3702327"/>
            <a:ext cx="0" cy="11582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C0A739-72F9-4A00-AAF9-12E856997CFB}"/>
              </a:ext>
            </a:extLst>
          </p:cNvPr>
          <p:cNvCxnSpPr>
            <a:cxnSpLocks/>
          </p:cNvCxnSpPr>
          <p:nvPr/>
        </p:nvCxnSpPr>
        <p:spPr>
          <a:xfrm flipH="1">
            <a:off x="5357212" y="5018922"/>
            <a:ext cx="18671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4FB2737-31E8-4200-BB66-BED07F59FE14}"/>
              </a:ext>
            </a:extLst>
          </p:cNvPr>
          <p:cNvSpPr txBox="1"/>
          <p:nvPr/>
        </p:nvSpPr>
        <p:spPr>
          <a:xfrm>
            <a:off x="7438246" y="408267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724375-3420-4FF7-8176-BEFF449BB9E3}"/>
              </a:ext>
            </a:extLst>
          </p:cNvPr>
          <p:cNvSpPr txBox="1"/>
          <p:nvPr/>
        </p:nvSpPr>
        <p:spPr>
          <a:xfrm>
            <a:off x="6099068" y="503820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7797788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CA69-211A-4F15-8EC9-3069531F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Transpose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E2ACF-087E-4447-A0F1-80501887C9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6292934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Input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	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matrix A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Output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matrix A</a:t>
                </a:r>
                <a:r>
                  <a:rPr lang="en-US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create blank matrix AT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← 0 … n: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for j ← 0 … m: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ij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=A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ji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return A</a:t>
                </a:r>
                <a:r>
                  <a:rPr lang="en-US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(as answer)</a:t>
                </a:r>
                <a:endParaRPr lang="en-US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E2ACF-087E-4447-A0F1-80501887C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6292934" cy="4351338"/>
              </a:xfrm>
              <a:blipFill>
                <a:blip r:embed="rId2"/>
                <a:stretch>
                  <a:fillRect l="-1938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35451-BFEE-49AC-9C9E-569C4536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4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05AE-CB82-42CB-8473-F08D50DC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IsPrime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D7ECA-2B3E-4D00-BAD0-A61AB32FDD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692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prime number is a positive integer (</a:t>
                </a:r>
                <a:r>
                  <a:rPr lang="en-US" i="1" dirty="0"/>
                  <a:t>n</a:t>
                </a:r>
                <a:r>
                  <a:rPr lang="en-US" dirty="0"/>
                  <a:t> &gt; 1) where only 1 and itself (</a:t>
                </a:r>
                <a:r>
                  <a:rPr lang="en-US" i="1" dirty="0"/>
                  <a:t>n</a:t>
                </a:r>
                <a:r>
                  <a:rPr lang="en-US" dirty="0"/>
                  <a:t>) can divide it without remainders.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∩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40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Is 91 a prime number? No.</a:t>
                </a:r>
              </a:p>
              <a:p>
                <a:r>
                  <a:rPr lang="en-US" dirty="0"/>
                  <a:t>Is 311 a prime number? Hmm.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D7ECA-2B3E-4D00-BAD0-A61AB32FDD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69284"/>
              </a:xfrm>
              <a:blipFill>
                <a:blip r:embed="rId2"/>
                <a:stretch>
                  <a:fillRect l="-1391" t="-2371" r="-927" b="-3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23FC0-8D80-4CAB-9985-6E5DE401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35F6D-2D19-4D41-AFFD-9C1FCC56A284}"/>
              </a:ext>
            </a:extLst>
          </p:cNvPr>
          <p:cNvSpPr txBox="1"/>
          <p:nvPr/>
        </p:nvSpPr>
        <p:spPr>
          <a:xfrm>
            <a:off x="5995073" y="4487221"/>
            <a:ext cx="287354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 of mod (modulo):</a:t>
            </a:r>
          </a:p>
          <a:p>
            <a:r>
              <a:rPr lang="en-US" dirty="0"/>
              <a:t>	10 / 3 = 3 R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/>
              <a:t>	∴ 10 mod 3 =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/>
              <a:t>20 / 4 = 5 R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  <a:p>
            <a:r>
              <a:rPr lang="en-US" dirty="0"/>
              <a:t>	∴ 20 mod 4 =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672884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03CA-3F24-4A80-9F43-4636E6DE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Transpose (in Python)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9C468-5A75-4E8B-9EEE-F915ACCA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60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43981-FA89-4A96-BA62-F21134E96758}"/>
              </a:ext>
            </a:extLst>
          </p:cNvPr>
          <p:cNvSpPr txBox="1"/>
          <p:nvPr/>
        </p:nvSpPr>
        <p:spPr>
          <a:xfrm>
            <a:off x="4323719" y="2533027"/>
            <a:ext cx="478697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m = 3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n = 2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A = [[1,2],[3,4],[5,6]]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AT = [[0 for j in range(m)] for 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 in range(n)]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for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in range(n):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for j in range(m):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AT[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][j] = A[j][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print(AT)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A5B4CBA-5097-4B3C-99B8-ED516D49C5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201" y="2348838"/>
                <a:ext cx="4070518" cy="294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Input</a:t>
                </a:r>
                <a:r>
                  <a:rPr lang="en-US" sz="16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:r>
                  <a:rPr lang="en-US" sz="1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matrix A of size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Output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matrix A</a:t>
                </a:r>
                <a:r>
                  <a:rPr lang="en-US" sz="16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size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create blank matrix AT of size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← 0 … n: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for j ← 0 … m: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1600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16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ij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=A</a:t>
                </a:r>
                <a:r>
                  <a:rPr lang="en-US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ji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return A</a:t>
                </a:r>
                <a:r>
                  <a:rPr lang="en-US" sz="1600" baseline="30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(as answer)</a:t>
                </a:r>
                <a:endParaRPr lang="en-US" sz="1600" baseline="30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A5B4CBA-5097-4B3C-99B8-ED516D49C5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201" y="2348838"/>
                <a:ext cx="4070518" cy="2940155"/>
              </a:xfrm>
              <a:blipFill>
                <a:blip r:embed="rId2"/>
                <a:stretch>
                  <a:fillRect l="-900" t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72E6536-6979-4FBD-9EDA-4B1946192F7B}"/>
              </a:ext>
            </a:extLst>
          </p:cNvPr>
          <p:cNvSpPr txBox="1"/>
          <p:nvPr/>
        </p:nvSpPr>
        <p:spPr>
          <a:xfrm>
            <a:off x="253201" y="1835097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Algorithm (Previous Slide)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27B8D8-A242-41A1-BE8F-19CDD6B7D74A}"/>
              </a:ext>
            </a:extLst>
          </p:cNvPr>
          <p:cNvSpPr txBox="1"/>
          <p:nvPr/>
        </p:nvSpPr>
        <p:spPr>
          <a:xfrm>
            <a:off x="4323719" y="1835097"/>
            <a:ext cx="196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Python Program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6D6177-FD1E-4900-A0CE-E17D2C475090}"/>
              </a:ext>
            </a:extLst>
          </p:cNvPr>
          <p:cNvCxnSpPr/>
          <p:nvPr/>
        </p:nvCxnSpPr>
        <p:spPr>
          <a:xfrm>
            <a:off x="4208663" y="1690689"/>
            <a:ext cx="0" cy="4449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0786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9AB7-789B-4CF7-BBD4-BB00ECC9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GPA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17DB95-747A-4AFA-881C-E823502195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Given a list of </a:t>
                </a:r>
                <a:r>
                  <a:rPr lang="en-US" sz="2400" i="1" dirty="0"/>
                  <a:t>n</a:t>
                </a:r>
                <a:r>
                  <a:rPr lang="en-US" sz="2400" dirty="0"/>
                  <a:t> classes, credits, and grades, determine the GPA for the semester.</a:t>
                </a:r>
              </a:p>
              <a:p>
                <a:r>
                  <a:rPr lang="en-US" sz="2400" dirty="0"/>
                  <a:t>C represents number of credits. G represents grade levels (from 1 to 4 representing C to S).</a:t>
                </a:r>
              </a:p>
              <a:p>
                <a:r>
                  <a:rPr lang="en-US" sz="2400" dirty="0"/>
                  <a:t>GPA is determined by </a:t>
                </a:r>
                <a:r>
                  <a:rPr lang="en-US" sz="2400" dirty="0">
                    <a:solidFill>
                      <a:srgbClr val="FF0000"/>
                    </a:solidFill>
                  </a:rPr>
                  <a:t>{total of credits and grades product}</a:t>
                </a:r>
                <a:r>
                  <a:rPr lang="en-US" sz="2400" dirty="0"/>
                  <a:t> divided by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{total of credits}</a:t>
                </a:r>
                <a:r>
                  <a:rPr lang="en-US" sz="2400" dirty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17DB95-747A-4AFA-881C-E823502195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F3B06-5A25-47E9-B191-9FA5A344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416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8CA2-59F7-4A37-991A-CA0B5B14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GPA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1FA98FE-8CA5-4700-81DC-4CBD80091C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797759"/>
              </p:ext>
            </p:extLst>
          </p:nvPr>
        </p:nvGraphicFramePr>
        <p:xfrm>
          <a:off x="181669" y="2425132"/>
          <a:ext cx="379195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269">
                  <a:extLst>
                    <a:ext uri="{9D8B030D-6E8A-4147-A177-3AD203B41FA5}">
                      <a16:colId xmlns:a16="http://schemas.microsoft.com/office/drawing/2014/main" val="4232231277"/>
                    </a:ext>
                  </a:extLst>
                </a:gridCol>
                <a:gridCol w="950734">
                  <a:extLst>
                    <a:ext uri="{9D8B030D-6E8A-4147-A177-3AD203B41FA5}">
                      <a16:colId xmlns:a16="http://schemas.microsoft.com/office/drawing/2014/main" val="38477555"/>
                    </a:ext>
                  </a:extLst>
                </a:gridCol>
                <a:gridCol w="974956">
                  <a:extLst>
                    <a:ext uri="{9D8B030D-6E8A-4147-A177-3AD203B41FA5}">
                      <a16:colId xmlns:a16="http://schemas.microsoft.com/office/drawing/2014/main" val="3020806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589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Mathematics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51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Physics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1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 Practice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2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4742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F64AB-1C5F-46FC-8A50-65396782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62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11695B-2595-423E-BFE8-5AD6940EA6DF}"/>
              </a:ext>
            </a:extLst>
          </p:cNvPr>
          <p:cNvSpPr txBox="1">
            <a:spLocks/>
          </p:cNvSpPr>
          <p:nvPr/>
        </p:nvSpPr>
        <p:spPr>
          <a:xfrm>
            <a:off x="4178384" y="1825625"/>
            <a:ext cx="47839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Input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	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grades table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Output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	GPA (a real number)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TotalCredits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← 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TotalGradePoint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← 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for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← 0 … 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TotalCredits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+= C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TotalGradePoint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+= C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* G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return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TotalGradePoint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TotalCredits</a:t>
            </a:r>
            <a:endParaRPr lang="en-US" sz="2000" baseline="30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284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8CA2-59F7-4A37-991A-CA0B5B14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GPA</a:t>
            </a:r>
            <a:br>
              <a:rPr lang="en-US" dirty="0"/>
            </a:br>
            <a:r>
              <a:rPr lang="en-US" dirty="0"/>
              <a:t>… do you actually need to code?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1FA98FE-8CA5-4700-81DC-4CBD80091C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1669" y="2425132"/>
          <a:ext cx="379195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269">
                  <a:extLst>
                    <a:ext uri="{9D8B030D-6E8A-4147-A177-3AD203B41FA5}">
                      <a16:colId xmlns:a16="http://schemas.microsoft.com/office/drawing/2014/main" val="4232231277"/>
                    </a:ext>
                  </a:extLst>
                </a:gridCol>
                <a:gridCol w="950734">
                  <a:extLst>
                    <a:ext uri="{9D8B030D-6E8A-4147-A177-3AD203B41FA5}">
                      <a16:colId xmlns:a16="http://schemas.microsoft.com/office/drawing/2014/main" val="38477555"/>
                    </a:ext>
                  </a:extLst>
                </a:gridCol>
                <a:gridCol w="974956">
                  <a:extLst>
                    <a:ext uri="{9D8B030D-6E8A-4147-A177-3AD203B41FA5}">
                      <a16:colId xmlns:a16="http://schemas.microsoft.com/office/drawing/2014/main" val="3020806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589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Mathematics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51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Physics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1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 Practice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2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4742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F64AB-1C5F-46FC-8A50-65396782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63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DE5D1-E535-462D-9FB0-58C283B61111}"/>
              </a:ext>
            </a:extLst>
          </p:cNvPr>
          <p:cNvSpPr txBox="1"/>
          <p:nvPr/>
        </p:nvSpPr>
        <p:spPr>
          <a:xfrm>
            <a:off x="4241968" y="2871882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You can spend 3 minutes writing a program to compute your GPA, or just open Excel and type:</a:t>
            </a:r>
          </a:p>
          <a:p>
            <a:endParaRPr lang="en-US" dirty="0"/>
          </a:p>
          <a:p>
            <a:r>
              <a:rPr lang="en-US" dirty="0"/>
              <a:t>=SUMPRODUCT(B2:B6,C2:C6)/SUM(B2:B6)</a:t>
            </a:r>
          </a:p>
        </p:txBody>
      </p:sp>
    </p:spTree>
    <p:extLst>
      <p:ext uri="{BB962C8B-B14F-4D97-AF65-F5344CB8AC3E}">
        <p14:creationId xmlns:p14="http://schemas.microsoft.com/office/powerpoint/2010/main" val="25206784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D499-5841-4E1F-9AA7-E3CD2EEC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50FEC1-058F-4477-B15B-5EFD0051F5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Time Complexity Analysis</a:t>
                </a:r>
              </a:p>
              <a:p>
                <a:r>
                  <a:rPr lang="en-US" dirty="0"/>
                  <a:t>Families of Time Complexity levels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), O(n),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), O(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Algorithms</a:t>
                </a:r>
              </a:p>
              <a:p>
                <a:pPr lvl="1"/>
                <a:r>
                  <a:rPr lang="en-US" dirty="0"/>
                  <a:t>Recursive Algorithms: Factorial and Quicksort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Greedy Algorithms: Solving Knapsack Problem</a:t>
                </a:r>
              </a:p>
              <a:p>
                <a:r>
                  <a:rPr lang="en-US" dirty="0"/>
                  <a:t>For problem solving, consider </a:t>
                </a:r>
                <a:r>
                  <a:rPr lang="en-US" i="1" dirty="0"/>
                  <a:t>every</a:t>
                </a:r>
                <a:r>
                  <a:rPr lang="en-US" dirty="0"/>
                  <a:t> tool and method you have. Just get the job done.</a:t>
                </a:r>
              </a:p>
              <a:p>
                <a:r>
                  <a:rPr lang="en-US" dirty="0"/>
                  <a:t>Next time, we </a:t>
                </a:r>
                <a:r>
                  <a:rPr lang="en-US"/>
                  <a:t>will discuss AI.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50FEC1-058F-4477-B15B-5EFD0051F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3E56E-FBAD-48D3-A8FB-B9735CDC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4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9590-735B-4772-AE2A-2741F882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IsPrime</a:t>
            </a:r>
            <a:r>
              <a:rPr lang="en-US" dirty="0"/>
              <a:t> method 1:</a:t>
            </a:r>
            <a:br>
              <a:rPr lang="en-US" dirty="0"/>
            </a:br>
            <a:r>
              <a:rPr lang="en-US" dirty="0"/>
              <a:t>Naïve Brute-Forcing Every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338E2-953E-45D5-991B-3F93D3AAB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79195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Test every divisor from 2 to n.</a:t>
            </a:r>
          </a:p>
          <a:p>
            <a:pPr lvl="1"/>
            <a:r>
              <a:rPr lang="en-US" sz="1800" dirty="0"/>
              <a:t>311 mod 2 = ?</a:t>
            </a:r>
          </a:p>
          <a:p>
            <a:pPr lvl="1"/>
            <a:r>
              <a:rPr lang="en-US" sz="1800" dirty="0"/>
              <a:t>311 mod 3 = ?</a:t>
            </a:r>
          </a:p>
          <a:p>
            <a:pPr lvl="1"/>
            <a:r>
              <a:rPr lang="en-US" sz="1800" dirty="0"/>
              <a:t>311 mod 4 = ?</a:t>
            </a:r>
          </a:p>
          <a:p>
            <a:pPr lvl="1"/>
            <a:r>
              <a:rPr lang="en-US" sz="1800" dirty="0"/>
              <a:t>…</a:t>
            </a:r>
          </a:p>
          <a:p>
            <a:pPr lvl="1"/>
            <a:r>
              <a:rPr lang="en-US" sz="1800" dirty="0"/>
              <a:t>311 mod 310 = ?</a:t>
            </a:r>
          </a:p>
          <a:p>
            <a:pPr lvl="1"/>
            <a:endParaRPr lang="en-US" sz="1800" dirty="0"/>
          </a:p>
          <a:p>
            <a:r>
              <a:rPr lang="en-US" sz="2000" dirty="0"/>
              <a:t>You must perform at least </a:t>
            </a:r>
            <a:r>
              <a:rPr lang="en-US" sz="2000" b="1" dirty="0"/>
              <a:t>n-2</a:t>
            </a:r>
            <a:r>
              <a:rPr lang="en-US" sz="2000" dirty="0"/>
              <a:t> calculations.</a:t>
            </a:r>
          </a:p>
          <a:p>
            <a:r>
              <a:rPr lang="en-US" sz="2000" dirty="0"/>
              <a:t>This means the time complexity of this method is </a:t>
            </a:r>
            <a:r>
              <a:rPr lang="en-US" sz="2000" b="1" dirty="0"/>
              <a:t>O(n)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CF60F-A0F1-4FB6-80C8-484B6398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7</a:t>
            </a:fld>
            <a:endParaRPr lang="en-US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71B00C82-FDD9-472C-89A8-69DE956DDEA5}"/>
              </a:ext>
            </a:extLst>
          </p:cNvPr>
          <p:cNvSpPr/>
          <p:nvPr/>
        </p:nvSpPr>
        <p:spPr>
          <a:xfrm>
            <a:off x="5439343" y="1690689"/>
            <a:ext cx="1180848" cy="344002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Start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F023270E-610F-42C3-AEF9-7B1A9FF63A19}"/>
              </a:ext>
            </a:extLst>
          </p:cNvPr>
          <p:cNvSpPr/>
          <p:nvPr/>
        </p:nvSpPr>
        <p:spPr>
          <a:xfrm>
            <a:off x="6020682" y="6320873"/>
            <a:ext cx="1180848" cy="344002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End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B20B2D7C-40BA-4D9A-82D6-95F9F0123E25}"/>
              </a:ext>
            </a:extLst>
          </p:cNvPr>
          <p:cNvSpPr/>
          <p:nvPr/>
        </p:nvSpPr>
        <p:spPr>
          <a:xfrm>
            <a:off x="4845891" y="2337473"/>
            <a:ext cx="2367752" cy="344002"/>
          </a:xfrm>
          <a:prstGeom prst="flowChartInputOut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receive input 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30869A-611B-406A-9A7A-22CE9818C7B3}"/>
              </a:ext>
            </a:extLst>
          </p:cNvPr>
          <p:cNvSpPr/>
          <p:nvPr/>
        </p:nvSpPr>
        <p:spPr>
          <a:xfrm>
            <a:off x="5439343" y="3003592"/>
            <a:ext cx="1180848" cy="4254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let </a:t>
            </a:r>
            <a:r>
              <a:rPr lang="en-US" dirty="0" err="1">
                <a:solidFill>
                  <a:sysClr val="windowText" lastClr="000000"/>
                </a:solidFill>
              </a:rPr>
              <a:t>i</a:t>
            </a:r>
            <a:r>
              <a:rPr lang="en-US" dirty="0">
                <a:solidFill>
                  <a:sysClr val="windowText" lastClr="000000"/>
                </a:solidFill>
              </a:rPr>
              <a:t> = 2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E437D59D-584F-417C-8C87-E2353C74405D}"/>
              </a:ext>
            </a:extLst>
          </p:cNvPr>
          <p:cNvSpPr/>
          <p:nvPr/>
        </p:nvSpPr>
        <p:spPr>
          <a:xfrm>
            <a:off x="4876169" y="3675767"/>
            <a:ext cx="2307196" cy="61161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i</a:t>
            </a:r>
            <a:r>
              <a:rPr lang="en-US" sz="1400" dirty="0">
                <a:solidFill>
                  <a:sysClr val="windowText" lastClr="000000"/>
                </a:solidFill>
              </a:rPr>
              <a:t> ≤ n-1?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A8C28B55-4B4E-4754-9F7A-CC75D08D3B5D}"/>
              </a:ext>
            </a:extLst>
          </p:cNvPr>
          <p:cNvSpPr/>
          <p:nvPr/>
        </p:nvSpPr>
        <p:spPr>
          <a:xfrm>
            <a:off x="4876169" y="4534152"/>
            <a:ext cx="2307196" cy="61161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 mod </a:t>
            </a:r>
            <a:r>
              <a:rPr lang="en-US" sz="1400" dirty="0" err="1">
                <a:solidFill>
                  <a:sysClr val="windowText" lastClr="000000"/>
                </a:solidFill>
              </a:rPr>
              <a:t>i</a:t>
            </a:r>
            <a:r>
              <a:rPr lang="en-US" sz="1400" dirty="0">
                <a:solidFill>
                  <a:sysClr val="windowText" lastClr="000000"/>
                </a:solidFill>
              </a:rPr>
              <a:t> == 0?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31F450-EB2A-4302-859B-D0D06AAE9017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>
            <a:off x="6029767" y="2034691"/>
            <a:ext cx="0" cy="302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6D1397-D825-40FA-BB22-B3CE8A5692F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6029767" y="2681475"/>
            <a:ext cx="0" cy="32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CFA322-0E5C-4A58-87B5-554F52222FD8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6029767" y="3429000"/>
            <a:ext cx="0" cy="246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48D62C-BD7E-4335-A466-CF3BAF02573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029767" y="4287385"/>
            <a:ext cx="0" cy="246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ata 29">
            <a:extLst>
              <a:ext uri="{FF2B5EF4-FFF2-40B4-BE49-F238E27FC236}">
                <a16:creationId xmlns:a16="http://schemas.microsoft.com/office/drawing/2014/main" id="{021B0D8C-5C58-4142-BDB9-C6AAC35A2844}"/>
              </a:ext>
            </a:extLst>
          </p:cNvPr>
          <p:cNvSpPr/>
          <p:nvPr/>
        </p:nvSpPr>
        <p:spPr>
          <a:xfrm>
            <a:off x="7727991" y="4569916"/>
            <a:ext cx="1319119" cy="540089"/>
          </a:xfrm>
          <a:prstGeom prst="flowChartInputOut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answer “prime”</a:t>
            </a:r>
          </a:p>
        </p:txBody>
      </p:sp>
      <p:sp>
        <p:nvSpPr>
          <p:cNvPr id="31" name="Flowchart: Data 30">
            <a:extLst>
              <a:ext uri="{FF2B5EF4-FFF2-40B4-BE49-F238E27FC236}">
                <a16:creationId xmlns:a16="http://schemas.microsoft.com/office/drawing/2014/main" id="{35619208-6DD2-449C-9D6E-6905C6738F4A}"/>
              </a:ext>
            </a:extLst>
          </p:cNvPr>
          <p:cNvSpPr/>
          <p:nvPr/>
        </p:nvSpPr>
        <p:spPr>
          <a:xfrm>
            <a:off x="6936473" y="5439210"/>
            <a:ext cx="1381950" cy="540089"/>
          </a:xfrm>
          <a:prstGeom prst="flowChartInputOut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answer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“not prime”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EFBCFA-F201-4C06-91BD-B7BA3669AE2A}"/>
              </a:ext>
            </a:extLst>
          </p:cNvPr>
          <p:cNvSpPr/>
          <p:nvPr/>
        </p:nvSpPr>
        <p:spPr>
          <a:xfrm>
            <a:off x="5436314" y="5496550"/>
            <a:ext cx="1180848" cy="4254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i</a:t>
            </a:r>
            <a:r>
              <a:rPr lang="en-US" dirty="0">
                <a:solidFill>
                  <a:sysClr val="windowText" lastClr="000000"/>
                </a:solidFill>
              </a:rPr>
              <a:t>++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8A11C85-2088-4860-961E-BB064CAE24EB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>
            <a:off x="7183365" y="4839961"/>
            <a:ext cx="444083" cy="59924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573AA34-E49E-4D5D-8238-57F63FDAEB4F}"/>
              </a:ext>
            </a:extLst>
          </p:cNvPr>
          <p:cNvCxnSpPr>
            <a:stCxn id="30" idx="4"/>
            <a:endCxn id="7" idx="0"/>
          </p:cNvCxnSpPr>
          <p:nvPr/>
        </p:nvCxnSpPr>
        <p:spPr>
          <a:xfrm rot="5400000">
            <a:off x="6893895" y="4827217"/>
            <a:ext cx="1210868" cy="1776445"/>
          </a:xfrm>
          <a:prstGeom prst="bentConnector3">
            <a:avLst>
              <a:gd name="adj1" fmla="val 830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390F047-2528-46FC-9C88-97084810559E}"/>
              </a:ext>
            </a:extLst>
          </p:cNvPr>
          <p:cNvCxnSpPr>
            <a:cxnSpLocks/>
            <a:stCxn id="31" idx="4"/>
            <a:endCxn id="7" idx="0"/>
          </p:cNvCxnSpPr>
          <p:nvPr/>
        </p:nvCxnSpPr>
        <p:spPr>
          <a:xfrm rot="5400000">
            <a:off x="6948490" y="5641915"/>
            <a:ext cx="341574" cy="1016342"/>
          </a:xfrm>
          <a:prstGeom prst="bentConnector3">
            <a:avLst>
              <a:gd name="adj1" fmla="val 393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6C1A6AA-81B6-40F5-B904-8F23B4FE7AA6}"/>
              </a:ext>
            </a:extLst>
          </p:cNvPr>
          <p:cNvCxnSpPr>
            <a:stCxn id="12" idx="3"/>
            <a:endCxn id="30" idx="1"/>
          </p:cNvCxnSpPr>
          <p:nvPr/>
        </p:nvCxnSpPr>
        <p:spPr>
          <a:xfrm>
            <a:off x="7183365" y="3981576"/>
            <a:ext cx="1204186" cy="58834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61D7E17-A5F6-4B97-A9E3-93CC5FB4897D}"/>
              </a:ext>
            </a:extLst>
          </p:cNvPr>
          <p:cNvCxnSpPr>
            <a:stCxn id="36" idx="2"/>
            <a:endCxn id="12" idx="0"/>
          </p:cNvCxnSpPr>
          <p:nvPr/>
        </p:nvCxnSpPr>
        <p:spPr>
          <a:xfrm rot="5400000" flipH="1" flipV="1">
            <a:off x="4905156" y="4797348"/>
            <a:ext cx="2246191" cy="3029"/>
          </a:xfrm>
          <a:prstGeom prst="bentConnector5">
            <a:avLst>
              <a:gd name="adj1" fmla="val -10177"/>
              <a:gd name="adj2" fmla="val -47831199"/>
              <a:gd name="adj3" fmla="val 1069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1C08232-9046-4124-8858-4D15794FFD8C}"/>
              </a:ext>
            </a:extLst>
          </p:cNvPr>
          <p:cNvCxnSpPr>
            <a:stCxn id="13" idx="2"/>
            <a:endCxn id="36" idx="0"/>
          </p:cNvCxnSpPr>
          <p:nvPr/>
        </p:nvCxnSpPr>
        <p:spPr>
          <a:xfrm flipH="1">
            <a:off x="6026738" y="5145770"/>
            <a:ext cx="3029" cy="350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68F3B12-E662-4E65-9B08-16D54197B4FA}"/>
              </a:ext>
            </a:extLst>
          </p:cNvPr>
          <p:cNvSpPr txBox="1"/>
          <p:nvPr/>
        </p:nvSpPr>
        <p:spPr>
          <a:xfrm>
            <a:off x="7072144" y="362612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1E050DE-7A69-47D8-BC16-7F763402F636}"/>
              </a:ext>
            </a:extLst>
          </p:cNvPr>
          <p:cNvSpPr txBox="1"/>
          <p:nvPr/>
        </p:nvSpPr>
        <p:spPr>
          <a:xfrm>
            <a:off x="6020681" y="4226102"/>
            <a:ext cx="55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EC1FEA7-9D30-4D3F-8FFF-3629666E5816}"/>
              </a:ext>
            </a:extLst>
          </p:cNvPr>
          <p:cNvSpPr txBox="1"/>
          <p:nvPr/>
        </p:nvSpPr>
        <p:spPr>
          <a:xfrm>
            <a:off x="7061725" y="44706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B00B2FE-C81E-42DE-B375-511B545364DB}"/>
              </a:ext>
            </a:extLst>
          </p:cNvPr>
          <p:cNvSpPr txBox="1"/>
          <p:nvPr/>
        </p:nvSpPr>
        <p:spPr>
          <a:xfrm>
            <a:off x="6031101" y="513649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24704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9590-735B-4772-AE2A-2741F882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IsPrime</a:t>
            </a:r>
            <a:r>
              <a:rPr lang="en-US" dirty="0"/>
              <a:t> method 1:</a:t>
            </a:r>
            <a:br>
              <a:rPr lang="en-US" dirty="0"/>
            </a:br>
            <a:r>
              <a:rPr lang="en-US" dirty="0"/>
              <a:t>Naïve Brute-Forcing Every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CF60F-A0F1-4FB6-80C8-484B6398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8</a:t>
            </a:fld>
            <a:endParaRPr lang="en-US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71B00C82-FDD9-472C-89A8-69DE956DDEA5}"/>
              </a:ext>
            </a:extLst>
          </p:cNvPr>
          <p:cNvSpPr/>
          <p:nvPr/>
        </p:nvSpPr>
        <p:spPr>
          <a:xfrm>
            <a:off x="5439343" y="1690689"/>
            <a:ext cx="1180848" cy="344002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Start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F023270E-610F-42C3-AEF9-7B1A9FF63A19}"/>
              </a:ext>
            </a:extLst>
          </p:cNvPr>
          <p:cNvSpPr/>
          <p:nvPr/>
        </p:nvSpPr>
        <p:spPr>
          <a:xfrm>
            <a:off x="6020682" y="6320873"/>
            <a:ext cx="1180848" cy="344002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End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B20B2D7C-40BA-4D9A-82D6-95F9F0123E25}"/>
              </a:ext>
            </a:extLst>
          </p:cNvPr>
          <p:cNvSpPr/>
          <p:nvPr/>
        </p:nvSpPr>
        <p:spPr>
          <a:xfrm>
            <a:off x="4845891" y="2337473"/>
            <a:ext cx="2367752" cy="344002"/>
          </a:xfrm>
          <a:prstGeom prst="flowChartInputOut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receive input 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30869A-611B-406A-9A7A-22CE9818C7B3}"/>
              </a:ext>
            </a:extLst>
          </p:cNvPr>
          <p:cNvSpPr/>
          <p:nvPr/>
        </p:nvSpPr>
        <p:spPr>
          <a:xfrm>
            <a:off x="5439343" y="3003592"/>
            <a:ext cx="1180848" cy="4254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let </a:t>
            </a:r>
            <a:r>
              <a:rPr lang="en-US" dirty="0" err="1">
                <a:solidFill>
                  <a:sysClr val="windowText" lastClr="000000"/>
                </a:solidFill>
              </a:rPr>
              <a:t>i</a:t>
            </a:r>
            <a:r>
              <a:rPr lang="en-US" dirty="0">
                <a:solidFill>
                  <a:sysClr val="windowText" lastClr="000000"/>
                </a:solidFill>
              </a:rPr>
              <a:t> = 2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E437D59D-584F-417C-8C87-E2353C74405D}"/>
              </a:ext>
            </a:extLst>
          </p:cNvPr>
          <p:cNvSpPr/>
          <p:nvPr/>
        </p:nvSpPr>
        <p:spPr>
          <a:xfrm>
            <a:off x="4876169" y="3675767"/>
            <a:ext cx="2307196" cy="61161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i</a:t>
            </a:r>
            <a:r>
              <a:rPr lang="en-US" sz="1400" dirty="0">
                <a:solidFill>
                  <a:sysClr val="windowText" lastClr="000000"/>
                </a:solidFill>
              </a:rPr>
              <a:t> ≤ n-1?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A8C28B55-4B4E-4754-9F7A-CC75D08D3B5D}"/>
              </a:ext>
            </a:extLst>
          </p:cNvPr>
          <p:cNvSpPr/>
          <p:nvPr/>
        </p:nvSpPr>
        <p:spPr>
          <a:xfrm>
            <a:off x="4876169" y="4534152"/>
            <a:ext cx="2307196" cy="61161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 mod </a:t>
            </a:r>
            <a:r>
              <a:rPr lang="en-US" sz="1400" dirty="0" err="1">
                <a:solidFill>
                  <a:sysClr val="windowText" lastClr="000000"/>
                </a:solidFill>
              </a:rPr>
              <a:t>i</a:t>
            </a:r>
            <a:r>
              <a:rPr lang="en-US" sz="1400" dirty="0">
                <a:solidFill>
                  <a:sysClr val="windowText" lastClr="000000"/>
                </a:solidFill>
              </a:rPr>
              <a:t> == 0?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31F450-EB2A-4302-859B-D0D06AAE9017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>
            <a:off x="6029767" y="2034691"/>
            <a:ext cx="0" cy="302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6D1397-D825-40FA-BB22-B3CE8A5692F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6029767" y="2681475"/>
            <a:ext cx="0" cy="32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CFA322-0E5C-4A58-87B5-554F52222FD8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6029767" y="3429000"/>
            <a:ext cx="0" cy="246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48D62C-BD7E-4335-A466-CF3BAF02573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029767" y="4287385"/>
            <a:ext cx="0" cy="246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ata 29">
            <a:extLst>
              <a:ext uri="{FF2B5EF4-FFF2-40B4-BE49-F238E27FC236}">
                <a16:creationId xmlns:a16="http://schemas.microsoft.com/office/drawing/2014/main" id="{021B0D8C-5C58-4142-BDB9-C6AAC35A2844}"/>
              </a:ext>
            </a:extLst>
          </p:cNvPr>
          <p:cNvSpPr/>
          <p:nvPr/>
        </p:nvSpPr>
        <p:spPr>
          <a:xfrm>
            <a:off x="7727991" y="4569916"/>
            <a:ext cx="1319119" cy="540089"/>
          </a:xfrm>
          <a:prstGeom prst="flowChartInputOut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answer “prime”</a:t>
            </a:r>
          </a:p>
        </p:txBody>
      </p:sp>
      <p:sp>
        <p:nvSpPr>
          <p:cNvPr id="31" name="Flowchart: Data 30">
            <a:extLst>
              <a:ext uri="{FF2B5EF4-FFF2-40B4-BE49-F238E27FC236}">
                <a16:creationId xmlns:a16="http://schemas.microsoft.com/office/drawing/2014/main" id="{35619208-6DD2-449C-9D6E-6905C6738F4A}"/>
              </a:ext>
            </a:extLst>
          </p:cNvPr>
          <p:cNvSpPr/>
          <p:nvPr/>
        </p:nvSpPr>
        <p:spPr>
          <a:xfrm>
            <a:off x="6936473" y="5439210"/>
            <a:ext cx="1381950" cy="540089"/>
          </a:xfrm>
          <a:prstGeom prst="flowChartInputOutp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answer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“not prime”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EFBCFA-F201-4C06-91BD-B7BA3669AE2A}"/>
              </a:ext>
            </a:extLst>
          </p:cNvPr>
          <p:cNvSpPr/>
          <p:nvPr/>
        </p:nvSpPr>
        <p:spPr>
          <a:xfrm>
            <a:off x="5436314" y="5496550"/>
            <a:ext cx="1180848" cy="4254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i</a:t>
            </a:r>
            <a:r>
              <a:rPr lang="en-US" dirty="0">
                <a:solidFill>
                  <a:sysClr val="windowText" lastClr="000000"/>
                </a:solidFill>
              </a:rPr>
              <a:t>++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8A11C85-2088-4860-961E-BB064CAE24EB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>
            <a:off x="7183365" y="4839961"/>
            <a:ext cx="444083" cy="59924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573AA34-E49E-4D5D-8238-57F63FDAEB4F}"/>
              </a:ext>
            </a:extLst>
          </p:cNvPr>
          <p:cNvCxnSpPr>
            <a:stCxn id="30" idx="4"/>
            <a:endCxn id="7" idx="0"/>
          </p:cNvCxnSpPr>
          <p:nvPr/>
        </p:nvCxnSpPr>
        <p:spPr>
          <a:xfrm rot="5400000">
            <a:off x="6893895" y="4827217"/>
            <a:ext cx="1210868" cy="1776445"/>
          </a:xfrm>
          <a:prstGeom prst="bentConnector3">
            <a:avLst>
              <a:gd name="adj1" fmla="val 830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390F047-2528-46FC-9C88-97084810559E}"/>
              </a:ext>
            </a:extLst>
          </p:cNvPr>
          <p:cNvCxnSpPr>
            <a:cxnSpLocks/>
            <a:stCxn id="31" idx="4"/>
            <a:endCxn id="7" idx="0"/>
          </p:cNvCxnSpPr>
          <p:nvPr/>
        </p:nvCxnSpPr>
        <p:spPr>
          <a:xfrm rot="5400000">
            <a:off x="6948490" y="5641915"/>
            <a:ext cx="341574" cy="1016342"/>
          </a:xfrm>
          <a:prstGeom prst="bentConnector3">
            <a:avLst>
              <a:gd name="adj1" fmla="val 393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6C1A6AA-81B6-40F5-B904-8F23B4FE7AA6}"/>
              </a:ext>
            </a:extLst>
          </p:cNvPr>
          <p:cNvCxnSpPr>
            <a:stCxn id="12" idx="3"/>
            <a:endCxn id="30" idx="1"/>
          </p:cNvCxnSpPr>
          <p:nvPr/>
        </p:nvCxnSpPr>
        <p:spPr>
          <a:xfrm>
            <a:off x="7183365" y="3981576"/>
            <a:ext cx="1204186" cy="58834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61D7E17-A5F6-4B97-A9E3-93CC5FB4897D}"/>
              </a:ext>
            </a:extLst>
          </p:cNvPr>
          <p:cNvCxnSpPr>
            <a:stCxn id="36" idx="2"/>
            <a:endCxn id="12" idx="0"/>
          </p:cNvCxnSpPr>
          <p:nvPr/>
        </p:nvCxnSpPr>
        <p:spPr>
          <a:xfrm rot="5400000" flipH="1" flipV="1">
            <a:off x="4905156" y="4797348"/>
            <a:ext cx="2246191" cy="3029"/>
          </a:xfrm>
          <a:prstGeom prst="bentConnector5">
            <a:avLst>
              <a:gd name="adj1" fmla="val -10177"/>
              <a:gd name="adj2" fmla="val -47831199"/>
              <a:gd name="adj3" fmla="val 1069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1C08232-9046-4124-8858-4D15794FFD8C}"/>
              </a:ext>
            </a:extLst>
          </p:cNvPr>
          <p:cNvCxnSpPr>
            <a:stCxn id="13" idx="2"/>
            <a:endCxn id="36" idx="0"/>
          </p:cNvCxnSpPr>
          <p:nvPr/>
        </p:nvCxnSpPr>
        <p:spPr>
          <a:xfrm flipH="1">
            <a:off x="6026738" y="5145770"/>
            <a:ext cx="3029" cy="350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68F3B12-E662-4E65-9B08-16D54197B4FA}"/>
              </a:ext>
            </a:extLst>
          </p:cNvPr>
          <p:cNvSpPr txBox="1"/>
          <p:nvPr/>
        </p:nvSpPr>
        <p:spPr>
          <a:xfrm>
            <a:off x="7072144" y="362612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1E050DE-7A69-47D8-BC16-7F763402F636}"/>
              </a:ext>
            </a:extLst>
          </p:cNvPr>
          <p:cNvSpPr txBox="1"/>
          <p:nvPr/>
        </p:nvSpPr>
        <p:spPr>
          <a:xfrm>
            <a:off x="6020681" y="4226102"/>
            <a:ext cx="55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EC1FEA7-9D30-4D3F-8FFF-3629666E5816}"/>
              </a:ext>
            </a:extLst>
          </p:cNvPr>
          <p:cNvSpPr txBox="1"/>
          <p:nvPr/>
        </p:nvSpPr>
        <p:spPr>
          <a:xfrm>
            <a:off x="7061725" y="447062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B00B2FE-C81E-42DE-B375-511B545364DB}"/>
              </a:ext>
            </a:extLst>
          </p:cNvPr>
          <p:cNvSpPr txBox="1"/>
          <p:nvPr/>
        </p:nvSpPr>
        <p:spPr>
          <a:xfrm>
            <a:off x="6031101" y="513649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8E9BA3D-EDC5-4A4C-A05C-7AE3EBE47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31089"/>
            <a:ext cx="3897930" cy="34458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Input: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integer n where n &gt; 1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 defTabSz="36576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for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← 2…(n-1):</a:t>
            </a:r>
          </a:p>
          <a:p>
            <a:pPr marL="457200" indent="-457200" defTabSz="36576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if n mod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0:</a:t>
            </a:r>
          </a:p>
          <a:p>
            <a:pPr marL="457200" indent="-457200" defTabSz="36576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	answer “not prime”</a:t>
            </a:r>
          </a:p>
          <a:p>
            <a:pPr marL="457200" indent="-457200" defTabSz="36576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end if</a:t>
            </a:r>
          </a:p>
          <a:p>
            <a:pPr marL="457200" indent="-457200" defTabSz="36576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</a:p>
          <a:p>
            <a:pPr marL="457200" indent="-457200" defTabSz="36576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end for</a:t>
            </a:r>
          </a:p>
          <a:p>
            <a:pPr marL="457200" indent="-457200" defTabSz="365760">
              <a:buFont typeface="+mj-lt"/>
              <a:buAutoNum type="arabicPeriod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answer “prime”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FDC02-F64F-480E-A588-4543010F9E80}"/>
              </a:ext>
            </a:extLst>
          </p:cNvPr>
          <p:cNvSpPr txBox="1"/>
          <p:nvPr/>
        </p:nvSpPr>
        <p:spPr>
          <a:xfrm>
            <a:off x="726675" y="1690689"/>
            <a:ext cx="357143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Flowcharts are getting a little unwieldy at this point, so I’ll start writing algorithm in text instead.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B8DD0C-6E21-4021-9A3A-8DF933888493}"/>
              </a:ext>
            </a:extLst>
          </p:cNvPr>
          <p:cNvSpPr txBox="1"/>
          <p:nvPr/>
        </p:nvSpPr>
        <p:spPr>
          <a:xfrm>
            <a:off x="726675" y="6028485"/>
            <a:ext cx="3571435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This algorithm in text is equivalent to the flowchart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23883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91A2-231F-462E-A2C8-8962A016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IsPrime</a:t>
            </a:r>
            <a:r>
              <a:rPr lang="en-US" dirty="0"/>
              <a:t> method 1:</a:t>
            </a:r>
            <a:br>
              <a:rPr lang="en-US" dirty="0"/>
            </a:br>
            <a:r>
              <a:rPr lang="en-US" dirty="0"/>
              <a:t>Naïve Brute-Forcing Every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8A4672-280D-4581-AA75-D8CA0FD7A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method is hideously slow because you’re doing repeated meaningless calculations.</a:t>
                </a:r>
              </a:p>
              <a:p>
                <a:endParaRPr lang="en-US" dirty="0"/>
              </a:p>
              <a:p>
                <a:r>
                  <a:rPr lang="en-US" dirty="0"/>
                  <a:t>For example, trying to calculate 311 mod 200 is worthless. You probably shouldn’t need to try divisors larger than 105 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311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), right?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8A4672-280D-4581-AA75-D8CA0FD7A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 r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9DD02-5D7A-4F34-8F07-A455CA84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9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ystematic">
      <a:majorFont>
        <a:latin typeface="Segoe UI Semilight"/>
        <a:ea typeface="MS PMincho"/>
        <a:cs typeface="TH Sarabun New"/>
      </a:majorFont>
      <a:minorFont>
        <a:latin typeface="Segoe UI"/>
        <a:ea typeface="MS PGothic"/>
        <a:cs typeface="TH Sarabun New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10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1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2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5.xml><?xml version="1.0" encoding="utf-8"?>
<Control xmlns="http://schemas.microsoft.com/VisualStudio/2011/storyboarding/control">
  <Id Name="System.Storyboarding.Media.WebAd" Revision="1" Stencil="System.Storyboarding.Media" StencilVersion="0.1"/>
</Control>
</file>

<file path=customXml/item6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7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Props1.xml><?xml version="1.0" encoding="utf-8"?>
<ds:datastoreItem xmlns:ds="http://schemas.openxmlformats.org/officeDocument/2006/customXml" ds:itemID="{E8B65369-76D4-44B9-8CEB-D454AC76CCEB}">
  <ds:schemaRefs>
    <ds:schemaRef ds:uri="http://schemas.microsoft.com/VisualStudio/2011/storyboarding/control/v1.0"/>
  </ds:schemaRefs>
</ds:datastoreItem>
</file>

<file path=customXml/itemProps10.xml><?xml version="1.0" encoding="utf-8"?>
<ds:datastoreItem xmlns:ds="http://schemas.openxmlformats.org/officeDocument/2006/customXml" ds:itemID="{5A6F5145-09F5-421E-ABA8-035D9DF59D73}">
  <ds:schemaRefs>
    <ds:schemaRef ds:uri="http://schemas.microsoft.com/VisualStudio/2011/storyboarding/control/v1.0"/>
  </ds:schemaRefs>
</ds:datastoreItem>
</file>

<file path=customXml/itemProps11.xml><?xml version="1.0" encoding="utf-8"?>
<ds:datastoreItem xmlns:ds="http://schemas.openxmlformats.org/officeDocument/2006/customXml" ds:itemID="{4475BC4D-1BB3-42EE-94C9-1B162D8BAFED}">
  <ds:schemaRefs>
    <ds:schemaRef ds:uri="http://schemas.microsoft.com/VisualStudio/2011/storyboarding/control/v1.0"/>
  </ds:schemaRefs>
</ds:datastoreItem>
</file>

<file path=customXml/itemProps12.xml><?xml version="1.0" encoding="utf-8"?>
<ds:datastoreItem xmlns:ds="http://schemas.openxmlformats.org/officeDocument/2006/customXml" ds:itemID="{6CA1E503-3BE5-48F9-8903-1F5A0E5B53FA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D876FCC0-9E7A-48B1-8E50-1A0759F74E0A}">
  <ds:schemaRefs>
    <ds:schemaRef ds:uri="http://schemas.microsoft.com/VisualStudio/2011/storyboarding/control/v1.0"/>
  </ds:schemaRefs>
</ds:datastoreItem>
</file>

<file path=customXml/itemProps3.xml><?xml version="1.0" encoding="utf-8"?>
<ds:datastoreItem xmlns:ds="http://schemas.openxmlformats.org/officeDocument/2006/customXml" ds:itemID="{6089AD14-2AFF-487A-A99A-106B05215CC5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AB8AF5A6-FA45-4246-A67D-74215671FBEF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D23D96C8-A2D2-40D8-8907-1969DA7EF15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C3179F3-27FC-4C3B-B6E0-5C0C670B056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66DA436-CE30-453F-9CC1-28AD3B50F144}">
  <ds:schemaRefs>
    <ds:schemaRef ds:uri="http://schemas.microsoft.com/VisualStudio/2011/storyboarding/control/v1.0"/>
  </ds:schemaRefs>
</ds:datastoreItem>
</file>

<file path=customXml/itemProps8.xml><?xml version="1.0" encoding="utf-8"?>
<ds:datastoreItem xmlns:ds="http://schemas.openxmlformats.org/officeDocument/2006/customXml" ds:itemID="{E83CE332-ECC5-4BAC-A734-C260BE747A0D}">
  <ds:schemaRefs>
    <ds:schemaRef ds:uri="http://schemas.microsoft.com/VisualStudio/2011/storyboarding/control/v1.0"/>
  </ds:schemaRefs>
</ds:datastoreItem>
</file>

<file path=customXml/itemProps9.xml><?xml version="1.0" encoding="utf-8"?>
<ds:datastoreItem xmlns:ds="http://schemas.openxmlformats.org/officeDocument/2006/customXml" ds:itemID="{BCFDDF06-4D2E-4D6D-9A1B-C447B3F4EA67}">
  <ds:schemaRefs>
    <ds:schemaRef ds:uri="http://schemas.microsoft.com/VisualStudio/2011/storyboarding/control/v1.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22256</TotalTime>
  <Words>3734</Words>
  <Application>Microsoft Office PowerPoint</Application>
  <PresentationFormat>On-screen Show (4:3)</PresentationFormat>
  <Paragraphs>926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ヒラギノ角ゴ Pro W3</vt:lpstr>
      <vt:lpstr>Arial</vt:lpstr>
      <vt:lpstr>Calibri</vt:lpstr>
      <vt:lpstr>Cambria Math</vt:lpstr>
      <vt:lpstr>Consolas</vt:lpstr>
      <vt:lpstr>Segoe UI</vt:lpstr>
      <vt:lpstr>Segoe UI Semilight</vt:lpstr>
      <vt:lpstr>Office Theme</vt:lpstr>
      <vt:lpstr>Information Science</vt:lpstr>
      <vt:lpstr>Agenda</vt:lpstr>
      <vt:lpstr>Where are we in the CS curriculum?</vt:lpstr>
      <vt:lpstr>Time Complexity Analysis</vt:lpstr>
      <vt:lpstr>Importance: An algorithm can be implemented quickly or slowly!</vt:lpstr>
      <vt:lpstr>IsPrime</vt:lpstr>
      <vt:lpstr>IsPrime method 1: Naïve Brute-Forcing Every Number</vt:lpstr>
      <vt:lpstr>IsPrime method 1: Naïve Brute-Forcing Every Number</vt:lpstr>
      <vt:lpstr>IsPrime method 1: Naïve Brute-Forcing Every Number</vt:lpstr>
      <vt:lpstr>IsPrime method 1.2: Naïve Brute-Forcing Every Number</vt:lpstr>
      <vt:lpstr>IsPrime method 1.2: Naïve Brute-Forcing Every Number</vt:lpstr>
      <vt:lpstr>IsPrime method 2: Brute-Force from 2 to sqrt(n)</vt:lpstr>
      <vt:lpstr>Why is O(√n) &lt; O(n⁄2) = O(n) &lt; O(n^2)</vt:lpstr>
      <vt:lpstr>Conclusion</vt:lpstr>
      <vt:lpstr>Types and Examples of Algorithms</vt:lpstr>
      <vt:lpstr>Notes</vt:lpstr>
      <vt:lpstr>Recursion Algorithms</vt:lpstr>
      <vt:lpstr>Why is recursion important?</vt:lpstr>
      <vt:lpstr>Recursion: Factorial</vt:lpstr>
      <vt:lpstr>Recursion: Factorial</vt:lpstr>
      <vt:lpstr>Real-world examples of factorials</vt:lpstr>
      <vt:lpstr>Real-world examples of factorials</vt:lpstr>
      <vt:lpstr>Real-world examples of factorials</vt:lpstr>
      <vt:lpstr>Real-world examples of factorials</vt:lpstr>
      <vt:lpstr>Expand this to “n” boxes:</vt:lpstr>
      <vt:lpstr>Recursion: Sorting</vt:lpstr>
      <vt:lpstr>Sorting: Selection Sort:</vt:lpstr>
      <vt:lpstr>Sorting: Selection Sort :</vt:lpstr>
      <vt:lpstr>Sorting: Selection Sort :</vt:lpstr>
      <vt:lpstr>Sorting: Selection Sort :</vt:lpstr>
      <vt:lpstr>Sorting: Selection Sort :</vt:lpstr>
      <vt:lpstr>Sorting: Selection Sort :</vt:lpstr>
      <vt:lpstr>Sorting: Selection Sort :</vt:lpstr>
      <vt:lpstr>Sorting: Selection Sort :</vt:lpstr>
      <vt:lpstr>Sorting: Quicksort: What is</vt:lpstr>
      <vt:lpstr>Sorting: Quicksort: How to</vt:lpstr>
      <vt:lpstr>Sorting: Quicksort Example (1)</vt:lpstr>
      <vt:lpstr>Sorting: Quicksort Example (2)</vt:lpstr>
      <vt:lpstr>Sorting: Quicksort Example (3)</vt:lpstr>
      <vt:lpstr>Sorting: Quicksort Example (4)</vt:lpstr>
      <vt:lpstr>Time Complexity of Quicksort</vt:lpstr>
      <vt:lpstr>Time Complexity of Quicksort</vt:lpstr>
      <vt:lpstr>Advantages of Quicksort</vt:lpstr>
      <vt:lpstr>Limitations of Quicksort</vt:lpstr>
      <vt:lpstr>Recursion: Tree Structure</vt:lpstr>
      <vt:lpstr>Tree structure is very important for:</vt:lpstr>
      <vt:lpstr>Tree structure is very important for:</vt:lpstr>
      <vt:lpstr>Greedy Algorithms</vt:lpstr>
      <vt:lpstr>Knapsack Problem</vt:lpstr>
      <vt:lpstr>Knapsack Problem: Brute-Force?</vt:lpstr>
      <vt:lpstr>Knapsack Problem: Brute-Force?</vt:lpstr>
      <vt:lpstr>How big is O(2^n)?</vt:lpstr>
      <vt:lpstr>Value/Weight Ratio</vt:lpstr>
      <vt:lpstr>Analysis of Value/Weight Ratio method</vt:lpstr>
      <vt:lpstr>Why Knapsack is important?</vt:lpstr>
      <vt:lpstr>Problem Solving</vt:lpstr>
      <vt:lpstr>General Problem-Solving Method</vt:lpstr>
      <vt:lpstr>Example: Transpose</vt:lpstr>
      <vt:lpstr>Example: Transpose</vt:lpstr>
      <vt:lpstr>Example: Transpose (in Python)</vt:lpstr>
      <vt:lpstr>Example: GPA</vt:lpstr>
      <vt:lpstr>Example: GPA</vt:lpstr>
      <vt:lpstr>Example: GPA … do you actually need to code?</vt:lpstr>
      <vt:lpstr>Today’s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and Information Processing</dc:title>
  <dc:creator>NAKASAN CHAWANAT</dc:creator>
  <cp:lastModifiedBy>Chawanat Nakasan</cp:lastModifiedBy>
  <cp:revision>179</cp:revision>
  <dcterms:created xsi:type="dcterms:W3CDTF">2019-06-11T02:59:11Z</dcterms:created>
  <dcterms:modified xsi:type="dcterms:W3CDTF">2021-10-24T09:24:26Z</dcterms:modified>
</cp:coreProperties>
</file>