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2" r:id="rId4"/>
    <p:sldId id="277" r:id="rId5"/>
    <p:sldId id="275" r:id="rId6"/>
    <p:sldId id="273" r:id="rId7"/>
    <p:sldId id="269" r:id="rId8"/>
    <p:sldId id="276" r:id="rId9"/>
    <p:sldId id="267" r:id="rId10"/>
    <p:sldId id="268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87662" autoAdjust="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AAAD9-419F-4C9F-9E33-6F5AFBAF9291}" type="doc">
      <dgm:prSet loTypeId="urn:microsoft.com/office/officeart/2005/8/layout/default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744C78-94FB-4759-A741-5D748F3C04E3}">
      <dgm:prSet phldrT="[Text]"/>
      <dgm:spPr/>
      <dgm:t>
        <a:bodyPr/>
        <a:lstStyle/>
        <a:p>
          <a:r>
            <a:rPr lang="en-US" dirty="0"/>
            <a:t>Computer Architecture</a:t>
          </a:r>
        </a:p>
      </dgm:t>
    </dgm:pt>
    <dgm:pt modelId="{86C8CDC2-C9F8-4B0A-A83D-5F3C440D6567}" type="parTrans" cxnId="{3ECAFBAF-2AC6-41B0-B103-5F378AD7FC3E}">
      <dgm:prSet/>
      <dgm:spPr/>
      <dgm:t>
        <a:bodyPr/>
        <a:lstStyle/>
        <a:p>
          <a:endParaRPr lang="en-US"/>
        </a:p>
      </dgm:t>
    </dgm:pt>
    <dgm:pt modelId="{07197F1E-AFBB-442B-BC7F-8DC160530756}" type="sibTrans" cxnId="{3ECAFBAF-2AC6-41B0-B103-5F378AD7FC3E}">
      <dgm:prSet/>
      <dgm:spPr/>
      <dgm:t>
        <a:bodyPr/>
        <a:lstStyle/>
        <a:p>
          <a:endParaRPr lang="en-US"/>
        </a:p>
      </dgm:t>
    </dgm:pt>
    <dgm:pt modelId="{161E00EE-CB51-434C-AD92-69453D5126E1}">
      <dgm:prSet phldrT="[Text]"/>
      <dgm:spPr/>
      <dgm:t>
        <a:bodyPr/>
        <a:lstStyle/>
        <a:p>
          <a:r>
            <a:rPr lang="en-US" dirty="0"/>
            <a:t>Problem Solving</a:t>
          </a:r>
        </a:p>
      </dgm:t>
    </dgm:pt>
    <dgm:pt modelId="{A1016180-7F9C-4175-ABAB-16A73BBBDE17}" type="parTrans" cxnId="{D0B50172-1ED3-4FC5-AAAC-638CA83C09E8}">
      <dgm:prSet/>
      <dgm:spPr/>
      <dgm:t>
        <a:bodyPr/>
        <a:lstStyle/>
        <a:p>
          <a:endParaRPr lang="en-US"/>
        </a:p>
      </dgm:t>
    </dgm:pt>
    <dgm:pt modelId="{D5195BDA-9D1C-47D3-8101-351912B3D002}" type="sibTrans" cxnId="{D0B50172-1ED3-4FC5-AAAC-638CA83C09E8}">
      <dgm:prSet/>
      <dgm:spPr/>
      <dgm:t>
        <a:bodyPr/>
        <a:lstStyle/>
        <a:p>
          <a:endParaRPr lang="en-US"/>
        </a:p>
      </dgm:t>
    </dgm:pt>
    <dgm:pt modelId="{6D766F9A-1FEE-4D16-A7FA-BBDFBAAE6F01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1F4FE93C-73C7-45F3-BE28-B458BB77E8F4}" type="parTrans" cxnId="{725FB2A0-6AC6-4901-AC72-3B01A7F6E820}">
      <dgm:prSet/>
      <dgm:spPr/>
      <dgm:t>
        <a:bodyPr/>
        <a:lstStyle/>
        <a:p>
          <a:endParaRPr lang="en-US"/>
        </a:p>
      </dgm:t>
    </dgm:pt>
    <dgm:pt modelId="{03357475-D968-478F-AA04-B114B2E76223}" type="sibTrans" cxnId="{725FB2A0-6AC6-4901-AC72-3B01A7F6E820}">
      <dgm:prSet/>
      <dgm:spPr/>
      <dgm:t>
        <a:bodyPr/>
        <a:lstStyle/>
        <a:p>
          <a:endParaRPr lang="en-US"/>
        </a:p>
      </dgm:t>
    </dgm:pt>
    <dgm:pt modelId="{5F79683C-C3F4-4009-8192-C4300591EB06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EBFF3659-1EDF-45C1-8DA7-D16752CDD351}" type="parTrans" cxnId="{69A1F3BC-F459-47C4-BF36-3CD8347AE83C}">
      <dgm:prSet/>
      <dgm:spPr/>
      <dgm:t>
        <a:bodyPr/>
        <a:lstStyle/>
        <a:p>
          <a:endParaRPr lang="en-US"/>
        </a:p>
      </dgm:t>
    </dgm:pt>
    <dgm:pt modelId="{6D1DDC35-E2DD-4189-ADF9-DE762406BF27}" type="sibTrans" cxnId="{69A1F3BC-F459-47C4-BF36-3CD8347AE83C}">
      <dgm:prSet/>
      <dgm:spPr/>
      <dgm:t>
        <a:bodyPr/>
        <a:lstStyle/>
        <a:p>
          <a:endParaRPr lang="en-US"/>
        </a:p>
      </dgm:t>
    </dgm:pt>
    <dgm:pt modelId="{E7409819-0C8A-46C4-819F-DE672763319A}">
      <dgm:prSet phldrT="[Text]"/>
      <dgm:spPr/>
      <dgm:t>
        <a:bodyPr/>
        <a:lstStyle/>
        <a:p>
          <a:r>
            <a:rPr lang="en-US" dirty="0"/>
            <a:t>Computer Networks</a:t>
          </a:r>
        </a:p>
      </dgm:t>
    </dgm:pt>
    <dgm:pt modelId="{DEE4FC62-E1BC-43E3-BB13-E78C9DACDC9E}" type="parTrans" cxnId="{3D9D2384-EEEC-4646-A795-F8E0CF6CBF09}">
      <dgm:prSet/>
      <dgm:spPr/>
      <dgm:t>
        <a:bodyPr/>
        <a:lstStyle/>
        <a:p>
          <a:endParaRPr lang="en-US"/>
        </a:p>
      </dgm:t>
    </dgm:pt>
    <dgm:pt modelId="{601A61EB-6E28-4FF5-8BA6-7AC7B3A7B88F}" type="sibTrans" cxnId="{3D9D2384-EEEC-4646-A795-F8E0CF6CBF09}">
      <dgm:prSet/>
      <dgm:spPr/>
      <dgm:t>
        <a:bodyPr/>
        <a:lstStyle/>
        <a:p>
          <a:endParaRPr lang="en-US"/>
        </a:p>
      </dgm:t>
    </dgm:pt>
    <dgm:pt modelId="{E11D9DE2-2809-4DEF-8366-7C0B2E2EF6AB}">
      <dgm:prSet phldrT="[Text]"/>
      <dgm:spPr/>
      <dgm:t>
        <a:bodyPr/>
        <a:lstStyle/>
        <a:p>
          <a:r>
            <a:rPr lang="en-US" dirty="0"/>
            <a:t>Databases</a:t>
          </a:r>
        </a:p>
      </dgm:t>
    </dgm:pt>
    <dgm:pt modelId="{B45255A5-CC2C-46B9-8D5E-8D445698F22B}" type="parTrans" cxnId="{0478F7EC-A9FC-45CF-99FB-AFBA97B39499}">
      <dgm:prSet/>
      <dgm:spPr/>
      <dgm:t>
        <a:bodyPr/>
        <a:lstStyle/>
        <a:p>
          <a:endParaRPr lang="en-US"/>
        </a:p>
      </dgm:t>
    </dgm:pt>
    <dgm:pt modelId="{1403A2EF-1A52-4964-81F4-36DBDE60417A}" type="sibTrans" cxnId="{0478F7EC-A9FC-45CF-99FB-AFBA97B39499}">
      <dgm:prSet/>
      <dgm:spPr/>
      <dgm:t>
        <a:bodyPr/>
        <a:lstStyle/>
        <a:p>
          <a:endParaRPr lang="en-US"/>
        </a:p>
      </dgm:t>
    </dgm:pt>
    <dgm:pt modelId="{983D6C21-B892-4BD3-BE0B-9106655FDBF0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FB2F40-E089-432C-82F2-D303B00A2283}" type="parTrans" cxnId="{059DE6CE-039A-4D85-9F1A-28B3F4DD2259}">
      <dgm:prSet/>
      <dgm:spPr/>
      <dgm:t>
        <a:bodyPr/>
        <a:lstStyle/>
        <a:p>
          <a:endParaRPr lang="en-US"/>
        </a:p>
      </dgm:t>
    </dgm:pt>
    <dgm:pt modelId="{64F174D6-4825-49D5-AE14-58997593CCFA}" type="sibTrans" cxnId="{059DE6CE-039A-4D85-9F1A-28B3F4DD2259}">
      <dgm:prSet/>
      <dgm:spPr/>
      <dgm:t>
        <a:bodyPr/>
        <a:lstStyle/>
        <a:p>
          <a:endParaRPr lang="en-US"/>
        </a:p>
      </dgm:t>
    </dgm:pt>
    <dgm:pt modelId="{3DE5EB5B-EB1D-49BD-8ACC-BAEF14197478}">
      <dgm:prSet phldrT="[Text]"/>
      <dgm:spPr/>
      <dgm:t>
        <a:bodyPr/>
        <a:lstStyle/>
        <a:p>
          <a:r>
            <a:rPr lang="en-US" dirty="0"/>
            <a:t>Ethics</a:t>
          </a:r>
        </a:p>
      </dgm:t>
    </dgm:pt>
    <dgm:pt modelId="{28A404DC-1A91-419F-A637-FBB6CC127445}" type="parTrans" cxnId="{5E3F2B36-D2D8-42A7-8046-364C37991DD8}">
      <dgm:prSet/>
      <dgm:spPr/>
      <dgm:t>
        <a:bodyPr/>
        <a:lstStyle/>
        <a:p>
          <a:endParaRPr lang="en-US"/>
        </a:p>
      </dgm:t>
    </dgm:pt>
    <dgm:pt modelId="{7315C76F-39D4-4DF1-8FE2-964F8C582B90}" type="sibTrans" cxnId="{5E3F2B36-D2D8-42A7-8046-364C37991DD8}">
      <dgm:prSet/>
      <dgm:spPr/>
      <dgm:t>
        <a:bodyPr/>
        <a:lstStyle/>
        <a:p>
          <a:endParaRPr lang="en-US"/>
        </a:p>
      </dgm:t>
    </dgm:pt>
    <dgm:pt modelId="{D564381A-737A-4087-AA79-568A290F22E7}">
      <dgm:prSet phldrT="[Text]"/>
      <dgm:spPr/>
      <dgm:t>
        <a:bodyPr/>
        <a:lstStyle/>
        <a:p>
          <a:r>
            <a:rPr lang="en-US" dirty="0"/>
            <a:t>Arithmetic and Logic</a:t>
          </a:r>
        </a:p>
      </dgm:t>
    </dgm:pt>
    <dgm:pt modelId="{FA7926AE-F0B3-4E57-A459-4D7C9C2FC57E}" type="parTrans" cxnId="{AD7332C5-48B0-447C-98CC-1C41E85FCDE3}">
      <dgm:prSet/>
      <dgm:spPr/>
      <dgm:t>
        <a:bodyPr/>
        <a:lstStyle/>
        <a:p>
          <a:endParaRPr lang="en-US"/>
        </a:p>
      </dgm:t>
    </dgm:pt>
    <dgm:pt modelId="{394EDF93-AEA0-445E-AEA7-5EE3157D4AC3}" type="sibTrans" cxnId="{AD7332C5-48B0-447C-98CC-1C41E85FCDE3}">
      <dgm:prSet/>
      <dgm:spPr/>
      <dgm:t>
        <a:bodyPr/>
        <a:lstStyle/>
        <a:p>
          <a:endParaRPr lang="en-US"/>
        </a:p>
      </dgm:t>
    </dgm:pt>
    <dgm:pt modelId="{CE4243B8-BFA1-47BE-ABF3-9521044AFCB9}" type="pres">
      <dgm:prSet presAssocID="{513AAAD9-419F-4C9F-9E33-6F5AFBAF9291}" presName="diagram" presStyleCnt="0">
        <dgm:presLayoutVars>
          <dgm:dir/>
          <dgm:resizeHandles val="exact"/>
        </dgm:presLayoutVars>
      </dgm:prSet>
      <dgm:spPr/>
    </dgm:pt>
    <dgm:pt modelId="{C9B6E007-5932-47CD-92AC-95578C758E6C}" type="pres">
      <dgm:prSet presAssocID="{DD744C78-94FB-4759-A741-5D748F3C04E3}" presName="node" presStyleLbl="node1" presStyleIdx="0" presStyleCnt="9">
        <dgm:presLayoutVars>
          <dgm:bulletEnabled val="1"/>
        </dgm:presLayoutVars>
      </dgm:prSet>
      <dgm:spPr/>
    </dgm:pt>
    <dgm:pt modelId="{D77ADB20-713C-4522-B65E-789FE84D2F1D}" type="pres">
      <dgm:prSet presAssocID="{07197F1E-AFBB-442B-BC7F-8DC160530756}" presName="sibTrans" presStyleCnt="0"/>
      <dgm:spPr/>
    </dgm:pt>
    <dgm:pt modelId="{E2CD7852-4672-4913-8695-9D20675B0FB5}" type="pres">
      <dgm:prSet presAssocID="{D564381A-737A-4087-AA79-568A290F22E7}" presName="node" presStyleLbl="node1" presStyleIdx="1" presStyleCnt="9">
        <dgm:presLayoutVars>
          <dgm:bulletEnabled val="1"/>
        </dgm:presLayoutVars>
      </dgm:prSet>
      <dgm:spPr/>
    </dgm:pt>
    <dgm:pt modelId="{77C42280-5BB8-44F1-B8EA-05843A9D28DD}" type="pres">
      <dgm:prSet presAssocID="{394EDF93-AEA0-445E-AEA7-5EE3157D4AC3}" presName="sibTrans" presStyleCnt="0"/>
      <dgm:spPr/>
    </dgm:pt>
    <dgm:pt modelId="{BD305678-86C1-4943-B263-2BD2BA6255D9}" type="pres">
      <dgm:prSet presAssocID="{161E00EE-CB51-434C-AD92-69453D5126E1}" presName="node" presStyleLbl="node1" presStyleIdx="2" presStyleCnt="9">
        <dgm:presLayoutVars>
          <dgm:bulletEnabled val="1"/>
        </dgm:presLayoutVars>
      </dgm:prSet>
      <dgm:spPr/>
    </dgm:pt>
    <dgm:pt modelId="{C18510DC-BBF5-4440-98E9-792818D90E56}" type="pres">
      <dgm:prSet presAssocID="{D5195BDA-9D1C-47D3-8101-351912B3D002}" presName="sibTrans" presStyleCnt="0"/>
      <dgm:spPr/>
    </dgm:pt>
    <dgm:pt modelId="{415D7B79-45E8-4159-B054-E77A4B93DB7E}" type="pres">
      <dgm:prSet presAssocID="{6D766F9A-1FEE-4D16-A7FA-BBDFBAAE6F01}" presName="node" presStyleLbl="node1" presStyleIdx="3" presStyleCnt="9">
        <dgm:presLayoutVars>
          <dgm:bulletEnabled val="1"/>
        </dgm:presLayoutVars>
      </dgm:prSet>
      <dgm:spPr/>
    </dgm:pt>
    <dgm:pt modelId="{2C6771E2-A621-4AC5-ACC1-DFFB037AEF53}" type="pres">
      <dgm:prSet presAssocID="{03357475-D968-478F-AA04-B114B2E76223}" presName="sibTrans" presStyleCnt="0"/>
      <dgm:spPr/>
    </dgm:pt>
    <dgm:pt modelId="{B166CF57-2839-445D-815D-70D501015A5D}" type="pres">
      <dgm:prSet presAssocID="{5F79683C-C3F4-4009-8192-C4300591EB06}" presName="node" presStyleLbl="node1" presStyleIdx="4" presStyleCnt="9">
        <dgm:presLayoutVars>
          <dgm:bulletEnabled val="1"/>
        </dgm:presLayoutVars>
      </dgm:prSet>
      <dgm:spPr/>
    </dgm:pt>
    <dgm:pt modelId="{DE9D87CE-6519-4CAC-830A-DA80CA251014}" type="pres">
      <dgm:prSet presAssocID="{6D1DDC35-E2DD-4189-ADF9-DE762406BF27}" presName="sibTrans" presStyleCnt="0"/>
      <dgm:spPr/>
    </dgm:pt>
    <dgm:pt modelId="{BDE23BAE-541C-401C-8AAE-171D391DE0A1}" type="pres">
      <dgm:prSet presAssocID="{E7409819-0C8A-46C4-819F-DE672763319A}" presName="node" presStyleLbl="node1" presStyleIdx="5" presStyleCnt="9">
        <dgm:presLayoutVars>
          <dgm:bulletEnabled val="1"/>
        </dgm:presLayoutVars>
      </dgm:prSet>
      <dgm:spPr/>
    </dgm:pt>
    <dgm:pt modelId="{248108A3-027E-4686-BAB2-DDB98BD30E51}" type="pres">
      <dgm:prSet presAssocID="{601A61EB-6E28-4FF5-8BA6-7AC7B3A7B88F}" presName="sibTrans" presStyleCnt="0"/>
      <dgm:spPr/>
    </dgm:pt>
    <dgm:pt modelId="{6BFB72C5-671D-4D06-A87A-BF603BCFD219}" type="pres">
      <dgm:prSet presAssocID="{E11D9DE2-2809-4DEF-8366-7C0B2E2EF6AB}" presName="node" presStyleLbl="node1" presStyleIdx="6" presStyleCnt="9">
        <dgm:presLayoutVars>
          <dgm:bulletEnabled val="1"/>
        </dgm:presLayoutVars>
      </dgm:prSet>
      <dgm:spPr/>
    </dgm:pt>
    <dgm:pt modelId="{7E20304F-B8FA-40D4-A8BA-C686308B4DC8}" type="pres">
      <dgm:prSet presAssocID="{1403A2EF-1A52-4964-81F4-36DBDE60417A}" presName="sibTrans" presStyleCnt="0"/>
      <dgm:spPr/>
    </dgm:pt>
    <dgm:pt modelId="{70E6F1AA-C61C-47BE-A8E5-4B6E0F6A03A7}" type="pres">
      <dgm:prSet presAssocID="{983D6C21-B892-4BD3-BE0B-9106655FDBF0}" presName="node" presStyleLbl="node1" presStyleIdx="7" presStyleCnt="9">
        <dgm:presLayoutVars>
          <dgm:bulletEnabled val="1"/>
        </dgm:presLayoutVars>
      </dgm:prSet>
      <dgm:spPr/>
    </dgm:pt>
    <dgm:pt modelId="{A5B291F1-DB43-4C65-A7E5-9F37985D422A}" type="pres">
      <dgm:prSet presAssocID="{64F174D6-4825-49D5-AE14-58997593CCFA}" presName="sibTrans" presStyleCnt="0"/>
      <dgm:spPr/>
    </dgm:pt>
    <dgm:pt modelId="{AED11C3B-B6C4-4FEC-A0BE-CDC2602D9F0D}" type="pres">
      <dgm:prSet presAssocID="{3DE5EB5B-EB1D-49BD-8ACC-BAEF14197478}" presName="node" presStyleLbl="node1" presStyleIdx="8" presStyleCnt="9">
        <dgm:presLayoutVars>
          <dgm:bulletEnabled val="1"/>
        </dgm:presLayoutVars>
      </dgm:prSet>
      <dgm:spPr/>
    </dgm:pt>
  </dgm:ptLst>
  <dgm:cxnLst>
    <dgm:cxn modelId="{913EB508-AB97-457E-B1FE-7BB19974807A}" type="presOf" srcId="{513AAAD9-419F-4C9F-9E33-6F5AFBAF9291}" destId="{CE4243B8-BFA1-47BE-ABF3-9521044AFCB9}" srcOrd="0" destOrd="0" presId="urn:microsoft.com/office/officeart/2005/8/layout/default"/>
    <dgm:cxn modelId="{B9AD8A15-BFB3-4FE1-8907-181E682CE442}" type="presOf" srcId="{DD744C78-94FB-4759-A741-5D748F3C04E3}" destId="{C9B6E007-5932-47CD-92AC-95578C758E6C}" srcOrd="0" destOrd="0" presId="urn:microsoft.com/office/officeart/2005/8/layout/default"/>
    <dgm:cxn modelId="{70C83920-D2D0-4ABD-A6F1-F92E86D7E27F}" type="presOf" srcId="{E7409819-0C8A-46C4-819F-DE672763319A}" destId="{BDE23BAE-541C-401C-8AAE-171D391DE0A1}" srcOrd="0" destOrd="0" presId="urn:microsoft.com/office/officeart/2005/8/layout/default"/>
    <dgm:cxn modelId="{5E3F2B36-D2D8-42A7-8046-364C37991DD8}" srcId="{513AAAD9-419F-4C9F-9E33-6F5AFBAF9291}" destId="{3DE5EB5B-EB1D-49BD-8ACC-BAEF14197478}" srcOrd="8" destOrd="0" parTransId="{28A404DC-1A91-419F-A637-FBB6CC127445}" sibTransId="{7315C76F-39D4-4DF1-8FE2-964F8C582B90}"/>
    <dgm:cxn modelId="{0EC35936-392E-483C-8E8F-EAD704EA4DB4}" type="presOf" srcId="{5F79683C-C3F4-4009-8192-C4300591EB06}" destId="{B166CF57-2839-445D-815D-70D501015A5D}" srcOrd="0" destOrd="0" presId="urn:microsoft.com/office/officeart/2005/8/layout/default"/>
    <dgm:cxn modelId="{39B3EB3F-E13D-468F-B034-3E2B8D660FE8}" type="presOf" srcId="{161E00EE-CB51-434C-AD92-69453D5126E1}" destId="{BD305678-86C1-4943-B263-2BD2BA6255D9}" srcOrd="0" destOrd="0" presId="urn:microsoft.com/office/officeart/2005/8/layout/default"/>
    <dgm:cxn modelId="{D0B50172-1ED3-4FC5-AAAC-638CA83C09E8}" srcId="{513AAAD9-419F-4C9F-9E33-6F5AFBAF9291}" destId="{161E00EE-CB51-434C-AD92-69453D5126E1}" srcOrd="2" destOrd="0" parTransId="{A1016180-7F9C-4175-ABAB-16A73BBBDE17}" sibTransId="{D5195BDA-9D1C-47D3-8101-351912B3D002}"/>
    <dgm:cxn modelId="{3D9D2384-EEEC-4646-A795-F8E0CF6CBF09}" srcId="{513AAAD9-419F-4C9F-9E33-6F5AFBAF9291}" destId="{E7409819-0C8A-46C4-819F-DE672763319A}" srcOrd="5" destOrd="0" parTransId="{DEE4FC62-E1BC-43E3-BB13-E78C9DACDC9E}" sibTransId="{601A61EB-6E28-4FF5-8BA6-7AC7B3A7B88F}"/>
    <dgm:cxn modelId="{9386388F-6F9A-48AB-A5ED-941E929E2259}" type="presOf" srcId="{D564381A-737A-4087-AA79-568A290F22E7}" destId="{E2CD7852-4672-4913-8695-9D20675B0FB5}" srcOrd="0" destOrd="0" presId="urn:microsoft.com/office/officeart/2005/8/layout/default"/>
    <dgm:cxn modelId="{D86F9695-94D4-4462-BE26-BD47BC55CA78}" type="presOf" srcId="{6D766F9A-1FEE-4D16-A7FA-BBDFBAAE6F01}" destId="{415D7B79-45E8-4159-B054-E77A4B93DB7E}" srcOrd="0" destOrd="0" presId="urn:microsoft.com/office/officeart/2005/8/layout/default"/>
    <dgm:cxn modelId="{725FB2A0-6AC6-4901-AC72-3B01A7F6E820}" srcId="{513AAAD9-419F-4C9F-9E33-6F5AFBAF9291}" destId="{6D766F9A-1FEE-4D16-A7FA-BBDFBAAE6F01}" srcOrd="3" destOrd="0" parTransId="{1F4FE93C-73C7-45F3-BE28-B458BB77E8F4}" sibTransId="{03357475-D968-478F-AA04-B114B2E76223}"/>
    <dgm:cxn modelId="{B2B696A8-54D3-40F3-8076-4FA0C3838DF2}" type="presOf" srcId="{983D6C21-B892-4BD3-BE0B-9106655FDBF0}" destId="{70E6F1AA-C61C-47BE-A8E5-4B6E0F6A03A7}" srcOrd="0" destOrd="0" presId="urn:microsoft.com/office/officeart/2005/8/layout/default"/>
    <dgm:cxn modelId="{3ECAFBAF-2AC6-41B0-B103-5F378AD7FC3E}" srcId="{513AAAD9-419F-4C9F-9E33-6F5AFBAF9291}" destId="{DD744C78-94FB-4759-A741-5D748F3C04E3}" srcOrd="0" destOrd="0" parTransId="{86C8CDC2-C9F8-4B0A-A83D-5F3C440D6567}" sibTransId="{07197F1E-AFBB-442B-BC7F-8DC160530756}"/>
    <dgm:cxn modelId="{69A1F3BC-F459-47C4-BF36-3CD8347AE83C}" srcId="{513AAAD9-419F-4C9F-9E33-6F5AFBAF9291}" destId="{5F79683C-C3F4-4009-8192-C4300591EB06}" srcOrd="4" destOrd="0" parTransId="{EBFF3659-1EDF-45C1-8DA7-D16752CDD351}" sibTransId="{6D1DDC35-E2DD-4189-ADF9-DE762406BF27}"/>
    <dgm:cxn modelId="{82B94BC4-58A9-48D3-8B45-899004E8FE05}" type="presOf" srcId="{E11D9DE2-2809-4DEF-8366-7C0B2E2EF6AB}" destId="{6BFB72C5-671D-4D06-A87A-BF603BCFD219}" srcOrd="0" destOrd="0" presId="urn:microsoft.com/office/officeart/2005/8/layout/default"/>
    <dgm:cxn modelId="{AD7332C5-48B0-447C-98CC-1C41E85FCDE3}" srcId="{513AAAD9-419F-4C9F-9E33-6F5AFBAF9291}" destId="{D564381A-737A-4087-AA79-568A290F22E7}" srcOrd="1" destOrd="0" parTransId="{FA7926AE-F0B3-4E57-A459-4D7C9C2FC57E}" sibTransId="{394EDF93-AEA0-445E-AEA7-5EE3157D4AC3}"/>
    <dgm:cxn modelId="{059DE6CE-039A-4D85-9F1A-28B3F4DD2259}" srcId="{513AAAD9-419F-4C9F-9E33-6F5AFBAF9291}" destId="{983D6C21-B892-4BD3-BE0B-9106655FDBF0}" srcOrd="7" destOrd="0" parTransId="{F0FB2F40-E089-432C-82F2-D303B00A2283}" sibTransId="{64F174D6-4825-49D5-AE14-58997593CCFA}"/>
    <dgm:cxn modelId="{0478F7EC-A9FC-45CF-99FB-AFBA97B39499}" srcId="{513AAAD9-419F-4C9F-9E33-6F5AFBAF9291}" destId="{E11D9DE2-2809-4DEF-8366-7C0B2E2EF6AB}" srcOrd="6" destOrd="0" parTransId="{B45255A5-CC2C-46B9-8D5E-8D445698F22B}" sibTransId="{1403A2EF-1A52-4964-81F4-36DBDE60417A}"/>
    <dgm:cxn modelId="{AFAC72F7-57D1-4847-AA2B-AA06EEFB5EEA}" type="presOf" srcId="{3DE5EB5B-EB1D-49BD-8ACC-BAEF14197478}" destId="{AED11C3B-B6C4-4FEC-A0BE-CDC2602D9F0D}" srcOrd="0" destOrd="0" presId="urn:microsoft.com/office/officeart/2005/8/layout/default"/>
    <dgm:cxn modelId="{CA929971-EEF0-436B-80B7-AB9FF842694C}" type="presParOf" srcId="{CE4243B8-BFA1-47BE-ABF3-9521044AFCB9}" destId="{C9B6E007-5932-47CD-92AC-95578C758E6C}" srcOrd="0" destOrd="0" presId="urn:microsoft.com/office/officeart/2005/8/layout/default"/>
    <dgm:cxn modelId="{1EA6F568-3FD2-4B25-812C-A5D7D5F36835}" type="presParOf" srcId="{CE4243B8-BFA1-47BE-ABF3-9521044AFCB9}" destId="{D77ADB20-713C-4522-B65E-789FE84D2F1D}" srcOrd="1" destOrd="0" presId="urn:microsoft.com/office/officeart/2005/8/layout/default"/>
    <dgm:cxn modelId="{206A05C0-3DD9-4BEE-B425-78651803555E}" type="presParOf" srcId="{CE4243B8-BFA1-47BE-ABF3-9521044AFCB9}" destId="{E2CD7852-4672-4913-8695-9D20675B0FB5}" srcOrd="2" destOrd="0" presId="urn:microsoft.com/office/officeart/2005/8/layout/default"/>
    <dgm:cxn modelId="{5E4EB8C9-FA6F-487B-938D-49F9F69156DB}" type="presParOf" srcId="{CE4243B8-BFA1-47BE-ABF3-9521044AFCB9}" destId="{77C42280-5BB8-44F1-B8EA-05843A9D28DD}" srcOrd="3" destOrd="0" presId="urn:microsoft.com/office/officeart/2005/8/layout/default"/>
    <dgm:cxn modelId="{CF6F660F-1FE6-4B07-BBFD-9B7E4CBB6392}" type="presParOf" srcId="{CE4243B8-BFA1-47BE-ABF3-9521044AFCB9}" destId="{BD305678-86C1-4943-B263-2BD2BA6255D9}" srcOrd="4" destOrd="0" presId="urn:microsoft.com/office/officeart/2005/8/layout/default"/>
    <dgm:cxn modelId="{DC94A21F-AE19-4B75-BAE4-C2F2C4738FAE}" type="presParOf" srcId="{CE4243B8-BFA1-47BE-ABF3-9521044AFCB9}" destId="{C18510DC-BBF5-4440-98E9-792818D90E56}" srcOrd="5" destOrd="0" presId="urn:microsoft.com/office/officeart/2005/8/layout/default"/>
    <dgm:cxn modelId="{3086D0F0-E829-4794-9623-D067B614F8F4}" type="presParOf" srcId="{CE4243B8-BFA1-47BE-ABF3-9521044AFCB9}" destId="{415D7B79-45E8-4159-B054-E77A4B93DB7E}" srcOrd="6" destOrd="0" presId="urn:microsoft.com/office/officeart/2005/8/layout/default"/>
    <dgm:cxn modelId="{35F1872C-0727-4A85-A7A8-C265528DCE7E}" type="presParOf" srcId="{CE4243B8-BFA1-47BE-ABF3-9521044AFCB9}" destId="{2C6771E2-A621-4AC5-ACC1-DFFB037AEF53}" srcOrd="7" destOrd="0" presId="urn:microsoft.com/office/officeart/2005/8/layout/default"/>
    <dgm:cxn modelId="{B3E79EF5-549A-4CFB-9EE2-C0CB44092B97}" type="presParOf" srcId="{CE4243B8-BFA1-47BE-ABF3-9521044AFCB9}" destId="{B166CF57-2839-445D-815D-70D501015A5D}" srcOrd="8" destOrd="0" presId="urn:microsoft.com/office/officeart/2005/8/layout/default"/>
    <dgm:cxn modelId="{2C51DA07-C0FC-46B5-BC3E-85BA2050E741}" type="presParOf" srcId="{CE4243B8-BFA1-47BE-ABF3-9521044AFCB9}" destId="{DE9D87CE-6519-4CAC-830A-DA80CA251014}" srcOrd="9" destOrd="0" presId="urn:microsoft.com/office/officeart/2005/8/layout/default"/>
    <dgm:cxn modelId="{8AB9F6CD-52D0-48A1-903F-5A04F9B253B7}" type="presParOf" srcId="{CE4243B8-BFA1-47BE-ABF3-9521044AFCB9}" destId="{BDE23BAE-541C-401C-8AAE-171D391DE0A1}" srcOrd="10" destOrd="0" presId="urn:microsoft.com/office/officeart/2005/8/layout/default"/>
    <dgm:cxn modelId="{A239F715-7A8A-4476-949F-E0330125EA74}" type="presParOf" srcId="{CE4243B8-BFA1-47BE-ABF3-9521044AFCB9}" destId="{248108A3-027E-4686-BAB2-DDB98BD30E51}" srcOrd="11" destOrd="0" presId="urn:microsoft.com/office/officeart/2005/8/layout/default"/>
    <dgm:cxn modelId="{FD77EAEC-BA4D-4292-8BBA-A30D95F860D8}" type="presParOf" srcId="{CE4243B8-BFA1-47BE-ABF3-9521044AFCB9}" destId="{6BFB72C5-671D-4D06-A87A-BF603BCFD219}" srcOrd="12" destOrd="0" presId="urn:microsoft.com/office/officeart/2005/8/layout/default"/>
    <dgm:cxn modelId="{E1B4FA5C-4EB4-4D59-BF2D-57EF55A315F8}" type="presParOf" srcId="{CE4243B8-BFA1-47BE-ABF3-9521044AFCB9}" destId="{7E20304F-B8FA-40D4-A8BA-C686308B4DC8}" srcOrd="13" destOrd="0" presId="urn:microsoft.com/office/officeart/2005/8/layout/default"/>
    <dgm:cxn modelId="{B764E633-7EC6-46CF-AA01-C44280BDF4E8}" type="presParOf" srcId="{CE4243B8-BFA1-47BE-ABF3-9521044AFCB9}" destId="{70E6F1AA-C61C-47BE-A8E5-4B6E0F6A03A7}" srcOrd="14" destOrd="0" presId="urn:microsoft.com/office/officeart/2005/8/layout/default"/>
    <dgm:cxn modelId="{D211EE1A-34B6-489F-BBF5-E7905DC3EE0A}" type="presParOf" srcId="{CE4243B8-BFA1-47BE-ABF3-9521044AFCB9}" destId="{A5B291F1-DB43-4C65-A7E5-9F37985D422A}" srcOrd="15" destOrd="0" presId="urn:microsoft.com/office/officeart/2005/8/layout/default"/>
    <dgm:cxn modelId="{DB16B1EF-0F3C-4CDA-9083-D45B431054B1}" type="presParOf" srcId="{CE4243B8-BFA1-47BE-ABF3-9521044AFCB9}" destId="{AED11C3B-B6C4-4FEC-A0BE-CDC2602D9F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A454A-F21C-4496-B36E-3D6227EB16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2A2BF-535A-4951-8DCD-11C50977F0C3}">
      <dgm:prSet phldrT="[Text]"/>
      <dgm:spPr/>
      <dgm:t>
        <a:bodyPr/>
        <a:lstStyle/>
        <a:p>
          <a:r>
            <a:rPr lang="en-US" dirty="0"/>
            <a:t>Class Content</a:t>
          </a:r>
        </a:p>
      </dgm:t>
    </dgm:pt>
    <dgm:pt modelId="{3AF7B9CC-6E72-4099-883F-EA164326AB08}" type="parTrans" cxnId="{77BB8FB8-BCF0-4868-8F16-5B749C07E31B}">
      <dgm:prSet/>
      <dgm:spPr/>
      <dgm:t>
        <a:bodyPr/>
        <a:lstStyle/>
        <a:p>
          <a:endParaRPr lang="en-US"/>
        </a:p>
      </dgm:t>
    </dgm:pt>
    <dgm:pt modelId="{5243720B-B219-44E5-A866-A900B59430A6}" type="sibTrans" cxnId="{77BB8FB8-BCF0-4868-8F16-5B749C07E31B}">
      <dgm:prSet/>
      <dgm:spPr/>
      <dgm:t>
        <a:bodyPr/>
        <a:lstStyle/>
        <a:p>
          <a:endParaRPr lang="en-US"/>
        </a:p>
      </dgm:t>
    </dgm:pt>
    <dgm:pt modelId="{FE9F2B12-DAAF-4E8D-8608-ED0D643141C1}">
      <dgm:prSet phldrT="[Text]"/>
      <dgm:spPr/>
      <dgm:t>
        <a:bodyPr/>
        <a:lstStyle/>
        <a:p>
          <a:r>
            <a:rPr lang="en-US" dirty="0"/>
            <a:t>Report (2-pages)</a:t>
          </a:r>
        </a:p>
      </dgm:t>
    </dgm:pt>
    <dgm:pt modelId="{142C3265-FB22-4439-A464-215F43476492}" type="parTrans" cxnId="{763B4CE8-1F4B-4AD1-852F-32F1AD8A67CE}">
      <dgm:prSet/>
      <dgm:spPr/>
      <dgm:t>
        <a:bodyPr/>
        <a:lstStyle/>
        <a:p>
          <a:endParaRPr lang="en-US"/>
        </a:p>
      </dgm:t>
    </dgm:pt>
    <dgm:pt modelId="{27D2E492-080D-4FB8-BCA2-CC0AD278C655}" type="sibTrans" cxnId="{763B4CE8-1F4B-4AD1-852F-32F1AD8A67CE}">
      <dgm:prSet/>
      <dgm:spPr/>
      <dgm:t>
        <a:bodyPr/>
        <a:lstStyle/>
        <a:p>
          <a:endParaRPr lang="en-US"/>
        </a:p>
      </dgm:t>
    </dgm:pt>
    <dgm:pt modelId="{C343A396-CC4E-4B66-9430-78FA80FFC6A1}">
      <dgm:prSet phldrT="[Text]"/>
      <dgm:spPr/>
      <dgm:t>
        <a:bodyPr/>
        <a:lstStyle/>
        <a:p>
          <a:r>
            <a:rPr lang="en-US" dirty="0"/>
            <a:t>Exam</a:t>
          </a:r>
        </a:p>
      </dgm:t>
    </dgm:pt>
    <dgm:pt modelId="{7F669D25-D556-4351-BD8C-7FA76D34A53B}" type="parTrans" cxnId="{857834E6-4774-42AA-B72B-3D2796570E55}">
      <dgm:prSet/>
      <dgm:spPr/>
      <dgm:t>
        <a:bodyPr/>
        <a:lstStyle/>
        <a:p>
          <a:endParaRPr lang="en-US"/>
        </a:p>
      </dgm:t>
    </dgm:pt>
    <dgm:pt modelId="{2CA9E311-D55B-45D2-92F9-20422E3DB91E}" type="sibTrans" cxnId="{857834E6-4774-42AA-B72B-3D2796570E55}">
      <dgm:prSet/>
      <dgm:spPr/>
      <dgm:t>
        <a:bodyPr/>
        <a:lstStyle/>
        <a:p>
          <a:endParaRPr lang="en-US"/>
        </a:p>
      </dgm:t>
    </dgm:pt>
    <dgm:pt modelId="{5DDB2E53-C1C7-4C51-A0C6-2D3695A05621}">
      <dgm:prSet phldrT="[Text]"/>
      <dgm:spPr/>
      <dgm:t>
        <a:bodyPr/>
        <a:lstStyle/>
        <a:p>
          <a:r>
            <a:rPr lang="en-US" dirty="0"/>
            <a:t>Roughly follows the previous slide!</a:t>
          </a:r>
        </a:p>
      </dgm:t>
    </dgm:pt>
    <dgm:pt modelId="{F03CA976-C5B1-4970-ADF5-C47DE64231E8}" type="parTrans" cxnId="{51CF56BE-2FA2-40AD-925F-1E0DF2C5AFDA}">
      <dgm:prSet/>
      <dgm:spPr/>
      <dgm:t>
        <a:bodyPr/>
        <a:lstStyle/>
        <a:p>
          <a:endParaRPr lang="en-US"/>
        </a:p>
      </dgm:t>
    </dgm:pt>
    <dgm:pt modelId="{8215ADE2-2CBB-4238-948E-CD48FBE153C8}" type="sibTrans" cxnId="{51CF56BE-2FA2-40AD-925F-1E0DF2C5AFDA}">
      <dgm:prSet/>
      <dgm:spPr/>
      <dgm:t>
        <a:bodyPr/>
        <a:lstStyle/>
        <a:p>
          <a:endParaRPr lang="en-US"/>
        </a:p>
      </dgm:t>
    </dgm:pt>
    <dgm:pt modelId="{17F15D39-0F4C-433F-81AE-56303A657DB4}">
      <dgm:prSet phldrT="[Text]"/>
      <dgm:spPr/>
      <dgm:t>
        <a:bodyPr/>
        <a:lstStyle/>
        <a:p>
          <a:r>
            <a:rPr lang="en-US" dirty="0"/>
            <a:t>One report due after Week 4, another due right after Week 8.</a:t>
          </a:r>
        </a:p>
      </dgm:t>
    </dgm:pt>
    <dgm:pt modelId="{1578B50C-AA23-42FD-9F8E-5BFB555B9B17}" type="parTrans" cxnId="{3E52FA78-E771-4A86-948A-9C9B9E26946E}">
      <dgm:prSet/>
      <dgm:spPr/>
      <dgm:t>
        <a:bodyPr/>
        <a:lstStyle/>
        <a:p>
          <a:endParaRPr lang="en-US"/>
        </a:p>
      </dgm:t>
    </dgm:pt>
    <dgm:pt modelId="{B64EC8C5-7B6B-4121-8839-BC8B6DB7BB9D}" type="sibTrans" cxnId="{3E52FA78-E771-4A86-948A-9C9B9E26946E}">
      <dgm:prSet/>
      <dgm:spPr/>
      <dgm:t>
        <a:bodyPr/>
        <a:lstStyle/>
        <a:p>
          <a:endParaRPr lang="en-US"/>
        </a:p>
      </dgm:t>
    </dgm:pt>
    <dgm:pt modelId="{B9187C92-3988-47A7-B9E2-2E400CF39C04}">
      <dgm:prSet phldrT="[Text]"/>
      <dgm:spPr/>
      <dgm:t>
        <a:bodyPr/>
        <a:lstStyle/>
        <a:p>
          <a:r>
            <a:rPr lang="en-US" dirty="0"/>
            <a:t>Exam is on Week 8.</a:t>
          </a:r>
        </a:p>
      </dgm:t>
    </dgm:pt>
    <dgm:pt modelId="{63D5E37D-5E46-4CC7-970C-9B1F99AA11BC}" type="parTrans" cxnId="{91E16021-E1C3-4214-88E6-82AEF2B71536}">
      <dgm:prSet/>
      <dgm:spPr/>
      <dgm:t>
        <a:bodyPr/>
        <a:lstStyle/>
        <a:p>
          <a:endParaRPr lang="en-US"/>
        </a:p>
      </dgm:t>
    </dgm:pt>
    <dgm:pt modelId="{6812B400-C964-4D56-89F2-F11F25AE6D39}" type="sibTrans" cxnId="{91E16021-E1C3-4214-88E6-82AEF2B71536}">
      <dgm:prSet/>
      <dgm:spPr/>
      <dgm:t>
        <a:bodyPr/>
        <a:lstStyle/>
        <a:p>
          <a:endParaRPr lang="en-US"/>
        </a:p>
      </dgm:t>
    </dgm:pt>
    <dgm:pt modelId="{A23B4FDF-619C-4D38-99B2-A288A8AF5C60}">
      <dgm:prSet phldrT="[Text]"/>
      <dgm:spPr/>
      <dgm:t>
        <a:bodyPr/>
        <a:lstStyle/>
        <a:p>
          <a:r>
            <a:rPr lang="en-US" dirty="0"/>
            <a:t>Current plan is up to 40 minutes, with 5 big questions.</a:t>
          </a:r>
        </a:p>
      </dgm:t>
    </dgm:pt>
    <dgm:pt modelId="{AF203FC5-D8BC-4AF0-8EAC-9177885C0132}" type="parTrans" cxnId="{EE165E73-7E91-496F-8FDE-8AE4752F3760}">
      <dgm:prSet/>
      <dgm:spPr/>
      <dgm:t>
        <a:bodyPr/>
        <a:lstStyle/>
        <a:p>
          <a:endParaRPr lang="en-US"/>
        </a:p>
      </dgm:t>
    </dgm:pt>
    <dgm:pt modelId="{25E66965-F407-41E1-9F70-C65045FE2F70}" type="sibTrans" cxnId="{EE165E73-7E91-496F-8FDE-8AE4752F3760}">
      <dgm:prSet/>
      <dgm:spPr/>
      <dgm:t>
        <a:bodyPr/>
        <a:lstStyle/>
        <a:p>
          <a:endParaRPr lang="en-US"/>
        </a:p>
      </dgm:t>
    </dgm:pt>
    <dgm:pt modelId="{1E78D7ED-F62F-4FBE-BC78-4DB8E24DA220}">
      <dgm:prSet phldrT="[Text]"/>
      <dgm:spPr/>
      <dgm:t>
        <a:bodyPr/>
        <a:lstStyle/>
        <a:p>
          <a:r>
            <a:rPr lang="en-US" dirty="0"/>
            <a:t>Topic is flexible. We’ll talk later.</a:t>
          </a:r>
        </a:p>
      </dgm:t>
    </dgm:pt>
    <dgm:pt modelId="{57734C73-9063-40A9-915C-1D4D11C9B296}" type="parTrans" cxnId="{AF918360-7F1F-4DA3-B72E-226540DC686A}">
      <dgm:prSet/>
      <dgm:spPr/>
      <dgm:t>
        <a:bodyPr/>
        <a:lstStyle/>
        <a:p>
          <a:endParaRPr lang="en-US"/>
        </a:p>
      </dgm:t>
    </dgm:pt>
    <dgm:pt modelId="{4B72F0CE-23CF-4AAD-B5C1-E5CE9EAC679A}" type="sibTrans" cxnId="{AF918360-7F1F-4DA3-B72E-226540DC686A}">
      <dgm:prSet/>
      <dgm:spPr/>
      <dgm:t>
        <a:bodyPr/>
        <a:lstStyle/>
        <a:p>
          <a:endParaRPr lang="en-US"/>
        </a:p>
      </dgm:t>
    </dgm:pt>
    <dgm:pt modelId="{CF67A0CF-B4A8-4135-BBFD-BEDD88872E37}" type="pres">
      <dgm:prSet presAssocID="{B0AA454A-F21C-4496-B36E-3D6227EB16B2}" presName="linear" presStyleCnt="0">
        <dgm:presLayoutVars>
          <dgm:dir/>
          <dgm:animLvl val="lvl"/>
          <dgm:resizeHandles val="exact"/>
        </dgm:presLayoutVars>
      </dgm:prSet>
      <dgm:spPr/>
    </dgm:pt>
    <dgm:pt modelId="{291EB064-84AC-4E12-8A5B-F48B6A679EA4}" type="pres">
      <dgm:prSet presAssocID="{BB62A2BF-535A-4951-8DCD-11C50977F0C3}" presName="parentLin" presStyleCnt="0"/>
      <dgm:spPr/>
    </dgm:pt>
    <dgm:pt modelId="{43A7B86D-E038-4D9F-8EAF-7B62FF1C0849}" type="pres">
      <dgm:prSet presAssocID="{BB62A2BF-535A-4951-8DCD-11C50977F0C3}" presName="parentLeftMargin" presStyleLbl="node1" presStyleIdx="0" presStyleCnt="3"/>
      <dgm:spPr/>
    </dgm:pt>
    <dgm:pt modelId="{BCE5AC7A-2851-420C-B9C5-55224DD2AC1B}" type="pres">
      <dgm:prSet presAssocID="{BB62A2BF-535A-4951-8DCD-11C50977F0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82727-9190-4016-8E7E-B7AB2C3B2B8D}" type="pres">
      <dgm:prSet presAssocID="{BB62A2BF-535A-4951-8DCD-11C50977F0C3}" presName="negativeSpace" presStyleCnt="0"/>
      <dgm:spPr/>
    </dgm:pt>
    <dgm:pt modelId="{FB6DF8AF-ED71-4DE4-89EB-5F6BA75804E2}" type="pres">
      <dgm:prSet presAssocID="{BB62A2BF-535A-4951-8DCD-11C50977F0C3}" presName="childText" presStyleLbl="conFgAcc1" presStyleIdx="0" presStyleCnt="3">
        <dgm:presLayoutVars>
          <dgm:bulletEnabled val="1"/>
        </dgm:presLayoutVars>
      </dgm:prSet>
      <dgm:spPr/>
    </dgm:pt>
    <dgm:pt modelId="{E43819C2-FED3-49C1-9BB8-8BE07AA3689A}" type="pres">
      <dgm:prSet presAssocID="{5243720B-B219-44E5-A866-A900B59430A6}" presName="spaceBetweenRectangles" presStyleCnt="0"/>
      <dgm:spPr/>
    </dgm:pt>
    <dgm:pt modelId="{B7993970-9EBB-402A-9554-0381B80CA02A}" type="pres">
      <dgm:prSet presAssocID="{FE9F2B12-DAAF-4E8D-8608-ED0D643141C1}" presName="parentLin" presStyleCnt="0"/>
      <dgm:spPr/>
    </dgm:pt>
    <dgm:pt modelId="{0846C4B9-B503-4275-95E1-10568706A860}" type="pres">
      <dgm:prSet presAssocID="{FE9F2B12-DAAF-4E8D-8608-ED0D643141C1}" presName="parentLeftMargin" presStyleLbl="node1" presStyleIdx="0" presStyleCnt="3"/>
      <dgm:spPr/>
    </dgm:pt>
    <dgm:pt modelId="{2E86E07E-C154-4E3B-91AE-20AEC23A9297}" type="pres">
      <dgm:prSet presAssocID="{FE9F2B12-DAAF-4E8D-8608-ED0D643141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418752-B9AD-4771-84B8-A2AFDBCFB745}" type="pres">
      <dgm:prSet presAssocID="{FE9F2B12-DAAF-4E8D-8608-ED0D643141C1}" presName="negativeSpace" presStyleCnt="0"/>
      <dgm:spPr/>
    </dgm:pt>
    <dgm:pt modelId="{C7DE9F06-ABF1-41AE-8791-47563B16754B}" type="pres">
      <dgm:prSet presAssocID="{FE9F2B12-DAAF-4E8D-8608-ED0D643141C1}" presName="childText" presStyleLbl="conFgAcc1" presStyleIdx="1" presStyleCnt="3">
        <dgm:presLayoutVars>
          <dgm:bulletEnabled val="1"/>
        </dgm:presLayoutVars>
      </dgm:prSet>
      <dgm:spPr/>
    </dgm:pt>
    <dgm:pt modelId="{AA0FBAA9-62C3-4181-9C46-9604DF71C72E}" type="pres">
      <dgm:prSet presAssocID="{27D2E492-080D-4FB8-BCA2-CC0AD278C655}" presName="spaceBetweenRectangles" presStyleCnt="0"/>
      <dgm:spPr/>
    </dgm:pt>
    <dgm:pt modelId="{7F6C7265-1626-4C8D-BD63-B9D6BA9717FE}" type="pres">
      <dgm:prSet presAssocID="{C343A396-CC4E-4B66-9430-78FA80FFC6A1}" presName="parentLin" presStyleCnt="0"/>
      <dgm:spPr/>
    </dgm:pt>
    <dgm:pt modelId="{7012270A-99D9-4B82-ACB0-6B402B6B4AAA}" type="pres">
      <dgm:prSet presAssocID="{C343A396-CC4E-4B66-9430-78FA80FFC6A1}" presName="parentLeftMargin" presStyleLbl="node1" presStyleIdx="1" presStyleCnt="3"/>
      <dgm:spPr/>
    </dgm:pt>
    <dgm:pt modelId="{8A56D52D-3B56-43E4-B09B-E25E4046788B}" type="pres">
      <dgm:prSet presAssocID="{C343A396-CC4E-4B66-9430-78FA80FFC6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2C014-9F41-40AB-A247-64674256E74C}" type="pres">
      <dgm:prSet presAssocID="{C343A396-CC4E-4B66-9430-78FA80FFC6A1}" presName="negativeSpace" presStyleCnt="0"/>
      <dgm:spPr/>
    </dgm:pt>
    <dgm:pt modelId="{1C789778-2DC8-414C-BCC0-21C7076D1F5A}" type="pres">
      <dgm:prSet presAssocID="{C343A396-CC4E-4B66-9430-78FA80FFC6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3BF80C-5577-4DE3-982F-4815F45BF140}" type="presOf" srcId="{C343A396-CC4E-4B66-9430-78FA80FFC6A1}" destId="{8A56D52D-3B56-43E4-B09B-E25E4046788B}" srcOrd="1" destOrd="0" presId="urn:microsoft.com/office/officeart/2005/8/layout/list1"/>
    <dgm:cxn modelId="{7127E31A-C850-44EA-AFF8-3E737BDA1244}" type="presOf" srcId="{1E78D7ED-F62F-4FBE-BC78-4DB8E24DA220}" destId="{C7DE9F06-ABF1-41AE-8791-47563B16754B}" srcOrd="0" destOrd="1" presId="urn:microsoft.com/office/officeart/2005/8/layout/list1"/>
    <dgm:cxn modelId="{91E16021-E1C3-4214-88E6-82AEF2B71536}" srcId="{C343A396-CC4E-4B66-9430-78FA80FFC6A1}" destId="{B9187C92-3988-47A7-B9E2-2E400CF39C04}" srcOrd="0" destOrd="0" parTransId="{63D5E37D-5E46-4CC7-970C-9B1F99AA11BC}" sibTransId="{6812B400-C964-4D56-89F2-F11F25AE6D39}"/>
    <dgm:cxn modelId="{0C24A225-1BF8-4F61-B633-41BE55B2C62C}" type="presOf" srcId="{5DDB2E53-C1C7-4C51-A0C6-2D3695A05621}" destId="{FB6DF8AF-ED71-4DE4-89EB-5F6BA75804E2}" srcOrd="0" destOrd="0" presId="urn:microsoft.com/office/officeart/2005/8/layout/list1"/>
    <dgm:cxn modelId="{BA95512D-F285-410E-934A-063C96C333DA}" type="presOf" srcId="{B0AA454A-F21C-4496-B36E-3D6227EB16B2}" destId="{CF67A0CF-B4A8-4135-BBFD-BEDD88872E37}" srcOrd="0" destOrd="0" presId="urn:microsoft.com/office/officeart/2005/8/layout/list1"/>
    <dgm:cxn modelId="{AF918360-7F1F-4DA3-B72E-226540DC686A}" srcId="{FE9F2B12-DAAF-4E8D-8608-ED0D643141C1}" destId="{1E78D7ED-F62F-4FBE-BC78-4DB8E24DA220}" srcOrd="1" destOrd="0" parTransId="{57734C73-9063-40A9-915C-1D4D11C9B296}" sibTransId="{4B72F0CE-23CF-4AAD-B5C1-E5CE9EAC679A}"/>
    <dgm:cxn modelId="{EE165E73-7E91-496F-8FDE-8AE4752F3760}" srcId="{C343A396-CC4E-4B66-9430-78FA80FFC6A1}" destId="{A23B4FDF-619C-4D38-99B2-A288A8AF5C60}" srcOrd="1" destOrd="0" parTransId="{AF203FC5-D8BC-4AF0-8EAC-9177885C0132}" sibTransId="{25E66965-F407-41E1-9F70-C65045FE2F70}"/>
    <dgm:cxn modelId="{3E52FA78-E771-4A86-948A-9C9B9E26946E}" srcId="{FE9F2B12-DAAF-4E8D-8608-ED0D643141C1}" destId="{17F15D39-0F4C-433F-81AE-56303A657DB4}" srcOrd="0" destOrd="0" parTransId="{1578B50C-AA23-42FD-9F8E-5BFB555B9B17}" sibTransId="{B64EC8C5-7B6B-4121-8839-BC8B6DB7BB9D}"/>
    <dgm:cxn modelId="{6E28EA8E-0C38-4B14-B1BC-0850D3B7D0CA}" type="presOf" srcId="{BB62A2BF-535A-4951-8DCD-11C50977F0C3}" destId="{BCE5AC7A-2851-420C-B9C5-55224DD2AC1B}" srcOrd="1" destOrd="0" presId="urn:microsoft.com/office/officeart/2005/8/layout/list1"/>
    <dgm:cxn modelId="{413ED397-2B28-4DD2-A9EF-2D7172844DEF}" type="presOf" srcId="{A23B4FDF-619C-4D38-99B2-A288A8AF5C60}" destId="{1C789778-2DC8-414C-BCC0-21C7076D1F5A}" srcOrd="0" destOrd="1" presId="urn:microsoft.com/office/officeart/2005/8/layout/list1"/>
    <dgm:cxn modelId="{924E799A-1FCA-4DAA-83A0-626C36489A32}" type="presOf" srcId="{FE9F2B12-DAAF-4E8D-8608-ED0D643141C1}" destId="{0846C4B9-B503-4275-95E1-10568706A860}" srcOrd="0" destOrd="0" presId="urn:microsoft.com/office/officeart/2005/8/layout/list1"/>
    <dgm:cxn modelId="{F6849B9E-BF8E-4C4D-96A4-356651AFA516}" type="presOf" srcId="{C343A396-CC4E-4B66-9430-78FA80FFC6A1}" destId="{7012270A-99D9-4B82-ACB0-6B402B6B4AAA}" srcOrd="0" destOrd="0" presId="urn:microsoft.com/office/officeart/2005/8/layout/list1"/>
    <dgm:cxn modelId="{77BB8FB8-BCF0-4868-8F16-5B749C07E31B}" srcId="{B0AA454A-F21C-4496-B36E-3D6227EB16B2}" destId="{BB62A2BF-535A-4951-8DCD-11C50977F0C3}" srcOrd="0" destOrd="0" parTransId="{3AF7B9CC-6E72-4099-883F-EA164326AB08}" sibTransId="{5243720B-B219-44E5-A866-A900B59430A6}"/>
    <dgm:cxn modelId="{51CF56BE-2FA2-40AD-925F-1E0DF2C5AFDA}" srcId="{BB62A2BF-535A-4951-8DCD-11C50977F0C3}" destId="{5DDB2E53-C1C7-4C51-A0C6-2D3695A05621}" srcOrd="0" destOrd="0" parTransId="{F03CA976-C5B1-4970-ADF5-C47DE64231E8}" sibTransId="{8215ADE2-2CBB-4238-948E-CD48FBE153C8}"/>
    <dgm:cxn modelId="{D53CC6C1-48B8-4388-9334-7D84CDF78206}" type="presOf" srcId="{17F15D39-0F4C-433F-81AE-56303A657DB4}" destId="{C7DE9F06-ABF1-41AE-8791-47563B16754B}" srcOrd="0" destOrd="0" presId="urn:microsoft.com/office/officeart/2005/8/layout/list1"/>
    <dgm:cxn modelId="{E154D8C7-D4AF-43D8-8469-7C6D92BC876D}" type="presOf" srcId="{FE9F2B12-DAAF-4E8D-8608-ED0D643141C1}" destId="{2E86E07E-C154-4E3B-91AE-20AEC23A9297}" srcOrd="1" destOrd="0" presId="urn:microsoft.com/office/officeart/2005/8/layout/list1"/>
    <dgm:cxn modelId="{4193F9E5-8B9E-4ED5-B35B-AB5F7CB6E0CB}" type="presOf" srcId="{B9187C92-3988-47A7-B9E2-2E400CF39C04}" destId="{1C789778-2DC8-414C-BCC0-21C7076D1F5A}" srcOrd="0" destOrd="0" presId="urn:microsoft.com/office/officeart/2005/8/layout/list1"/>
    <dgm:cxn modelId="{857834E6-4774-42AA-B72B-3D2796570E55}" srcId="{B0AA454A-F21C-4496-B36E-3D6227EB16B2}" destId="{C343A396-CC4E-4B66-9430-78FA80FFC6A1}" srcOrd="2" destOrd="0" parTransId="{7F669D25-D556-4351-BD8C-7FA76D34A53B}" sibTransId="{2CA9E311-D55B-45D2-92F9-20422E3DB91E}"/>
    <dgm:cxn modelId="{763B4CE8-1F4B-4AD1-852F-32F1AD8A67CE}" srcId="{B0AA454A-F21C-4496-B36E-3D6227EB16B2}" destId="{FE9F2B12-DAAF-4E8D-8608-ED0D643141C1}" srcOrd="1" destOrd="0" parTransId="{142C3265-FB22-4439-A464-215F43476492}" sibTransId="{27D2E492-080D-4FB8-BCA2-CC0AD278C655}"/>
    <dgm:cxn modelId="{125D8FEF-1634-41BF-A0DA-252CD52B0FCF}" type="presOf" srcId="{BB62A2BF-535A-4951-8DCD-11C50977F0C3}" destId="{43A7B86D-E038-4D9F-8EAF-7B62FF1C0849}" srcOrd="0" destOrd="0" presId="urn:microsoft.com/office/officeart/2005/8/layout/list1"/>
    <dgm:cxn modelId="{1E7BA08D-E60F-4E8C-9A20-D26809676295}" type="presParOf" srcId="{CF67A0CF-B4A8-4135-BBFD-BEDD88872E37}" destId="{291EB064-84AC-4E12-8A5B-F48B6A679EA4}" srcOrd="0" destOrd="0" presId="urn:microsoft.com/office/officeart/2005/8/layout/list1"/>
    <dgm:cxn modelId="{6FAAAE44-4163-4E52-822B-096E843C502C}" type="presParOf" srcId="{291EB064-84AC-4E12-8A5B-F48B6A679EA4}" destId="{43A7B86D-E038-4D9F-8EAF-7B62FF1C0849}" srcOrd="0" destOrd="0" presId="urn:microsoft.com/office/officeart/2005/8/layout/list1"/>
    <dgm:cxn modelId="{EAD6D671-EF77-4EE1-B383-15C14C7A4A03}" type="presParOf" srcId="{291EB064-84AC-4E12-8A5B-F48B6A679EA4}" destId="{BCE5AC7A-2851-420C-B9C5-55224DD2AC1B}" srcOrd="1" destOrd="0" presId="urn:microsoft.com/office/officeart/2005/8/layout/list1"/>
    <dgm:cxn modelId="{AAF8BB56-05AA-46BF-961F-91B300EEEFC5}" type="presParOf" srcId="{CF67A0CF-B4A8-4135-BBFD-BEDD88872E37}" destId="{B4482727-9190-4016-8E7E-B7AB2C3B2B8D}" srcOrd="1" destOrd="0" presId="urn:microsoft.com/office/officeart/2005/8/layout/list1"/>
    <dgm:cxn modelId="{FEC3CCA3-C2E8-4D34-9160-7829B4285BD0}" type="presParOf" srcId="{CF67A0CF-B4A8-4135-BBFD-BEDD88872E37}" destId="{FB6DF8AF-ED71-4DE4-89EB-5F6BA75804E2}" srcOrd="2" destOrd="0" presId="urn:microsoft.com/office/officeart/2005/8/layout/list1"/>
    <dgm:cxn modelId="{D9AED406-BE09-4310-80F4-089AD4AB00A9}" type="presParOf" srcId="{CF67A0CF-B4A8-4135-BBFD-BEDD88872E37}" destId="{E43819C2-FED3-49C1-9BB8-8BE07AA3689A}" srcOrd="3" destOrd="0" presId="urn:microsoft.com/office/officeart/2005/8/layout/list1"/>
    <dgm:cxn modelId="{503D768F-D79C-4343-A39F-EAF3F089A6C1}" type="presParOf" srcId="{CF67A0CF-B4A8-4135-BBFD-BEDD88872E37}" destId="{B7993970-9EBB-402A-9554-0381B80CA02A}" srcOrd="4" destOrd="0" presId="urn:microsoft.com/office/officeart/2005/8/layout/list1"/>
    <dgm:cxn modelId="{CE11BE38-4BF2-4687-8139-C99533A0C56E}" type="presParOf" srcId="{B7993970-9EBB-402A-9554-0381B80CA02A}" destId="{0846C4B9-B503-4275-95E1-10568706A860}" srcOrd="0" destOrd="0" presId="urn:microsoft.com/office/officeart/2005/8/layout/list1"/>
    <dgm:cxn modelId="{AEB32D58-6186-4211-90A8-9B92056645E0}" type="presParOf" srcId="{B7993970-9EBB-402A-9554-0381B80CA02A}" destId="{2E86E07E-C154-4E3B-91AE-20AEC23A9297}" srcOrd="1" destOrd="0" presId="urn:microsoft.com/office/officeart/2005/8/layout/list1"/>
    <dgm:cxn modelId="{34B62951-5DCF-440E-81E5-C8CD3BB9B33D}" type="presParOf" srcId="{CF67A0CF-B4A8-4135-BBFD-BEDD88872E37}" destId="{CC418752-B9AD-4771-84B8-A2AFDBCFB745}" srcOrd="5" destOrd="0" presId="urn:microsoft.com/office/officeart/2005/8/layout/list1"/>
    <dgm:cxn modelId="{01F318B3-A29A-4A5E-BCAB-3D90889F90CF}" type="presParOf" srcId="{CF67A0CF-B4A8-4135-BBFD-BEDD88872E37}" destId="{C7DE9F06-ABF1-41AE-8791-47563B16754B}" srcOrd="6" destOrd="0" presId="urn:microsoft.com/office/officeart/2005/8/layout/list1"/>
    <dgm:cxn modelId="{C09A150D-0F6F-40F6-B0C3-CE097BEF02C7}" type="presParOf" srcId="{CF67A0CF-B4A8-4135-BBFD-BEDD88872E37}" destId="{AA0FBAA9-62C3-4181-9C46-9604DF71C72E}" srcOrd="7" destOrd="0" presId="urn:microsoft.com/office/officeart/2005/8/layout/list1"/>
    <dgm:cxn modelId="{D4C23CDB-B0E5-4606-9823-DA01B36FE4DA}" type="presParOf" srcId="{CF67A0CF-B4A8-4135-BBFD-BEDD88872E37}" destId="{7F6C7265-1626-4C8D-BD63-B9D6BA9717FE}" srcOrd="8" destOrd="0" presId="urn:microsoft.com/office/officeart/2005/8/layout/list1"/>
    <dgm:cxn modelId="{E2500A75-ED7E-451E-8F70-FE25690342FC}" type="presParOf" srcId="{7F6C7265-1626-4C8D-BD63-B9D6BA9717FE}" destId="{7012270A-99D9-4B82-ACB0-6B402B6B4AAA}" srcOrd="0" destOrd="0" presId="urn:microsoft.com/office/officeart/2005/8/layout/list1"/>
    <dgm:cxn modelId="{8DCDEFE3-5E36-4BB2-847F-4174413F21DE}" type="presParOf" srcId="{7F6C7265-1626-4C8D-BD63-B9D6BA9717FE}" destId="{8A56D52D-3B56-43E4-B09B-E25E4046788B}" srcOrd="1" destOrd="0" presId="urn:microsoft.com/office/officeart/2005/8/layout/list1"/>
    <dgm:cxn modelId="{88E3EF0B-83EB-4C6D-AC18-492BC17B6C1D}" type="presParOf" srcId="{CF67A0CF-B4A8-4135-BBFD-BEDD88872E37}" destId="{E5E2C014-9F41-40AB-A247-64674256E74C}" srcOrd="9" destOrd="0" presId="urn:microsoft.com/office/officeart/2005/8/layout/list1"/>
    <dgm:cxn modelId="{9246C11C-70E3-40B9-8C7B-08654A97C312}" type="presParOf" srcId="{CF67A0CF-B4A8-4135-BBFD-BEDD88872E37}" destId="{1C789778-2DC8-414C-BCC0-21C7076D1F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AFF84-1AE0-4CCD-9CD5-399211613420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7CFCE8A3-D564-4CD9-A86C-4523BBE6066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It’s in English!</a:t>
          </a:r>
        </a:p>
      </dgm:t>
    </dgm:pt>
    <dgm:pt modelId="{F5647738-9FBE-4089-8F86-E565DF04EEC0}" type="par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8826E6-AD1A-4AE9-8EBF-D7480BD96F9B}" type="sibTrans" cxnId="{5F6E2B87-C0A7-46C2-947B-87D713995EC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66879B-4C38-478C-BCE8-45F4FAB8A3C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More emphasis on problem solving</a:t>
          </a:r>
        </a:p>
      </dgm:t>
    </dgm:pt>
    <dgm:pt modelId="{843250B9-05F7-468E-B3F2-450CCA0E6CFC}" type="par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9C4642-A411-4263-A1C6-DB5127185AEB}" type="sibTrans" cxnId="{A64BEC5E-88A1-4920-A35F-BF104A747B3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FF981A-3A97-4A99-AFB1-2A137CC924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Quicker, more exciting, more engaging, and more fun!</a:t>
          </a:r>
        </a:p>
      </dgm:t>
    </dgm:pt>
    <dgm:pt modelId="{96A39F80-C67E-4C1A-86BF-DA2F1FFF6676}" type="par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08D2A8-6673-43A6-98E5-D75345D53755}" type="sibTrans" cxnId="{D2C18DD7-8E2B-4F6A-B428-A05181EE58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A3AA30-C242-4FF2-BEA6-13CE2132EBA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100% in English.</a:t>
          </a:r>
        </a:p>
      </dgm:t>
    </dgm:pt>
    <dgm:pt modelId="{BE60039B-9220-4794-8731-6C3BD7BA0522}" type="par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C3389E-F841-4F51-B33B-CBD4C39D8DCD}" type="sibTrans" cxnId="{0ECE486B-CA11-41BA-9143-F1EBA2C863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27B77E0-75CE-46EA-8901-F216F932253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gm:t>
    </dgm:pt>
    <dgm:pt modelId="{68257DA0-1F12-4ED2-874F-66809AC2F64F}" type="par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6810F8-2075-41E4-B12C-5AC73A899392}" type="sibTrans" cxnId="{661BFD58-A9F0-436C-B0D9-614B78B85E1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85FEAD-693F-4514-8109-06CCFEE6559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This class is done OUR way, not MY way.</a:t>
          </a:r>
        </a:p>
      </dgm:t>
    </dgm:pt>
    <dgm:pt modelId="{F64A5DAB-268F-4AB7-A766-4B3C32564CB5}" type="par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D9930F6-64EA-40CC-A855-7B756C514821}" type="sibTrans" cxnId="{C5429D9A-AD10-4BBC-ACD5-3BF8594299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36F1B3-1FC0-4A8F-9630-E7293F161FBA}" type="pres">
      <dgm:prSet presAssocID="{365AFF84-1AE0-4CCD-9CD5-399211613420}" presName="linearFlow" presStyleCnt="0">
        <dgm:presLayoutVars>
          <dgm:dir/>
          <dgm:resizeHandles val="exact"/>
        </dgm:presLayoutVars>
      </dgm:prSet>
      <dgm:spPr/>
    </dgm:pt>
    <dgm:pt modelId="{259CDDA0-B327-4B22-82B7-B61F7A01D80F}" type="pres">
      <dgm:prSet presAssocID="{7CFCE8A3-D564-4CD9-A86C-4523BBE6066B}" presName="composite" presStyleCnt="0"/>
      <dgm:spPr/>
    </dgm:pt>
    <dgm:pt modelId="{69092B22-C5DC-4B0C-B367-EB02598A0FDD}" type="pres">
      <dgm:prSet presAssocID="{7CFCE8A3-D564-4CD9-A86C-4523BBE6066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6B0F277-0770-4C83-ACED-F0E030CF03DD}" type="pres">
      <dgm:prSet presAssocID="{7CFCE8A3-D564-4CD9-A86C-4523BBE6066B}" presName="txShp" presStyleLbl="node1" presStyleIdx="0" presStyleCnt="3">
        <dgm:presLayoutVars>
          <dgm:bulletEnabled val="1"/>
        </dgm:presLayoutVars>
      </dgm:prSet>
      <dgm:spPr/>
    </dgm:pt>
    <dgm:pt modelId="{CF28502F-63D2-4037-8836-5D0DE9E1203E}" type="pres">
      <dgm:prSet presAssocID="{3A8826E6-AD1A-4AE9-8EBF-D7480BD96F9B}" presName="spacing" presStyleCnt="0"/>
      <dgm:spPr/>
    </dgm:pt>
    <dgm:pt modelId="{5C5010FF-A2FC-40FE-9598-DAFD82E6F60C}" type="pres">
      <dgm:prSet presAssocID="{B266879B-4C38-478C-BCE8-45F4FAB8A3CA}" presName="composite" presStyleCnt="0"/>
      <dgm:spPr/>
    </dgm:pt>
    <dgm:pt modelId="{E4190B22-099C-48A7-AB87-8B725110A2D4}" type="pres">
      <dgm:prSet presAssocID="{B266879B-4C38-478C-BCE8-45F4FAB8A3CA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76B4C1-F811-4082-9406-59E31673AF47}" type="pres">
      <dgm:prSet presAssocID="{B266879B-4C38-478C-BCE8-45F4FAB8A3CA}" presName="txShp" presStyleLbl="node1" presStyleIdx="1" presStyleCnt="3">
        <dgm:presLayoutVars>
          <dgm:bulletEnabled val="1"/>
        </dgm:presLayoutVars>
      </dgm:prSet>
      <dgm:spPr/>
    </dgm:pt>
    <dgm:pt modelId="{6AC423AD-B473-4FC6-897A-3852B6EA1794}" type="pres">
      <dgm:prSet presAssocID="{A49C4642-A411-4263-A1C6-DB5127185AEB}" presName="spacing" presStyleCnt="0"/>
      <dgm:spPr/>
    </dgm:pt>
    <dgm:pt modelId="{09136924-84FA-498B-B4A8-EA08A2746256}" type="pres">
      <dgm:prSet presAssocID="{70FF981A-3A97-4A99-AFB1-2A137CC924BD}" presName="composite" presStyleCnt="0"/>
      <dgm:spPr/>
    </dgm:pt>
    <dgm:pt modelId="{EFE22384-9068-4623-B532-BA3291095CF4}" type="pres">
      <dgm:prSet presAssocID="{70FF981A-3A97-4A99-AFB1-2A137CC924BD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3F7B9CA-1059-4437-8592-03804821EDDE}" type="pres">
      <dgm:prSet presAssocID="{70FF981A-3A97-4A99-AFB1-2A137CC924BD}" presName="txShp" presStyleLbl="node1" presStyleIdx="2" presStyleCnt="3">
        <dgm:presLayoutVars>
          <dgm:bulletEnabled val="1"/>
        </dgm:presLayoutVars>
      </dgm:prSet>
      <dgm:spPr/>
    </dgm:pt>
  </dgm:ptLst>
  <dgm:cxnLst>
    <dgm:cxn modelId="{A2D2D32F-BDF2-4F27-8C03-2023A17A3497}" type="presOf" srcId="{7CFCE8A3-D564-4CD9-A86C-4523BBE6066B}" destId="{06B0F277-0770-4C83-ACED-F0E030CF03DD}" srcOrd="0" destOrd="0" presId="urn:microsoft.com/office/officeart/2005/8/layout/vList3"/>
    <dgm:cxn modelId="{A64BEC5E-88A1-4920-A35F-BF104A747B3C}" srcId="{365AFF84-1AE0-4CCD-9CD5-399211613420}" destId="{B266879B-4C38-478C-BCE8-45F4FAB8A3CA}" srcOrd="1" destOrd="0" parTransId="{843250B9-05F7-468E-B3F2-450CCA0E6CFC}" sibTransId="{A49C4642-A411-4263-A1C6-DB5127185AEB}"/>
    <dgm:cxn modelId="{0ECE486B-CA11-41BA-9143-F1EBA2C8638A}" srcId="{7CFCE8A3-D564-4CD9-A86C-4523BBE6066B}" destId="{ABA3AA30-C242-4FF2-BEA6-13CE2132EBAA}" srcOrd="0" destOrd="0" parTransId="{BE60039B-9220-4794-8731-6C3BD7BA0522}" sibTransId="{F9C3389E-F841-4F51-B33B-CBD4C39D8DCD}"/>
    <dgm:cxn modelId="{661BFD58-A9F0-436C-B0D9-614B78B85E11}" srcId="{B266879B-4C38-478C-BCE8-45F4FAB8A3CA}" destId="{F27B77E0-75CE-46EA-8901-F216F9322536}" srcOrd="0" destOrd="0" parTransId="{68257DA0-1F12-4ED2-874F-66809AC2F64F}" sibTransId="{5B6810F8-2075-41E4-B12C-5AC73A899392}"/>
    <dgm:cxn modelId="{650B8286-57A5-4B26-8F02-154026AD7314}" type="presOf" srcId="{6D85FEAD-693F-4514-8109-06CCFEE65597}" destId="{83F7B9CA-1059-4437-8592-03804821EDDE}" srcOrd="0" destOrd="1" presId="urn:microsoft.com/office/officeart/2005/8/layout/vList3"/>
    <dgm:cxn modelId="{5F6E2B87-C0A7-46C2-947B-87D713995EC7}" srcId="{365AFF84-1AE0-4CCD-9CD5-399211613420}" destId="{7CFCE8A3-D564-4CD9-A86C-4523BBE6066B}" srcOrd="0" destOrd="0" parTransId="{F5647738-9FBE-4089-8F86-E565DF04EEC0}" sibTransId="{3A8826E6-AD1A-4AE9-8EBF-D7480BD96F9B}"/>
    <dgm:cxn modelId="{C5429D9A-AD10-4BBC-ACD5-3BF859429963}" srcId="{70FF981A-3A97-4A99-AFB1-2A137CC924BD}" destId="{6D85FEAD-693F-4514-8109-06CCFEE65597}" srcOrd="0" destOrd="0" parTransId="{F64A5DAB-268F-4AB7-A766-4B3C32564CB5}" sibTransId="{2D9930F6-64EA-40CC-A855-7B756C514821}"/>
    <dgm:cxn modelId="{5430F69A-DAFF-41D8-B712-E05173C389B4}" type="presOf" srcId="{F27B77E0-75CE-46EA-8901-F216F9322536}" destId="{B376B4C1-F811-4082-9406-59E31673AF47}" srcOrd="0" destOrd="1" presId="urn:microsoft.com/office/officeart/2005/8/layout/vList3"/>
    <dgm:cxn modelId="{CFE74DA1-1CCE-44BC-8AC1-BF875161A6FE}" type="presOf" srcId="{365AFF84-1AE0-4CCD-9CD5-399211613420}" destId="{4A36F1B3-1FC0-4A8F-9630-E7293F161FBA}" srcOrd="0" destOrd="0" presId="urn:microsoft.com/office/officeart/2005/8/layout/vList3"/>
    <dgm:cxn modelId="{D2C18DD7-8E2B-4F6A-B428-A05181EE58BF}" srcId="{365AFF84-1AE0-4CCD-9CD5-399211613420}" destId="{70FF981A-3A97-4A99-AFB1-2A137CC924BD}" srcOrd="2" destOrd="0" parTransId="{96A39F80-C67E-4C1A-86BF-DA2F1FFF6676}" sibTransId="{6E08D2A8-6673-43A6-98E5-D75345D53755}"/>
    <dgm:cxn modelId="{C666A4D8-8E8D-4AB9-9453-DE0371618CBF}" type="presOf" srcId="{ABA3AA30-C242-4FF2-BEA6-13CE2132EBAA}" destId="{06B0F277-0770-4C83-ACED-F0E030CF03DD}" srcOrd="0" destOrd="1" presId="urn:microsoft.com/office/officeart/2005/8/layout/vList3"/>
    <dgm:cxn modelId="{B647C7E4-D2C9-487B-8687-0D62E8967017}" type="presOf" srcId="{B266879B-4C38-478C-BCE8-45F4FAB8A3CA}" destId="{B376B4C1-F811-4082-9406-59E31673AF47}" srcOrd="0" destOrd="0" presId="urn:microsoft.com/office/officeart/2005/8/layout/vList3"/>
    <dgm:cxn modelId="{9C0AECEC-4132-4D84-950B-64101D2ED58C}" type="presOf" srcId="{70FF981A-3A97-4A99-AFB1-2A137CC924BD}" destId="{83F7B9CA-1059-4437-8592-03804821EDDE}" srcOrd="0" destOrd="0" presId="urn:microsoft.com/office/officeart/2005/8/layout/vList3"/>
    <dgm:cxn modelId="{DEEAC8E6-9AFC-4571-9CCF-1C2450340996}" type="presParOf" srcId="{4A36F1B3-1FC0-4A8F-9630-E7293F161FBA}" destId="{259CDDA0-B327-4B22-82B7-B61F7A01D80F}" srcOrd="0" destOrd="0" presId="urn:microsoft.com/office/officeart/2005/8/layout/vList3"/>
    <dgm:cxn modelId="{AF90DFA5-4748-4CD9-B03E-A7A4FB5FA591}" type="presParOf" srcId="{259CDDA0-B327-4B22-82B7-B61F7A01D80F}" destId="{69092B22-C5DC-4B0C-B367-EB02598A0FDD}" srcOrd="0" destOrd="0" presId="urn:microsoft.com/office/officeart/2005/8/layout/vList3"/>
    <dgm:cxn modelId="{66297DA3-104E-4EDF-9205-8FA5271E2080}" type="presParOf" srcId="{259CDDA0-B327-4B22-82B7-B61F7A01D80F}" destId="{06B0F277-0770-4C83-ACED-F0E030CF03DD}" srcOrd="1" destOrd="0" presId="urn:microsoft.com/office/officeart/2005/8/layout/vList3"/>
    <dgm:cxn modelId="{9E7BB1CE-C5BD-4B53-8084-0DA6B8E9D7AB}" type="presParOf" srcId="{4A36F1B3-1FC0-4A8F-9630-E7293F161FBA}" destId="{CF28502F-63D2-4037-8836-5D0DE9E1203E}" srcOrd="1" destOrd="0" presId="urn:microsoft.com/office/officeart/2005/8/layout/vList3"/>
    <dgm:cxn modelId="{58414B9E-DFF3-4159-9B26-03CF0C67C1B8}" type="presParOf" srcId="{4A36F1B3-1FC0-4A8F-9630-E7293F161FBA}" destId="{5C5010FF-A2FC-40FE-9598-DAFD82E6F60C}" srcOrd="2" destOrd="0" presId="urn:microsoft.com/office/officeart/2005/8/layout/vList3"/>
    <dgm:cxn modelId="{AB94729B-C61D-4A06-8C2B-BAE6276EE74D}" type="presParOf" srcId="{5C5010FF-A2FC-40FE-9598-DAFD82E6F60C}" destId="{E4190B22-099C-48A7-AB87-8B725110A2D4}" srcOrd="0" destOrd="0" presId="urn:microsoft.com/office/officeart/2005/8/layout/vList3"/>
    <dgm:cxn modelId="{A8F0B2E7-1FCC-4147-A229-30E3E5E2A3E2}" type="presParOf" srcId="{5C5010FF-A2FC-40FE-9598-DAFD82E6F60C}" destId="{B376B4C1-F811-4082-9406-59E31673AF47}" srcOrd="1" destOrd="0" presId="urn:microsoft.com/office/officeart/2005/8/layout/vList3"/>
    <dgm:cxn modelId="{4C281A45-8BE3-4A4D-A59E-E63124B5597E}" type="presParOf" srcId="{4A36F1B3-1FC0-4A8F-9630-E7293F161FBA}" destId="{6AC423AD-B473-4FC6-897A-3852B6EA1794}" srcOrd="3" destOrd="0" presId="urn:microsoft.com/office/officeart/2005/8/layout/vList3"/>
    <dgm:cxn modelId="{7AD1DD18-112B-4702-980C-65C7D9536A2E}" type="presParOf" srcId="{4A36F1B3-1FC0-4A8F-9630-E7293F161FBA}" destId="{09136924-84FA-498B-B4A8-EA08A2746256}" srcOrd="4" destOrd="0" presId="urn:microsoft.com/office/officeart/2005/8/layout/vList3"/>
    <dgm:cxn modelId="{18C8AAEF-1CCD-4233-A84D-5B08D2B441C9}" type="presParOf" srcId="{09136924-84FA-498B-B4A8-EA08A2746256}" destId="{EFE22384-9068-4623-B532-BA3291095CF4}" srcOrd="0" destOrd="0" presId="urn:microsoft.com/office/officeart/2005/8/layout/vList3"/>
    <dgm:cxn modelId="{780B256D-1150-4907-BFE1-AC6977996F01}" type="presParOf" srcId="{09136924-84FA-498B-B4A8-EA08A2746256}" destId="{83F7B9CA-1059-4437-8592-03804821ED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10E302-3F44-40CF-931E-A1702F5CFA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6E5494-4B04-41FA-9619-B3CD2EB867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 err="1"/>
            <a:t>chawanat</a:t>
          </a:r>
          <a:r>
            <a:rPr lang="en-US" sz="2200" dirty="0"/>
            <a:t>@</a:t>
          </a:r>
          <a:br>
            <a:rPr lang="en-US" sz="2200" dirty="0"/>
          </a:br>
          <a:r>
            <a:rPr lang="en-US" sz="1800" b="1" dirty="0"/>
            <a:t>staff</a:t>
          </a:r>
          <a:r>
            <a:rPr lang="en-US" sz="1800" dirty="0"/>
            <a:t>.kanazawa-u.ac.jp</a:t>
          </a:r>
          <a:endParaRPr lang="en-US" sz="2200" dirty="0"/>
        </a:p>
      </dgm:t>
    </dgm:pt>
    <dgm:pt modelId="{F6081369-919E-47BA-AA37-51363EA1FBFA}" type="parTrans" cxnId="{DD1050FC-00C8-4A24-A409-11A3E6DC42C7}">
      <dgm:prSet/>
      <dgm:spPr/>
      <dgm:t>
        <a:bodyPr/>
        <a:lstStyle/>
        <a:p>
          <a:endParaRPr lang="en-US"/>
        </a:p>
      </dgm:t>
    </dgm:pt>
    <dgm:pt modelId="{B3340737-BFB7-4D1E-A105-005C2870C7A5}" type="sibTrans" cxnId="{DD1050FC-00C8-4A24-A409-11A3E6DC42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F591E-6FC8-431B-A631-3477F951B6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Information Media Center</a:t>
          </a:r>
          <a:br>
            <a:rPr lang="en-US" sz="1600" dirty="0"/>
          </a:br>
          <a:r>
            <a:rPr lang="ja-JP" altLang="en-US" sz="1400" dirty="0"/>
            <a:t>総合メディア基盤センター</a:t>
          </a:r>
          <a:endParaRPr lang="en-US" altLang="ja-JP" sz="1400" dirty="0"/>
        </a:p>
        <a:p>
          <a:pPr>
            <a:lnSpc>
              <a:spcPct val="100000"/>
            </a:lnSpc>
          </a:pPr>
          <a:r>
            <a:rPr lang="en-US" sz="1400" dirty="0"/>
            <a:t>Room A202</a:t>
          </a:r>
          <a:endParaRPr lang="en-US" sz="1600" dirty="0"/>
        </a:p>
      </dgm:t>
    </dgm:pt>
    <dgm:pt modelId="{1B51660A-65C3-4E90-A8E3-97F43753B320}" type="parTrans" cxnId="{57B9A055-A0D4-414B-9ECE-14A51F29D009}">
      <dgm:prSet/>
      <dgm:spPr/>
      <dgm:t>
        <a:bodyPr/>
        <a:lstStyle/>
        <a:p>
          <a:endParaRPr lang="en-US"/>
        </a:p>
      </dgm:t>
    </dgm:pt>
    <dgm:pt modelId="{EFDA8C6B-68A0-41ED-B2BB-C6ABEA83F320}" type="sibTrans" cxnId="{57B9A055-A0D4-414B-9ECE-14A51F29D0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5C50B-5B85-4BDE-8FD5-D4C641A88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Office Hours</a:t>
          </a:r>
          <a:br>
            <a:rPr lang="en-US" dirty="0"/>
          </a:br>
          <a:r>
            <a:rPr lang="en-US" dirty="0"/>
            <a:t>Tue 0900 -- 1200</a:t>
          </a:r>
          <a:br>
            <a:rPr lang="en-US" dirty="0"/>
          </a:br>
          <a:r>
            <a:rPr lang="en-US" dirty="0">
              <a:solidFill>
                <a:srgbClr val="FF0000"/>
              </a:solidFill>
            </a:rPr>
            <a:t>Except some weeks!</a:t>
          </a:r>
        </a:p>
      </dgm:t>
    </dgm:pt>
    <dgm:pt modelId="{1E32B733-0BC7-4EF0-A464-DCFB95DB9F52}" type="parTrans" cxnId="{A47807BF-EFFB-4484-B2DF-3ABE0AA08291}">
      <dgm:prSet/>
      <dgm:spPr/>
      <dgm:t>
        <a:bodyPr/>
        <a:lstStyle/>
        <a:p>
          <a:endParaRPr lang="en-US"/>
        </a:p>
      </dgm:t>
    </dgm:pt>
    <dgm:pt modelId="{C19928D5-3452-4A48-A8E1-0AAAF2D34BD9}" type="sibTrans" cxnId="{A47807BF-EFFB-4484-B2DF-3ABE0AA082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CB07E8-B851-4951-8080-258CE40F7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Contact directly using E-mail. Use LMS for report submission.</a:t>
          </a:r>
        </a:p>
      </dgm:t>
    </dgm:pt>
    <dgm:pt modelId="{76522452-D767-42C4-B137-E0BC4269E76A}" type="parTrans" cxnId="{E11BF707-12C5-4A2A-BF95-DA5C64C73F84}">
      <dgm:prSet/>
      <dgm:spPr/>
      <dgm:t>
        <a:bodyPr/>
        <a:lstStyle/>
        <a:p>
          <a:endParaRPr lang="en-US"/>
        </a:p>
      </dgm:t>
    </dgm:pt>
    <dgm:pt modelId="{C2977517-522C-436C-8115-DEE8800D2348}" type="sibTrans" cxnId="{E11BF707-12C5-4A2A-BF95-DA5C64C73F84}">
      <dgm:prSet/>
      <dgm:spPr/>
      <dgm:t>
        <a:bodyPr/>
        <a:lstStyle/>
        <a:p>
          <a:endParaRPr lang="en-US"/>
        </a:p>
      </dgm:t>
    </dgm:pt>
    <dgm:pt modelId="{2C1A6091-17BE-4D60-8CE0-48FE047FFBBD}" type="pres">
      <dgm:prSet presAssocID="{F310E302-3F44-40CF-931E-A1702F5CFAF0}" presName="root" presStyleCnt="0">
        <dgm:presLayoutVars>
          <dgm:dir/>
          <dgm:resizeHandles val="exact"/>
        </dgm:presLayoutVars>
      </dgm:prSet>
      <dgm:spPr/>
    </dgm:pt>
    <dgm:pt modelId="{1719063D-FDDC-4E77-B88E-EF4962AF1916}" type="pres">
      <dgm:prSet presAssocID="{F310E302-3F44-40CF-931E-A1702F5CFAF0}" presName="container" presStyleCnt="0">
        <dgm:presLayoutVars>
          <dgm:dir/>
          <dgm:resizeHandles val="exact"/>
        </dgm:presLayoutVars>
      </dgm:prSet>
      <dgm:spPr/>
    </dgm:pt>
    <dgm:pt modelId="{E1329132-83FB-4AF9-A5A1-BFF40C0F5F48}" type="pres">
      <dgm:prSet presAssocID="{356E5494-4B04-41FA-9619-B3CD2EB867E7}" presName="compNode" presStyleCnt="0"/>
      <dgm:spPr/>
    </dgm:pt>
    <dgm:pt modelId="{5D937626-5537-424F-893B-69364C1279AB}" type="pres">
      <dgm:prSet presAssocID="{356E5494-4B04-41FA-9619-B3CD2EB867E7}" presName="iconBgRect" presStyleLbl="bgShp" presStyleIdx="0" presStyleCnt="4"/>
      <dgm:spPr/>
    </dgm:pt>
    <dgm:pt modelId="{1688F1B2-404B-4EE7-94AE-533B620E239A}" type="pres">
      <dgm:prSet presAssocID="{356E5494-4B04-41FA-9619-B3CD2EB867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76F23FD-EA25-4280-94D8-EC4E89AB21C5}" type="pres">
      <dgm:prSet presAssocID="{356E5494-4B04-41FA-9619-B3CD2EB867E7}" presName="spaceRect" presStyleCnt="0"/>
      <dgm:spPr/>
    </dgm:pt>
    <dgm:pt modelId="{A9862443-B4A4-4D72-A6DA-29B5FC475F3F}" type="pres">
      <dgm:prSet presAssocID="{356E5494-4B04-41FA-9619-B3CD2EB867E7}" presName="textRect" presStyleLbl="revTx" presStyleIdx="0" presStyleCnt="4">
        <dgm:presLayoutVars>
          <dgm:chMax val="1"/>
          <dgm:chPref val="1"/>
        </dgm:presLayoutVars>
      </dgm:prSet>
      <dgm:spPr/>
    </dgm:pt>
    <dgm:pt modelId="{F44D145F-EC64-4676-B7F5-C98722B0F821}" type="pres">
      <dgm:prSet presAssocID="{B3340737-BFB7-4D1E-A105-005C2870C7A5}" presName="sibTrans" presStyleLbl="sibTrans2D1" presStyleIdx="0" presStyleCnt="0"/>
      <dgm:spPr/>
    </dgm:pt>
    <dgm:pt modelId="{152646A8-3B59-4036-84A6-987565937765}" type="pres">
      <dgm:prSet presAssocID="{297F591E-6FC8-431B-A631-3477F951B60D}" presName="compNode" presStyleCnt="0"/>
      <dgm:spPr/>
    </dgm:pt>
    <dgm:pt modelId="{60BAD04D-6970-44F7-AC57-15962FCD2189}" type="pres">
      <dgm:prSet presAssocID="{297F591E-6FC8-431B-A631-3477F951B60D}" presName="iconBgRect" presStyleLbl="bgShp" presStyleIdx="1" presStyleCnt="4"/>
      <dgm:spPr/>
    </dgm:pt>
    <dgm:pt modelId="{5EFEA234-4508-4E4A-B36A-CACC791F1EDB}" type="pres">
      <dgm:prSet presAssocID="{297F591E-6FC8-431B-A631-3477F951B6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61B7175-741A-4FEC-882A-C4396CB0B2E0}" type="pres">
      <dgm:prSet presAssocID="{297F591E-6FC8-431B-A631-3477F951B60D}" presName="spaceRect" presStyleCnt="0"/>
      <dgm:spPr/>
    </dgm:pt>
    <dgm:pt modelId="{20A95B4E-7BDC-4A46-90CD-CBF05263AEEF}" type="pres">
      <dgm:prSet presAssocID="{297F591E-6FC8-431B-A631-3477F951B60D}" presName="textRect" presStyleLbl="revTx" presStyleIdx="1" presStyleCnt="4">
        <dgm:presLayoutVars>
          <dgm:chMax val="1"/>
          <dgm:chPref val="1"/>
        </dgm:presLayoutVars>
      </dgm:prSet>
      <dgm:spPr/>
    </dgm:pt>
    <dgm:pt modelId="{6CABDA8D-E3E3-4E24-A967-C7594CF915F9}" type="pres">
      <dgm:prSet presAssocID="{EFDA8C6B-68A0-41ED-B2BB-C6ABEA83F320}" presName="sibTrans" presStyleLbl="sibTrans2D1" presStyleIdx="0" presStyleCnt="0"/>
      <dgm:spPr/>
    </dgm:pt>
    <dgm:pt modelId="{8CF8A550-DA7B-4E1F-B52C-A48E016AA254}" type="pres">
      <dgm:prSet presAssocID="{0025C50B-5B85-4BDE-8FD5-D4C641A88564}" presName="compNode" presStyleCnt="0"/>
      <dgm:spPr/>
    </dgm:pt>
    <dgm:pt modelId="{4E00115B-005C-4771-9171-FFBDED1A8786}" type="pres">
      <dgm:prSet presAssocID="{0025C50B-5B85-4BDE-8FD5-D4C641A88564}" presName="iconBgRect" presStyleLbl="bgShp" presStyleIdx="2" presStyleCnt="4"/>
      <dgm:spPr/>
    </dgm:pt>
    <dgm:pt modelId="{5B567A80-7C89-4CD6-9217-E40B20676931}" type="pres">
      <dgm:prSet presAssocID="{0025C50B-5B85-4BDE-8FD5-D4C641A885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5D82DA8-E1A4-4D72-9CC9-FD757209A4B7}" type="pres">
      <dgm:prSet presAssocID="{0025C50B-5B85-4BDE-8FD5-D4C641A88564}" presName="spaceRect" presStyleCnt="0"/>
      <dgm:spPr/>
    </dgm:pt>
    <dgm:pt modelId="{BF7FDD18-E4B0-4CCC-B153-F3F92266E380}" type="pres">
      <dgm:prSet presAssocID="{0025C50B-5B85-4BDE-8FD5-D4C641A88564}" presName="textRect" presStyleLbl="revTx" presStyleIdx="2" presStyleCnt="4">
        <dgm:presLayoutVars>
          <dgm:chMax val="1"/>
          <dgm:chPref val="1"/>
        </dgm:presLayoutVars>
      </dgm:prSet>
      <dgm:spPr/>
    </dgm:pt>
    <dgm:pt modelId="{388CAFFF-101D-42C7-A5AB-1506DE2B0B10}" type="pres">
      <dgm:prSet presAssocID="{C19928D5-3452-4A48-A8E1-0AAAF2D34BD9}" presName="sibTrans" presStyleLbl="sibTrans2D1" presStyleIdx="0" presStyleCnt="0"/>
      <dgm:spPr/>
    </dgm:pt>
    <dgm:pt modelId="{91EB6222-B64F-410B-9B89-73086A03FD90}" type="pres">
      <dgm:prSet presAssocID="{58CB07E8-B851-4951-8080-258CE40F765E}" presName="compNode" presStyleCnt="0"/>
      <dgm:spPr/>
    </dgm:pt>
    <dgm:pt modelId="{67E7A619-F3C1-44D6-ADBA-D046E048CE2D}" type="pres">
      <dgm:prSet presAssocID="{58CB07E8-B851-4951-8080-258CE40F765E}" presName="iconBgRect" presStyleLbl="bgShp" presStyleIdx="3" presStyleCnt="4"/>
      <dgm:spPr/>
    </dgm:pt>
    <dgm:pt modelId="{D7E1E12F-0B34-40DC-86F5-85FA28DA3D1A}" type="pres">
      <dgm:prSet presAssocID="{58CB07E8-B851-4951-8080-258CE40F76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8D240A6-4118-49B5-BF94-FB650D5F96CF}" type="pres">
      <dgm:prSet presAssocID="{58CB07E8-B851-4951-8080-258CE40F765E}" presName="spaceRect" presStyleCnt="0"/>
      <dgm:spPr/>
    </dgm:pt>
    <dgm:pt modelId="{07590461-6E4D-45AC-98E7-CEEC3AB0C2D0}" type="pres">
      <dgm:prSet presAssocID="{58CB07E8-B851-4951-8080-258CE40F76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D01102-420E-46AD-AA01-60B0BB662C43}" type="presOf" srcId="{F310E302-3F44-40CF-931E-A1702F5CFAF0}" destId="{2C1A6091-17BE-4D60-8CE0-48FE047FFBBD}" srcOrd="0" destOrd="0" presId="urn:microsoft.com/office/officeart/2018/2/layout/IconCircleList"/>
    <dgm:cxn modelId="{E11BF707-12C5-4A2A-BF95-DA5C64C73F84}" srcId="{F310E302-3F44-40CF-931E-A1702F5CFAF0}" destId="{58CB07E8-B851-4951-8080-258CE40F765E}" srcOrd="3" destOrd="0" parTransId="{76522452-D767-42C4-B137-E0BC4269E76A}" sibTransId="{C2977517-522C-436C-8115-DEE8800D2348}"/>
    <dgm:cxn modelId="{4AACC017-9360-401F-930B-50952DED859A}" type="presOf" srcId="{0025C50B-5B85-4BDE-8FD5-D4C641A88564}" destId="{BF7FDD18-E4B0-4CCC-B153-F3F92266E380}" srcOrd="0" destOrd="0" presId="urn:microsoft.com/office/officeart/2018/2/layout/IconCircleList"/>
    <dgm:cxn modelId="{75051118-2C84-4F72-A8D9-F39120A59F5F}" type="presOf" srcId="{297F591E-6FC8-431B-A631-3477F951B60D}" destId="{20A95B4E-7BDC-4A46-90CD-CBF05263AEEF}" srcOrd="0" destOrd="0" presId="urn:microsoft.com/office/officeart/2018/2/layout/IconCircleList"/>
    <dgm:cxn modelId="{C8E5E15F-A009-4B7D-880C-D6BC6182A00C}" type="presOf" srcId="{C19928D5-3452-4A48-A8E1-0AAAF2D34BD9}" destId="{388CAFFF-101D-42C7-A5AB-1506DE2B0B10}" srcOrd="0" destOrd="0" presId="urn:microsoft.com/office/officeart/2018/2/layout/IconCircleList"/>
    <dgm:cxn modelId="{0EBAC84E-0815-4753-8D1E-B8F01A920CC9}" type="presOf" srcId="{58CB07E8-B851-4951-8080-258CE40F765E}" destId="{07590461-6E4D-45AC-98E7-CEEC3AB0C2D0}" srcOrd="0" destOrd="0" presId="urn:microsoft.com/office/officeart/2018/2/layout/IconCircleList"/>
    <dgm:cxn modelId="{57B9A055-A0D4-414B-9ECE-14A51F29D009}" srcId="{F310E302-3F44-40CF-931E-A1702F5CFAF0}" destId="{297F591E-6FC8-431B-A631-3477F951B60D}" srcOrd="1" destOrd="0" parTransId="{1B51660A-65C3-4E90-A8E3-97F43753B320}" sibTransId="{EFDA8C6B-68A0-41ED-B2BB-C6ABEA83F320}"/>
    <dgm:cxn modelId="{4B2A16AB-0FB0-4D2E-B345-BBDA56A71F2C}" type="presOf" srcId="{EFDA8C6B-68A0-41ED-B2BB-C6ABEA83F320}" destId="{6CABDA8D-E3E3-4E24-A967-C7594CF915F9}" srcOrd="0" destOrd="0" presId="urn:microsoft.com/office/officeart/2018/2/layout/IconCircleList"/>
    <dgm:cxn modelId="{6DEFBBB3-7F5A-4F7C-B8DA-C9DB4FDB5EC1}" type="presOf" srcId="{356E5494-4B04-41FA-9619-B3CD2EB867E7}" destId="{A9862443-B4A4-4D72-A6DA-29B5FC475F3F}" srcOrd="0" destOrd="0" presId="urn:microsoft.com/office/officeart/2018/2/layout/IconCircleList"/>
    <dgm:cxn modelId="{A47807BF-EFFB-4484-B2DF-3ABE0AA08291}" srcId="{F310E302-3F44-40CF-931E-A1702F5CFAF0}" destId="{0025C50B-5B85-4BDE-8FD5-D4C641A88564}" srcOrd="2" destOrd="0" parTransId="{1E32B733-0BC7-4EF0-A464-DCFB95DB9F52}" sibTransId="{C19928D5-3452-4A48-A8E1-0AAAF2D34BD9}"/>
    <dgm:cxn modelId="{5E54C2EE-7EFB-4A3C-8D21-BBE643E3A471}" type="presOf" srcId="{B3340737-BFB7-4D1E-A105-005C2870C7A5}" destId="{F44D145F-EC64-4676-B7F5-C98722B0F821}" srcOrd="0" destOrd="0" presId="urn:microsoft.com/office/officeart/2018/2/layout/IconCircleList"/>
    <dgm:cxn modelId="{DD1050FC-00C8-4A24-A409-11A3E6DC42C7}" srcId="{F310E302-3F44-40CF-931E-A1702F5CFAF0}" destId="{356E5494-4B04-41FA-9619-B3CD2EB867E7}" srcOrd="0" destOrd="0" parTransId="{F6081369-919E-47BA-AA37-51363EA1FBFA}" sibTransId="{B3340737-BFB7-4D1E-A105-005C2870C7A5}"/>
    <dgm:cxn modelId="{61295D83-9A5B-46BE-AC85-C3CD3046F625}" type="presParOf" srcId="{2C1A6091-17BE-4D60-8CE0-48FE047FFBBD}" destId="{1719063D-FDDC-4E77-B88E-EF4962AF1916}" srcOrd="0" destOrd="0" presId="urn:microsoft.com/office/officeart/2018/2/layout/IconCircleList"/>
    <dgm:cxn modelId="{7970FBC6-F6A9-4324-ACEE-723B821A9350}" type="presParOf" srcId="{1719063D-FDDC-4E77-B88E-EF4962AF1916}" destId="{E1329132-83FB-4AF9-A5A1-BFF40C0F5F48}" srcOrd="0" destOrd="0" presId="urn:microsoft.com/office/officeart/2018/2/layout/IconCircleList"/>
    <dgm:cxn modelId="{5D5518F9-5A84-4021-AD46-F86C04D346E9}" type="presParOf" srcId="{E1329132-83FB-4AF9-A5A1-BFF40C0F5F48}" destId="{5D937626-5537-424F-893B-69364C1279AB}" srcOrd="0" destOrd="0" presId="urn:microsoft.com/office/officeart/2018/2/layout/IconCircleList"/>
    <dgm:cxn modelId="{8598CD07-3F47-4EB5-9EDD-699432FB4065}" type="presParOf" srcId="{E1329132-83FB-4AF9-A5A1-BFF40C0F5F48}" destId="{1688F1B2-404B-4EE7-94AE-533B620E239A}" srcOrd="1" destOrd="0" presId="urn:microsoft.com/office/officeart/2018/2/layout/IconCircleList"/>
    <dgm:cxn modelId="{BE786AAD-EE5C-4F04-B823-3F7A3833C1BE}" type="presParOf" srcId="{E1329132-83FB-4AF9-A5A1-BFF40C0F5F48}" destId="{C76F23FD-EA25-4280-94D8-EC4E89AB21C5}" srcOrd="2" destOrd="0" presId="urn:microsoft.com/office/officeart/2018/2/layout/IconCircleList"/>
    <dgm:cxn modelId="{B557B5A1-E575-4617-BCEE-F459218B27F2}" type="presParOf" srcId="{E1329132-83FB-4AF9-A5A1-BFF40C0F5F48}" destId="{A9862443-B4A4-4D72-A6DA-29B5FC475F3F}" srcOrd="3" destOrd="0" presId="urn:microsoft.com/office/officeart/2018/2/layout/IconCircleList"/>
    <dgm:cxn modelId="{6B89876D-FC0C-4CF7-BE7E-457DF5E120A2}" type="presParOf" srcId="{1719063D-FDDC-4E77-B88E-EF4962AF1916}" destId="{F44D145F-EC64-4676-B7F5-C98722B0F821}" srcOrd="1" destOrd="0" presId="urn:microsoft.com/office/officeart/2018/2/layout/IconCircleList"/>
    <dgm:cxn modelId="{F99667DC-AE01-4095-955F-21B4AF94CC9D}" type="presParOf" srcId="{1719063D-FDDC-4E77-B88E-EF4962AF1916}" destId="{152646A8-3B59-4036-84A6-987565937765}" srcOrd="2" destOrd="0" presId="urn:microsoft.com/office/officeart/2018/2/layout/IconCircleList"/>
    <dgm:cxn modelId="{DCB9B862-4E33-4971-8695-CE2DA5720658}" type="presParOf" srcId="{152646A8-3B59-4036-84A6-987565937765}" destId="{60BAD04D-6970-44F7-AC57-15962FCD2189}" srcOrd="0" destOrd="0" presId="urn:microsoft.com/office/officeart/2018/2/layout/IconCircleList"/>
    <dgm:cxn modelId="{8958E117-32BA-4D6F-AE3C-19D6060545C0}" type="presParOf" srcId="{152646A8-3B59-4036-84A6-987565937765}" destId="{5EFEA234-4508-4E4A-B36A-CACC791F1EDB}" srcOrd="1" destOrd="0" presId="urn:microsoft.com/office/officeart/2018/2/layout/IconCircleList"/>
    <dgm:cxn modelId="{17AF3BC3-9FC1-40F7-8556-F609D912BAFA}" type="presParOf" srcId="{152646A8-3B59-4036-84A6-987565937765}" destId="{761B7175-741A-4FEC-882A-C4396CB0B2E0}" srcOrd="2" destOrd="0" presId="urn:microsoft.com/office/officeart/2018/2/layout/IconCircleList"/>
    <dgm:cxn modelId="{3F9ECA41-12A1-43D2-A91D-1450B51B3DAA}" type="presParOf" srcId="{152646A8-3B59-4036-84A6-987565937765}" destId="{20A95B4E-7BDC-4A46-90CD-CBF05263AEEF}" srcOrd="3" destOrd="0" presId="urn:microsoft.com/office/officeart/2018/2/layout/IconCircleList"/>
    <dgm:cxn modelId="{F96C18EA-0EC8-4B76-AB4F-7BE3E28A2573}" type="presParOf" srcId="{1719063D-FDDC-4E77-B88E-EF4962AF1916}" destId="{6CABDA8D-E3E3-4E24-A967-C7594CF915F9}" srcOrd="3" destOrd="0" presId="urn:microsoft.com/office/officeart/2018/2/layout/IconCircleList"/>
    <dgm:cxn modelId="{9FB816C2-42A8-4056-A8A5-4906E49DEAB0}" type="presParOf" srcId="{1719063D-FDDC-4E77-B88E-EF4962AF1916}" destId="{8CF8A550-DA7B-4E1F-B52C-A48E016AA254}" srcOrd="4" destOrd="0" presId="urn:microsoft.com/office/officeart/2018/2/layout/IconCircleList"/>
    <dgm:cxn modelId="{3871E4AF-1D53-466C-AE76-8A0DD0C360DF}" type="presParOf" srcId="{8CF8A550-DA7B-4E1F-B52C-A48E016AA254}" destId="{4E00115B-005C-4771-9171-FFBDED1A8786}" srcOrd="0" destOrd="0" presId="urn:microsoft.com/office/officeart/2018/2/layout/IconCircleList"/>
    <dgm:cxn modelId="{5B07E7FE-BBCC-433A-9163-4F0C77CB3BA0}" type="presParOf" srcId="{8CF8A550-DA7B-4E1F-B52C-A48E016AA254}" destId="{5B567A80-7C89-4CD6-9217-E40B20676931}" srcOrd="1" destOrd="0" presId="urn:microsoft.com/office/officeart/2018/2/layout/IconCircleList"/>
    <dgm:cxn modelId="{7D902EB6-B8BF-441C-9980-49DC99525F8C}" type="presParOf" srcId="{8CF8A550-DA7B-4E1F-B52C-A48E016AA254}" destId="{F5D82DA8-E1A4-4D72-9CC9-FD757209A4B7}" srcOrd="2" destOrd="0" presId="urn:microsoft.com/office/officeart/2018/2/layout/IconCircleList"/>
    <dgm:cxn modelId="{676EDD7F-9EE1-4189-BB7E-0538EA36AB65}" type="presParOf" srcId="{8CF8A550-DA7B-4E1F-B52C-A48E016AA254}" destId="{BF7FDD18-E4B0-4CCC-B153-F3F92266E380}" srcOrd="3" destOrd="0" presId="urn:microsoft.com/office/officeart/2018/2/layout/IconCircleList"/>
    <dgm:cxn modelId="{79ED128A-3AFF-451A-8F3D-91DD00A284EA}" type="presParOf" srcId="{1719063D-FDDC-4E77-B88E-EF4962AF1916}" destId="{388CAFFF-101D-42C7-A5AB-1506DE2B0B10}" srcOrd="5" destOrd="0" presId="urn:microsoft.com/office/officeart/2018/2/layout/IconCircleList"/>
    <dgm:cxn modelId="{7E72A5B6-B41E-454B-8A18-01F31FA4E465}" type="presParOf" srcId="{1719063D-FDDC-4E77-B88E-EF4962AF1916}" destId="{91EB6222-B64F-410B-9B89-73086A03FD90}" srcOrd="6" destOrd="0" presId="urn:microsoft.com/office/officeart/2018/2/layout/IconCircleList"/>
    <dgm:cxn modelId="{0C7F798D-2C91-4168-9272-919FCFF6FF35}" type="presParOf" srcId="{91EB6222-B64F-410B-9B89-73086A03FD90}" destId="{67E7A619-F3C1-44D6-ADBA-D046E048CE2D}" srcOrd="0" destOrd="0" presId="urn:microsoft.com/office/officeart/2018/2/layout/IconCircleList"/>
    <dgm:cxn modelId="{06BDE157-A345-4043-9EB5-516BC4DE3933}" type="presParOf" srcId="{91EB6222-B64F-410B-9B89-73086A03FD90}" destId="{D7E1E12F-0B34-40DC-86F5-85FA28DA3D1A}" srcOrd="1" destOrd="0" presId="urn:microsoft.com/office/officeart/2018/2/layout/IconCircleList"/>
    <dgm:cxn modelId="{95A02C60-B516-4319-BAEE-EBCBE95A143B}" type="presParOf" srcId="{91EB6222-B64F-410B-9B89-73086A03FD90}" destId="{58D240A6-4118-49B5-BF94-FB650D5F96CF}" srcOrd="2" destOrd="0" presId="urn:microsoft.com/office/officeart/2018/2/layout/IconCircleList"/>
    <dgm:cxn modelId="{F305E6D0-1B7A-43AA-A011-65BDFCF3B93B}" type="presParOf" srcId="{91EB6222-B64F-410B-9B89-73086A03FD90}" destId="{07590461-6E4D-45AC-98E7-CEEC3AB0C2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7C192-4876-468C-A9D6-9DC11DB914F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E87A63-5881-4136-9BA3-3073F6518B63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I make errors</a:t>
          </a:r>
        </a:p>
      </dgm:t>
    </dgm:pt>
    <dgm:pt modelId="{BBE31761-AADD-4A99-9194-A7223513B1C9}" type="par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65D3606-60FA-447F-A754-D7FFD262578F}" type="sibTrans" cxnId="{365682E8-8F20-44F1-84CF-EA35B5D072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BA401CD-E4F4-48E5-ACD1-68FEFBC5C657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Quiz questions are outside course syllabus</a:t>
          </a:r>
        </a:p>
      </dgm:t>
    </dgm:pt>
    <dgm:pt modelId="{9E6D2D47-744D-4A4B-98F2-FB99893A5986}" type="par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4050393-30A1-487D-8B8E-ED78A336451B}" type="sibTrans" cxnId="{C96B06C6-CF45-4C16-9A3A-AF6617B8A4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C1E0BF0-04BA-4DAC-BAA2-94055DB0180F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You do not understand something</a:t>
          </a:r>
        </a:p>
      </dgm:t>
    </dgm:pt>
    <dgm:pt modelId="{731C5D15-BD7C-48A7-A027-47FB286D0626}" type="par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B4A39D-3BC6-49C2-860C-F636A8191047}" type="sibTrans" cxnId="{21D1EED4-62D6-4D60-9E55-E546D37D273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028160F-1355-4FC7-8EB5-3B3C50823836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There are any comments</a:t>
          </a:r>
        </a:p>
      </dgm:t>
    </dgm:pt>
    <dgm:pt modelId="{B399CF17-B2DD-43BC-B66C-A6CA329FBD74}" type="par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C496B5C-26EA-428E-AAFB-DD6F0CB5E5C8}" type="sibTrans" cxnId="{515B5654-9241-41A1-8690-9DDE9B3098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7F27F5-2DA3-44FF-B013-B88FA63C0691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Something else is wrong</a:t>
          </a:r>
        </a:p>
      </dgm:t>
    </dgm:pt>
    <dgm:pt modelId="{2F5BE51D-C993-4BEB-8D47-08939517D339}" type="par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BC7888-3088-4EEE-83E1-3233C1C579B0}" type="sibTrans" cxnId="{493658FC-E866-4C15-8AC8-CCCB26AC19D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8672C37-4708-4696-A2D4-D2E0F1B101C1}" type="pres">
      <dgm:prSet presAssocID="{6357C192-4876-468C-A9D6-9DC11DB914F5}" presName="diagram" presStyleCnt="0">
        <dgm:presLayoutVars>
          <dgm:dir/>
          <dgm:resizeHandles val="exact"/>
        </dgm:presLayoutVars>
      </dgm:prSet>
      <dgm:spPr/>
    </dgm:pt>
    <dgm:pt modelId="{5FF369BF-6A42-4783-873C-D92648D7FDF1}" type="pres">
      <dgm:prSet presAssocID="{32E87A63-5881-4136-9BA3-3073F6518B63}" presName="node" presStyleLbl="node1" presStyleIdx="0" presStyleCnt="5">
        <dgm:presLayoutVars>
          <dgm:bulletEnabled val="1"/>
        </dgm:presLayoutVars>
      </dgm:prSet>
      <dgm:spPr/>
    </dgm:pt>
    <dgm:pt modelId="{AC4DA75A-6CC0-465A-B476-CE67D91C5F72}" type="pres">
      <dgm:prSet presAssocID="{E65D3606-60FA-447F-A754-D7FFD262578F}" presName="sibTrans" presStyleCnt="0"/>
      <dgm:spPr/>
    </dgm:pt>
    <dgm:pt modelId="{CCD212F3-74EF-4407-94F5-79342976D0FC}" type="pres">
      <dgm:prSet presAssocID="{DBA401CD-E4F4-48E5-ACD1-68FEFBC5C657}" presName="node" presStyleLbl="node1" presStyleIdx="1" presStyleCnt="5">
        <dgm:presLayoutVars>
          <dgm:bulletEnabled val="1"/>
        </dgm:presLayoutVars>
      </dgm:prSet>
      <dgm:spPr/>
    </dgm:pt>
    <dgm:pt modelId="{847015C0-C8C9-45C7-8C67-ADFBE5A4A658}" type="pres">
      <dgm:prSet presAssocID="{94050393-30A1-487D-8B8E-ED78A336451B}" presName="sibTrans" presStyleCnt="0"/>
      <dgm:spPr/>
    </dgm:pt>
    <dgm:pt modelId="{BD80885F-09F9-4536-A8A4-4E0FB343239F}" type="pres">
      <dgm:prSet presAssocID="{EC1E0BF0-04BA-4DAC-BAA2-94055DB0180F}" presName="node" presStyleLbl="node1" presStyleIdx="2" presStyleCnt="5">
        <dgm:presLayoutVars>
          <dgm:bulletEnabled val="1"/>
        </dgm:presLayoutVars>
      </dgm:prSet>
      <dgm:spPr/>
    </dgm:pt>
    <dgm:pt modelId="{B306D652-A5B0-4EE4-B3E7-E96978E1F512}" type="pres">
      <dgm:prSet presAssocID="{C2B4A39D-3BC6-49C2-860C-F636A8191047}" presName="sibTrans" presStyleCnt="0"/>
      <dgm:spPr/>
    </dgm:pt>
    <dgm:pt modelId="{4920E593-B96D-4B8B-87B8-02DA5D9F91D8}" type="pres">
      <dgm:prSet presAssocID="{D028160F-1355-4FC7-8EB5-3B3C50823836}" presName="node" presStyleLbl="node1" presStyleIdx="3" presStyleCnt="5">
        <dgm:presLayoutVars>
          <dgm:bulletEnabled val="1"/>
        </dgm:presLayoutVars>
      </dgm:prSet>
      <dgm:spPr/>
    </dgm:pt>
    <dgm:pt modelId="{8345DF82-A7A6-4E40-8DF7-890EFF6DB091}" type="pres">
      <dgm:prSet presAssocID="{7C496B5C-26EA-428E-AAFB-DD6F0CB5E5C8}" presName="sibTrans" presStyleCnt="0"/>
      <dgm:spPr/>
    </dgm:pt>
    <dgm:pt modelId="{6FEE4B3B-994D-4253-8CC4-C2618A2D58F4}" type="pres">
      <dgm:prSet presAssocID="{667F27F5-2DA3-44FF-B013-B88FA63C0691}" presName="node" presStyleLbl="node1" presStyleIdx="4" presStyleCnt="5">
        <dgm:presLayoutVars>
          <dgm:bulletEnabled val="1"/>
        </dgm:presLayoutVars>
      </dgm:prSet>
      <dgm:spPr/>
    </dgm:pt>
  </dgm:ptLst>
  <dgm:cxnLst>
    <dgm:cxn modelId="{515B5654-9241-41A1-8690-9DDE9B309836}" srcId="{6357C192-4876-468C-A9D6-9DC11DB914F5}" destId="{D028160F-1355-4FC7-8EB5-3B3C50823836}" srcOrd="3" destOrd="0" parTransId="{B399CF17-B2DD-43BC-B66C-A6CA329FBD74}" sibTransId="{7C496B5C-26EA-428E-AAFB-DD6F0CB5E5C8}"/>
    <dgm:cxn modelId="{140F1B7D-3741-4E6D-8695-BB45EC6BAB5A}" type="presOf" srcId="{667F27F5-2DA3-44FF-B013-B88FA63C0691}" destId="{6FEE4B3B-994D-4253-8CC4-C2618A2D58F4}" srcOrd="0" destOrd="0" presId="urn:microsoft.com/office/officeart/2005/8/layout/default"/>
    <dgm:cxn modelId="{5A6C33C3-5821-46B7-91EA-8AE9B32B2962}" type="presOf" srcId="{6357C192-4876-468C-A9D6-9DC11DB914F5}" destId="{88672C37-4708-4696-A2D4-D2E0F1B101C1}" srcOrd="0" destOrd="0" presId="urn:microsoft.com/office/officeart/2005/8/layout/default"/>
    <dgm:cxn modelId="{C96B06C6-CF45-4C16-9A3A-AF6617B8A433}" srcId="{6357C192-4876-468C-A9D6-9DC11DB914F5}" destId="{DBA401CD-E4F4-48E5-ACD1-68FEFBC5C657}" srcOrd="1" destOrd="0" parTransId="{9E6D2D47-744D-4A4B-98F2-FB99893A5986}" sibTransId="{94050393-30A1-487D-8B8E-ED78A336451B}"/>
    <dgm:cxn modelId="{1A4A0BC8-7749-42F6-BDDC-6F9DB2B4805D}" type="presOf" srcId="{EC1E0BF0-04BA-4DAC-BAA2-94055DB0180F}" destId="{BD80885F-09F9-4536-A8A4-4E0FB343239F}" srcOrd="0" destOrd="0" presId="urn:microsoft.com/office/officeart/2005/8/layout/default"/>
    <dgm:cxn modelId="{BDEE97CB-CCEB-4294-BC25-9B83FD3924DC}" type="presOf" srcId="{D028160F-1355-4FC7-8EB5-3B3C50823836}" destId="{4920E593-B96D-4B8B-87B8-02DA5D9F91D8}" srcOrd="0" destOrd="0" presId="urn:microsoft.com/office/officeart/2005/8/layout/default"/>
    <dgm:cxn modelId="{21D1EED4-62D6-4D60-9E55-E546D37D2732}" srcId="{6357C192-4876-468C-A9D6-9DC11DB914F5}" destId="{EC1E0BF0-04BA-4DAC-BAA2-94055DB0180F}" srcOrd="2" destOrd="0" parTransId="{731C5D15-BD7C-48A7-A027-47FB286D0626}" sibTransId="{C2B4A39D-3BC6-49C2-860C-F636A8191047}"/>
    <dgm:cxn modelId="{365682E8-8F20-44F1-84CF-EA35B5D0722A}" srcId="{6357C192-4876-468C-A9D6-9DC11DB914F5}" destId="{32E87A63-5881-4136-9BA3-3073F6518B63}" srcOrd="0" destOrd="0" parTransId="{BBE31761-AADD-4A99-9194-A7223513B1C9}" sibTransId="{E65D3606-60FA-447F-A754-D7FFD262578F}"/>
    <dgm:cxn modelId="{B3B382F2-7BC4-4813-9D8A-EA300B6A9DF9}" type="presOf" srcId="{32E87A63-5881-4136-9BA3-3073F6518B63}" destId="{5FF369BF-6A42-4783-873C-D92648D7FDF1}" srcOrd="0" destOrd="0" presId="urn:microsoft.com/office/officeart/2005/8/layout/default"/>
    <dgm:cxn modelId="{E21627F3-E162-499D-A3FB-9D6726EDB457}" type="presOf" srcId="{DBA401CD-E4F4-48E5-ACD1-68FEFBC5C657}" destId="{CCD212F3-74EF-4407-94F5-79342976D0FC}" srcOrd="0" destOrd="0" presId="urn:microsoft.com/office/officeart/2005/8/layout/default"/>
    <dgm:cxn modelId="{493658FC-E866-4C15-8AC8-CCCB26AC19DC}" srcId="{6357C192-4876-468C-A9D6-9DC11DB914F5}" destId="{667F27F5-2DA3-44FF-B013-B88FA63C0691}" srcOrd="4" destOrd="0" parTransId="{2F5BE51D-C993-4BEB-8D47-08939517D339}" sibTransId="{65BC7888-3088-4EEE-83E1-3233C1C579B0}"/>
    <dgm:cxn modelId="{19F9E149-9550-40AF-BBC3-B513928FE7D3}" type="presParOf" srcId="{88672C37-4708-4696-A2D4-D2E0F1B101C1}" destId="{5FF369BF-6A42-4783-873C-D92648D7FDF1}" srcOrd="0" destOrd="0" presId="urn:microsoft.com/office/officeart/2005/8/layout/default"/>
    <dgm:cxn modelId="{96195705-5537-442F-AA05-3FCB8619E8D5}" type="presParOf" srcId="{88672C37-4708-4696-A2D4-D2E0F1B101C1}" destId="{AC4DA75A-6CC0-465A-B476-CE67D91C5F72}" srcOrd="1" destOrd="0" presId="urn:microsoft.com/office/officeart/2005/8/layout/default"/>
    <dgm:cxn modelId="{BAA22425-2852-4B6E-BD00-7D6D7FCDA6B7}" type="presParOf" srcId="{88672C37-4708-4696-A2D4-D2E0F1B101C1}" destId="{CCD212F3-74EF-4407-94F5-79342976D0FC}" srcOrd="2" destOrd="0" presId="urn:microsoft.com/office/officeart/2005/8/layout/default"/>
    <dgm:cxn modelId="{7C3782D2-851C-4865-8A69-142782559DA6}" type="presParOf" srcId="{88672C37-4708-4696-A2D4-D2E0F1B101C1}" destId="{847015C0-C8C9-45C7-8C67-ADFBE5A4A658}" srcOrd="3" destOrd="0" presId="urn:microsoft.com/office/officeart/2005/8/layout/default"/>
    <dgm:cxn modelId="{C291CC11-5F10-4588-BF90-7C4B27F11536}" type="presParOf" srcId="{88672C37-4708-4696-A2D4-D2E0F1B101C1}" destId="{BD80885F-09F9-4536-A8A4-4E0FB343239F}" srcOrd="4" destOrd="0" presId="urn:microsoft.com/office/officeart/2005/8/layout/default"/>
    <dgm:cxn modelId="{0ED5BA63-C2DE-403A-AAA5-4EC83E9FCBF3}" type="presParOf" srcId="{88672C37-4708-4696-A2D4-D2E0F1B101C1}" destId="{B306D652-A5B0-4EE4-B3E7-E96978E1F512}" srcOrd="5" destOrd="0" presId="urn:microsoft.com/office/officeart/2005/8/layout/default"/>
    <dgm:cxn modelId="{4F7076CD-4F9C-46B4-9D6D-574993C9773B}" type="presParOf" srcId="{88672C37-4708-4696-A2D4-D2E0F1B101C1}" destId="{4920E593-B96D-4B8B-87B8-02DA5D9F91D8}" srcOrd="6" destOrd="0" presId="urn:microsoft.com/office/officeart/2005/8/layout/default"/>
    <dgm:cxn modelId="{1DAB3284-64C1-4E63-BF98-63A2E104121C}" type="presParOf" srcId="{88672C37-4708-4696-A2D4-D2E0F1B101C1}" destId="{8345DF82-A7A6-4E40-8DF7-890EFF6DB091}" srcOrd="7" destOrd="0" presId="urn:microsoft.com/office/officeart/2005/8/layout/default"/>
    <dgm:cxn modelId="{D76284F8-B291-4D5D-9CC6-09978732C0BA}" type="presParOf" srcId="{88672C37-4708-4696-A2D4-D2E0F1B101C1}" destId="{6FEE4B3B-994D-4253-8CC4-C2618A2D58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931C6B-0931-4FCE-A76E-509EEAFC28D6}" type="doc">
      <dgm:prSet loTypeId="urn:microsoft.com/office/officeart/2005/8/layout/pyramid1" loCatId="pyramid" qsTypeId="urn:microsoft.com/office/officeart/2005/8/quickstyle/simple1" qsCatId="simple" csTypeId="urn:microsoft.com/office/officeart/2005/8/colors/accent1_3" csCatId="accent1" phldr="1"/>
      <dgm:spPr/>
    </dgm:pt>
    <dgm:pt modelId="{D800D124-6C9C-47BA-8534-4236E846F722}">
      <dgm:prSet phldrT="[Text]"/>
      <dgm:spPr>
        <a:solidFill>
          <a:srgbClr val="FFC000"/>
        </a:solidFill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</a:t>
          </a:r>
        </a:p>
      </dgm:t>
    </dgm:pt>
    <dgm:pt modelId="{DD046A4E-4EC8-487D-881F-829ED84606D3}" type="parTrans" cxnId="{205E2C5C-3E5D-48F3-8F14-6C778D8ED65E}">
      <dgm:prSet/>
      <dgm:spPr/>
      <dgm:t>
        <a:bodyPr/>
        <a:lstStyle/>
        <a:p>
          <a:endParaRPr lang="en-US"/>
        </a:p>
      </dgm:t>
    </dgm:pt>
    <dgm:pt modelId="{81CD09EB-F774-4DD0-89C0-20E8A7B499E8}" type="sibTrans" cxnId="{205E2C5C-3E5D-48F3-8F14-6C778D8ED65E}">
      <dgm:prSet/>
      <dgm:spPr/>
      <dgm:t>
        <a:bodyPr/>
        <a:lstStyle/>
        <a:p>
          <a:endParaRPr lang="en-US"/>
        </a:p>
      </dgm:t>
    </dgm:pt>
    <dgm:pt modelId="{B4E18FD0-AB8B-4153-A73E-02E74552A028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D10B881F-FBBA-4CDE-B1A3-F874EEA4F88A}" type="parTrans" cxnId="{0090AA8E-2E7C-40B3-9B3A-CE0A39429290}">
      <dgm:prSet/>
      <dgm:spPr/>
      <dgm:t>
        <a:bodyPr/>
        <a:lstStyle/>
        <a:p>
          <a:endParaRPr lang="en-US"/>
        </a:p>
      </dgm:t>
    </dgm:pt>
    <dgm:pt modelId="{AC07C530-BC1F-407D-890B-3D7C6DAF000D}" type="sibTrans" cxnId="{0090AA8E-2E7C-40B3-9B3A-CE0A39429290}">
      <dgm:prSet/>
      <dgm:spPr/>
      <dgm:t>
        <a:bodyPr/>
        <a:lstStyle/>
        <a:p>
          <a:endParaRPr lang="en-US"/>
        </a:p>
      </dgm:t>
    </dgm:pt>
    <dgm:pt modelId="{D371B13D-C4F5-41F1-9862-70F5BA85EE34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C9E28BCE-13C6-4A5E-A389-125BE5D6587B}" type="parTrans" cxnId="{F6CC70F7-836E-4DD4-9D9F-D5C199EA04B8}">
      <dgm:prSet/>
      <dgm:spPr/>
      <dgm:t>
        <a:bodyPr/>
        <a:lstStyle/>
        <a:p>
          <a:endParaRPr lang="en-US"/>
        </a:p>
      </dgm:t>
    </dgm:pt>
    <dgm:pt modelId="{D0A4BBE4-24EB-40F3-AD23-349B8FFDD447}" type="sibTrans" cxnId="{F6CC70F7-836E-4DD4-9D9F-D5C199EA04B8}">
      <dgm:prSet/>
      <dgm:spPr/>
      <dgm:t>
        <a:bodyPr/>
        <a:lstStyle/>
        <a:p>
          <a:endParaRPr lang="en-US"/>
        </a:p>
      </dgm:t>
    </dgm:pt>
    <dgm:pt modelId="{CD55F84A-9D20-4F81-8CA7-D1BC4AD0212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62518C26-04D1-4DF4-829B-342565997AFF}" type="parTrans" cxnId="{C107357C-ADDB-4513-B5BE-E58997238C6F}">
      <dgm:prSet/>
      <dgm:spPr/>
      <dgm:t>
        <a:bodyPr/>
        <a:lstStyle/>
        <a:p>
          <a:endParaRPr lang="en-US"/>
        </a:p>
      </dgm:t>
    </dgm:pt>
    <dgm:pt modelId="{CB1FC852-7840-4225-83C5-01301D68073D}" type="sibTrans" cxnId="{C107357C-ADDB-4513-B5BE-E58997238C6F}">
      <dgm:prSet/>
      <dgm:spPr/>
      <dgm:t>
        <a:bodyPr/>
        <a:lstStyle/>
        <a:p>
          <a:endParaRPr lang="en-US"/>
        </a:p>
      </dgm:t>
    </dgm:pt>
    <dgm:pt modelId="{A00C2F7A-1D9C-4226-B72C-9E4BE24D36F3}" type="pres">
      <dgm:prSet presAssocID="{9A931C6B-0931-4FCE-A76E-509EEAFC28D6}" presName="Name0" presStyleCnt="0">
        <dgm:presLayoutVars>
          <dgm:dir/>
          <dgm:animLvl val="lvl"/>
          <dgm:resizeHandles val="exact"/>
        </dgm:presLayoutVars>
      </dgm:prSet>
      <dgm:spPr/>
    </dgm:pt>
    <dgm:pt modelId="{3809B93C-3D87-4FB5-A9FF-CC7B23273608}" type="pres">
      <dgm:prSet presAssocID="{D800D124-6C9C-47BA-8534-4236E846F722}" presName="Name8" presStyleCnt="0"/>
      <dgm:spPr/>
    </dgm:pt>
    <dgm:pt modelId="{6838D38C-52FC-4F3C-BF40-48F760A19254}" type="pres">
      <dgm:prSet presAssocID="{D800D124-6C9C-47BA-8534-4236E846F722}" presName="level" presStyleLbl="node1" presStyleIdx="0" presStyleCnt="4">
        <dgm:presLayoutVars>
          <dgm:chMax val="1"/>
          <dgm:bulletEnabled val="1"/>
        </dgm:presLayoutVars>
      </dgm:prSet>
      <dgm:spPr/>
    </dgm:pt>
    <dgm:pt modelId="{A2B59984-FCFF-4A70-9384-9A68A2D99931}" type="pres">
      <dgm:prSet presAssocID="{D800D124-6C9C-47BA-8534-4236E846F7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76F07A-6E16-4928-B138-2617E6EF2473}" type="pres">
      <dgm:prSet presAssocID="{B4E18FD0-AB8B-4153-A73E-02E74552A028}" presName="Name8" presStyleCnt="0"/>
      <dgm:spPr/>
    </dgm:pt>
    <dgm:pt modelId="{65CF6108-E9E0-48E9-BC55-31A70A14E4E8}" type="pres">
      <dgm:prSet presAssocID="{B4E18FD0-AB8B-4153-A73E-02E74552A028}" presName="level" presStyleLbl="node1" presStyleIdx="1" presStyleCnt="4">
        <dgm:presLayoutVars>
          <dgm:chMax val="1"/>
          <dgm:bulletEnabled val="1"/>
        </dgm:presLayoutVars>
      </dgm:prSet>
      <dgm:spPr/>
    </dgm:pt>
    <dgm:pt modelId="{5051A2E4-EEE9-40BA-9C4F-009A40CBD8DA}" type="pres">
      <dgm:prSet presAssocID="{B4E18FD0-AB8B-4153-A73E-02E74552A0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948AB8-768A-4BC6-AD30-3F928021ACC7}" type="pres">
      <dgm:prSet presAssocID="{D371B13D-C4F5-41F1-9862-70F5BA85EE34}" presName="Name8" presStyleCnt="0"/>
      <dgm:spPr/>
    </dgm:pt>
    <dgm:pt modelId="{589FF2B1-0FA4-4029-B0A5-C9CE355A09EC}" type="pres">
      <dgm:prSet presAssocID="{D371B13D-C4F5-41F1-9862-70F5BA85EE34}" presName="level" presStyleLbl="node1" presStyleIdx="2" presStyleCnt="4">
        <dgm:presLayoutVars>
          <dgm:chMax val="1"/>
          <dgm:bulletEnabled val="1"/>
        </dgm:presLayoutVars>
      </dgm:prSet>
      <dgm:spPr/>
    </dgm:pt>
    <dgm:pt modelId="{CE1EB938-D378-4244-A08E-1B7A96940809}" type="pres">
      <dgm:prSet presAssocID="{D371B13D-C4F5-41F1-9862-70F5BA85EE3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1FB0E0-FDE9-4921-A077-2000881DAD82}" type="pres">
      <dgm:prSet presAssocID="{CD55F84A-9D20-4F81-8CA7-D1BC4AD0212F}" presName="Name8" presStyleCnt="0"/>
      <dgm:spPr/>
    </dgm:pt>
    <dgm:pt modelId="{5C746DAD-DCD2-4D17-BF34-22637CE467E5}" type="pres">
      <dgm:prSet presAssocID="{CD55F84A-9D20-4F81-8CA7-D1BC4AD0212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B9444F8-F3F5-444A-8604-B0687CE1F567}" type="pres">
      <dgm:prSet presAssocID="{CD55F84A-9D20-4F81-8CA7-D1BC4AD0212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A1DB40C-7225-4495-B5C1-B938EA7355F2}" type="presOf" srcId="{D371B13D-C4F5-41F1-9862-70F5BA85EE34}" destId="{CE1EB938-D378-4244-A08E-1B7A96940809}" srcOrd="1" destOrd="0" presId="urn:microsoft.com/office/officeart/2005/8/layout/pyramid1"/>
    <dgm:cxn modelId="{205E2C5C-3E5D-48F3-8F14-6C778D8ED65E}" srcId="{9A931C6B-0931-4FCE-A76E-509EEAFC28D6}" destId="{D800D124-6C9C-47BA-8534-4236E846F722}" srcOrd="0" destOrd="0" parTransId="{DD046A4E-4EC8-487D-881F-829ED84606D3}" sibTransId="{81CD09EB-F774-4DD0-89C0-20E8A7B499E8}"/>
    <dgm:cxn modelId="{C107357C-ADDB-4513-B5BE-E58997238C6F}" srcId="{9A931C6B-0931-4FCE-A76E-509EEAFC28D6}" destId="{CD55F84A-9D20-4F81-8CA7-D1BC4AD0212F}" srcOrd="3" destOrd="0" parTransId="{62518C26-04D1-4DF4-829B-342565997AFF}" sibTransId="{CB1FC852-7840-4225-83C5-01301D68073D}"/>
    <dgm:cxn modelId="{126C8983-37A5-45DC-893C-E10AB6FDC95A}" type="presOf" srcId="{9A931C6B-0931-4FCE-A76E-509EEAFC28D6}" destId="{A00C2F7A-1D9C-4226-B72C-9E4BE24D36F3}" srcOrd="0" destOrd="0" presId="urn:microsoft.com/office/officeart/2005/8/layout/pyramid1"/>
    <dgm:cxn modelId="{0090AA8E-2E7C-40B3-9B3A-CE0A39429290}" srcId="{9A931C6B-0931-4FCE-A76E-509EEAFC28D6}" destId="{B4E18FD0-AB8B-4153-A73E-02E74552A028}" srcOrd="1" destOrd="0" parTransId="{D10B881F-FBBA-4CDE-B1A3-F874EEA4F88A}" sibTransId="{AC07C530-BC1F-407D-890B-3D7C6DAF000D}"/>
    <dgm:cxn modelId="{6DE4DEA1-E931-4127-8CB5-482C1E8D31F3}" type="presOf" srcId="{CD55F84A-9D20-4F81-8CA7-D1BC4AD0212F}" destId="{2B9444F8-F3F5-444A-8604-B0687CE1F567}" srcOrd="1" destOrd="0" presId="urn:microsoft.com/office/officeart/2005/8/layout/pyramid1"/>
    <dgm:cxn modelId="{15BD46A7-D16C-453A-88AF-5D5D461B28A1}" type="presOf" srcId="{D800D124-6C9C-47BA-8534-4236E846F722}" destId="{6838D38C-52FC-4F3C-BF40-48F760A19254}" srcOrd="0" destOrd="0" presId="urn:microsoft.com/office/officeart/2005/8/layout/pyramid1"/>
    <dgm:cxn modelId="{B4CD55B2-57C6-4F98-AC9B-6EC817D28A29}" type="presOf" srcId="{D371B13D-C4F5-41F1-9862-70F5BA85EE34}" destId="{589FF2B1-0FA4-4029-B0A5-C9CE355A09EC}" srcOrd="0" destOrd="0" presId="urn:microsoft.com/office/officeart/2005/8/layout/pyramid1"/>
    <dgm:cxn modelId="{5A71DCC7-40C1-4C5E-96B7-E3621A2BB135}" type="presOf" srcId="{B4E18FD0-AB8B-4153-A73E-02E74552A028}" destId="{65CF6108-E9E0-48E9-BC55-31A70A14E4E8}" srcOrd="0" destOrd="0" presId="urn:microsoft.com/office/officeart/2005/8/layout/pyramid1"/>
    <dgm:cxn modelId="{76DD67DB-A169-49BD-A017-36F5F3AD5FE1}" type="presOf" srcId="{B4E18FD0-AB8B-4153-A73E-02E74552A028}" destId="{5051A2E4-EEE9-40BA-9C4F-009A40CBD8DA}" srcOrd="1" destOrd="0" presId="urn:microsoft.com/office/officeart/2005/8/layout/pyramid1"/>
    <dgm:cxn modelId="{1A25FDE4-6E6F-45D3-9591-D16B9C54459E}" type="presOf" srcId="{D800D124-6C9C-47BA-8534-4236E846F722}" destId="{A2B59984-FCFF-4A70-9384-9A68A2D99931}" srcOrd="1" destOrd="0" presId="urn:microsoft.com/office/officeart/2005/8/layout/pyramid1"/>
    <dgm:cxn modelId="{DABC60F1-79C5-4210-AE80-A1AE8184CE69}" type="presOf" srcId="{CD55F84A-9D20-4F81-8CA7-D1BC4AD0212F}" destId="{5C746DAD-DCD2-4D17-BF34-22637CE467E5}" srcOrd="0" destOrd="0" presId="urn:microsoft.com/office/officeart/2005/8/layout/pyramid1"/>
    <dgm:cxn modelId="{F6CC70F7-836E-4DD4-9D9F-D5C199EA04B8}" srcId="{9A931C6B-0931-4FCE-A76E-509EEAFC28D6}" destId="{D371B13D-C4F5-41F1-9862-70F5BA85EE34}" srcOrd="2" destOrd="0" parTransId="{C9E28BCE-13C6-4A5E-A389-125BE5D6587B}" sibTransId="{D0A4BBE4-24EB-40F3-AD23-349B8FFDD447}"/>
    <dgm:cxn modelId="{9177C852-C1E3-49B7-A17C-D926E66ACEC7}" type="presParOf" srcId="{A00C2F7A-1D9C-4226-B72C-9E4BE24D36F3}" destId="{3809B93C-3D87-4FB5-A9FF-CC7B23273608}" srcOrd="0" destOrd="0" presId="urn:microsoft.com/office/officeart/2005/8/layout/pyramid1"/>
    <dgm:cxn modelId="{6E4956DA-CFC1-4EC2-BACC-39A7C3780230}" type="presParOf" srcId="{3809B93C-3D87-4FB5-A9FF-CC7B23273608}" destId="{6838D38C-52FC-4F3C-BF40-48F760A19254}" srcOrd="0" destOrd="0" presId="urn:microsoft.com/office/officeart/2005/8/layout/pyramid1"/>
    <dgm:cxn modelId="{E7BA6204-9C6B-4EDA-BD1B-1E9835520918}" type="presParOf" srcId="{3809B93C-3D87-4FB5-A9FF-CC7B23273608}" destId="{A2B59984-FCFF-4A70-9384-9A68A2D99931}" srcOrd="1" destOrd="0" presId="urn:microsoft.com/office/officeart/2005/8/layout/pyramid1"/>
    <dgm:cxn modelId="{30710D51-78D0-48C2-9861-4D10B55E7D0E}" type="presParOf" srcId="{A00C2F7A-1D9C-4226-B72C-9E4BE24D36F3}" destId="{EB76F07A-6E16-4928-B138-2617E6EF2473}" srcOrd="1" destOrd="0" presId="urn:microsoft.com/office/officeart/2005/8/layout/pyramid1"/>
    <dgm:cxn modelId="{46E13E72-579A-4ADF-9B12-569BEF906082}" type="presParOf" srcId="{EB76F07A-6E16-4928-B138-2617E6EF2473}" destId="{65CF6108-E9E0-48E9-BC55-31A70A14E4E8}" srcOrd="0" destOrd="0" presId="urn:microsoft.com/office/officeart/2005/8/layout/pyramid1"/>
    <dgm:cxn modelId="{401234F5-DF11-4F33-8A5B-903C72312D7A}" type="presParOf" srcId="{EB76F07A-6E16-4928-B138-2617E6EF2473}" destId="{5051A2E4-EEE9-40BA-9C4F-009A40CBD8DA}" srcOrd="1" destOrd="0" presId="urn:microsoft.com/office/officeart/2005/8/layout/pyramid1"/>
    <dgm:cxn modelId="{375D8374-3418-44A1-A604-2496356C8CB9}" type="presParOf" srcId="{A00C2F7A-1D9C-4226-B72C-9E4BE24D36F3}" destId="{C6948AB8-768A-4BC6-AD30-3F928021ACC7}" srcOrd="2" destOrd="0" presId="urn:microsoft.com/office/officeart/2005/8/layout/pyramid1"/>
    <dgm:cxn modelId="{E889A2F5-9C87-452F-8B9C-7DDC09D90955}" type="presParOf" srcId="{C6948AB8-768A-4BC6-AD30-3F928021ACC7}" destId="{589FF2B1-0FA4-4029-B0A5-C9CE355A09EC}" srcOrd="0" destOrd="0" presId="urn:microsoft.com/office/officeart/2005/8/layout/pyramid1"/>
    <dgm:cxn modelId="{82029B49-CDA3-4332-9220-04DDDEEC75BE}" type="presParOf" srcId="{C6948AB8-768A-4BC6-AD30-3F928021ACC7}" destId="{CE1EB938-D378-4244-A08E-1B7A96940809}" srcOrd="1" destOrd="0" presId="urn:microsoft.com/office/officeart/2005/8/layout/pyramid1"/>
    <dgm:cxn modelId="{ED7349A7-8181-4603-ABED-E7A08D4F5107}" type="presParOf" srcId="{A00C2F7A-1D9C-4226-B72C-9E4BE24D36F3}" destId="{E91FB0E0-FDE9-4921-A077-2000881DAD82}" srcOrd="3" destOrd="0" presId="urn:microsoft.com/office/officeart/2005/8/layout/pyramid1"/>
    <dgm:cxn modelId="{68B61138-5625-49A5-A35C-E2C70C607CBF}" type="presParOf" srcId="{E91FB0E0-FDE9-4921-A077-2000881DAD82}" destId="{5C746DAD-DCD2-4D17-BF34-22637CE467E5}" srcOrd="0" destOrd="0" presId="urn:microsoft.com/office/officeart/2005/8/layout/pyramid1"/>
    <dgm:cxn modelId="{0FE44D11-43BA-4091-9E64-7EFEFC8E8DDB}" type="presParOf" srcId="{E91FB0E0-FDE9-4921-A077-2000881DAD82}" destId="{2B9444F8-F3F5-444A-8604-B0687CE1F56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CB69C0-AA4E-4B84-84F4-A1E2D6D709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3059D-AEFF-4620-BB29-AC8A7647FEE7}">
      <dgm:prSet/>
      <dgm:spPr/>
      <dgm:t>
        <a:bodyPr/>
        <a:lstStyle/>
        <a:p>
          <a:r>
            <a:rPr lang="en-US" dirty="0"/>
            <a:t>Classroom (Up to 5%)</a:t>
          </a:r>
        </a:p>
      </dgm:t>
    </dgm:pt>
    <dgm:pt modelId="{B669197F-2279-4CBF-A33F-06E919423735}" type="parTrans" cxnId="{E95455C7-EB5F-4D25-B0B0-4B04BDBC617E}">
      <dgm:prSet/>
      <dgm:spPr/>
      <dgm:t>
        <a:bodyPr/>
        <a:lstStyle/>
        <a:p>
          <a:endParaRPr lang="en-US"/>
        </a:p>
      </dgm:t>
    </dgm:pt>
    <dgm:pt modelId="{45690CFD-F097-4F2C-889E-F14C11E6CF29}" type="sibTrans" cxnId="{E95455C7-EB5F-4D25-B0B0-4B04BDBC617E}">
      <dgm:prSet/>
      <dgm:spPr/>
      <dgm:t>
        <a:bodyPr/>
        <a:lstStyle/>
        <a:p>
          <a:endParaRPr lang="en-US"/>
        </a:p>
      </dgm:t>
    </dgm:pt>
    <dgm:pt modelId="{913164B2-6A01-4939-A1D2-B583023E3130}">
      <dgm:prSet/>
      <dgm:spPr/>
      <dgm:t>
        <a:bodyPr/>
        <a:lstStyle/>
        <a:p>
          <a:r>
            <a:rPr lang="en-US" dirty="0"/>
            <a:t>Report (45%)</a:t>
          </a:r>
        </a:p>
      </dgm:t>
    </dgm:pt>
    <dgm:pt modelId="{CBA990A3-57C1-4A2B-8753-9E02989519F3}" type="parTrans" cxnId="{910BF883-F59E-4AC8-AAEC-0821E48651E8}">
      <dgm:prSet/>
      <dgm:spPr/>
      <dgm:t>
        <a:bodyPr/>
        <a:lstStyle/>
        <a:p>
          <a:endParaRPr lang="en-US"/>
        </a:p>
      </dgm:t>
    </dgm:pt>
    <dgm:pt modelId="{6B16E03A-F0A6-41EA-BE43-31D1914975C7}" type="sibTrans" cxnId="{910BF883-F59E-4AC8-AAEC-0821E48651E8}">
      <dgm:prSet/>
      <dgm:spPr/>
      <dgm:t>
        <a:bodyPr/>
        <a:lstStyle/>
        <a:p>
          <a:endParaRPr lang="en-US"/>
        </a:p>
      </dgm:t>
    </dgm:pt>
    <dgm:pt modelId="{557AF0BA-3E0A-4947-8FC9-A46E2DB9BA28}">
      <dgm:prSet/>
      <dgm:spPr/>
      <dgm:t>
        <a:bodyPr/>
        <a:lstStyle/>
        <a:p>
          <a:r>
            <a:rPr lang="en-US" dirty="0"/>
            <a:t>Exam (50%)</a:t>
          </a:r>
        </a:p>
      </dgm:t>
    </dgm:pt>
    <dgm:pt modelId="{CBFC7A7E-7BE8-43F1-8D6E-D2F9BBD8B8D7}" type="parTrans" cxnId="{D47A570A-7653-4759-BA6B-C02F6B69FEB9}">
      <dgm:prSet/>
      <dgm:spPr/>
      <dgm:t>
        <a:bodyPr/>
        <a:lstStyle/>
        <a:p>
          <a:endParaRPr lang="en-US"/>
        </a:p>
      </dgm:t>
    </dgm:pt>
    <dgm:pt modelId="{CE421595-9463-47AE-8E71-7D79F41819BB}" type="sibTrans" cxnId="{D47A570A-7653-4759-BA6B-C02F6B69FEB9}">
      <dgm:prSet/>
      <dgm:spPr/>
      <dgm:t>
        <a:bodyPr/>
        <a:lstStyle/>
        <a:p>
          <a:endParaRPr lang="en-US"/>
        </a:p>
      </dgm:t>
    </dgm:pt>
    <dgm:pt modelId="{494AE2C8-470D-46DA-9257-E8C389892560}">
      <dgm:prSet/>
      <dgm:spPr/>
      <dgm:t>
        <a:bodyPr/>
        <a:lstStyle/>
        <a:p>
          <a:r>
            <a:rPr lang="en-US" dirty="0"/>
            <a:t>Participation 5%</a:t>
          </a:r>
        </a:p>
      </dgm:t>
    </dgm:pt>
    <dgm:pt modelId="{B6C25B16-24EA-4596-8942-251D4B597C57}" type="parTrans" cxnId="{6ACD06D4-9C0C-4E55-998E-6624C73EEFDC}">
      <dgm:prSet/>
      <dgm:spPr/>
      <dgm:t>
        <a:bodyPr/>
        <a:lstStyle/>
        <a:p>
          <a:endParaRPr lang="en-US"/>
        </a:p>
      </dgm:t>
    </dgm:pt>
    <dgm:pt modelId="{A284D8AD-EB89-4302-B498-83800177C512}" type="sibTrans" cxnId="{6ACD06D4-9C0C-4E55-998E-6624C73EEFDC}">
      <dgm:prSet/>
      <dgm:spPr/>
      <dgm:t>
        <a:bodyPr/>
        <a:lstStyle/>
        <a:p>
          <a:endParaRPr lang="en-US"/>
        </a:p>
      </dgm:t>
    </dgm:pt>
    <dgm:pt modelId="{F51B7970-DA54-4B96-9A06-490674A46C62}">
      <dgm:prSet/>
      <dgm:spPr/>
      <dgm:t>
        <a:bodyPr/>
        <a:lstStyle/>
        <a:p>
          <a:r>
            <a:rPr lang="en-US" dirty="0"/>
            <a:t>Quiz 5%</a:t>
          </a:r>
        </a:p>
      </dgm:t>
    </dgm:pt>
    <dgm:pt modelId="{6471887F-6EAE-48CB-89F5-3055BD47C003}" type="parTrans" cxnId="{04A68A78-A161-4586-8F8E-6CAC60F58C49}">
      <dgm:prSet/>
      <dgm:spPr/>
      <dgm:t>
        <a:bodyPr/>
        <a:lstStyle/>
        <a:p>
          <a:endParaRPr lang="en-US"/>
        </a:p>
      </dgm:t>
    </dgm:pt>
    <dgm:pt modelId="{E96644EC-1C9C-468B-8B28-42759BB8EF33}" type="sibTrans" cxnId="{04A68A78-A161-4586-8F8E-6CAC60F58C49}">
      <dgm:prSet/>
      <dgm:spPr/>
      <dgm:t>
        <a:bodyPr/>
        <a:lstStyle/>
        <a:p>
          <a:endParaRPr lang="en-US"/>
        </a:p>
      </dgm:t>
    </dgm:pt>
    <dgm:pt modelId="{36E05DB2-19C0-482A-84B1-8C14BBF8E44E}">
      <dgm:prSet/>
      <dgm:spPr/>
      <dgm:t>
        <a:bodyPr/>
        <a:lstStyle/>
        <a:p>
          <a:r>
            <a:rPr lang="en-US" dirty="0"/>
            <a:t>Midterm 20%</a:t>
          </a:r>
        </a:p>
      </dgm:t>
    </dgm:pt>
    <dgm:pt modelId="{CC811041-EB59-4798-8872-94882E7BDC51}" type="parTrans" cxnId="{2276AC5B-CB80-4E89-9101-EA1162BC8413}">
      <dgm:prSet/>
      <dgm:spPr/>
      <dgm:t>
        <a:bodyPr/>
        <a:lstStyle/>
        <a:p>
          <a:endParaRPr lang="en-US"/>
        </a:p>
      </dgm:t>
    </dgm:pt>
    <dgm:pt modelId="{C865208C-546E-46F9-A720-41162481C5EC}" type="sibTrans" cxnId="{2276AC5B-CB80-4E89-9101-EA1162BC8413}">
      <dgm:prSet/>
      <dgm:spPr/>
      <dgm:t>
        <a:bodyPr/>
        <a:lstStyle/>
        <a:p>
          <a:endParaRPr lang="en-US"/>
        </a:p>
      </dgm:t>
    </dgm:pt>
    <dgm:pt modelId="{6EF4AF5A-3245-41EB-9DFC-B32B5B5DA32B}">
      <dgm:prSet/>
      <dgm:spPr/>
      <dgm:t>
        <a:bodyPr/>
        <a:lstStyle/>
        <a:p>
          <a:r>
            <a:rPr lang="en-US" dirty="0"/>
            <a:t>Final 25%</a:t>
          </a:r>
        </a:p>
      </dgm:t>
    </dgm:pt>
    <dgm:pt modelId="{9FD14EE5-BFDC-4B0D-BF2F-FCC8C4B1537F}" type="parTrans" cxnId="{9DE61D72-5A11-4FF9-8E50-42837D86F52B}">
      <dgm:prSet/>
      <dgm:spPr/>
      <dgm:t>
        <a:bodyPr/>
        <a:lstStyle/>
        <a:p>
          <a:endParaRPr lang="en-US"/>
        </a:p>
      </dgm:t>
    </dgm:pt>
    <dgm:pt modelId="{7326D20A-394F-490A-903C-199B7309EF59}" type="sibTrans" cxnId="{9DE61D72-5A11-4FF9-8E50-42837D86F52B}">
      <dgm:prSet/>
      <dgm:spPr/>
      <dgm:t>
        <a:bodyPr/>
        <a:lstStyle/>
        <a:p>
          <a:endParaRPr lang="en-US"/>
        </a:p>
      </dgm:t>
    </dgm:pt>
    <dgm:pt modelId="{2074E5E7-5F10-46D6-A494-2244F3FC8115}">
      <dgm:prSet/>
      <dgm:spPr/>
      <dgm:t>
        <a:bodyPr/>
        <a:lstStyle/>
        <a:p>
          <a:r>
            <a:rPr lang="en-US" dirty="0"/>
            <a:t>Final Exam 50%</a:t>
          </a:r>
        </a:p>
      </dgm:t>
    </dgm:pt>
    <dgm:pt modelId="{8225CED0-35CF-4E2D-9AF0-1391402F5C2F}" type="parTrans" cxnId="{4C41756C-BBAE-4522-8412-86E4803CBB83}">
      <dgm:prSet/>
      <dgm:spPr/>
      <dgm:t>
        <a:bodyPr/>
        <a:lstStyle/>
        <a:p>
          <a:endParaRPr lang="en-US"/>
        </a:p>
      </dgm:t>
    </dgm:pt>
    <dgm:pt modelId="{E4A1B296-707B-4BF3-A3DC-2935DCB78CB1}" type="sibTrans" cxnId="{4C41756C-BBAE-4522-8412-86E4803CBB83}">
      <dgm:prSet/>
      <dgm:spPr/>
      <dgm:t>
        <a:bodyPr/>
        <a:lstStyle/>
        <a:p>
          <a:endParaRPr lang="en-US"/>
        </a:p>
      </dgm:t>
    </dgm:pt>
    <dgm:pt modelId="{AAB7C908-1CE8-4ECE-B181-1E34447F3897}" type="pres">
      <dgm:prSet presAssocID="{52CB69C0-AA4E-4B84-84F4-A1E2D6D709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58BBC4-D88B-46A4-89D4-2655A7563FE2}" type="pres">
      <dgm:prSet presAssocID="{F093059D-AEFF-4620-BB29-AC8A7647FEE7}" presName="root" presStyleCnt="0"/>
      <dgm:spPr/>
    </dgm:pt>
    <dgm:pt modelId="{4C91D52F-A4B1-4217-8418-22F58737A83F}" type="pres">
      <dgm:prSet presAssocID="{F093059D-AEFF-4620-BB29-AC8A7647FEE7}" presName="rootComposite" presStyleCnt="0"/>
      <dgm:spPr/>
    </dgm:pt>
    <dgm:pt modelId="{28A45054-20F9-4FDC-B56B-FA8C8CDEF520}" type="pres">
      <dgm:prSet presAssocID="{F093059D-AEFF-4620-BB29-AC8A7647FEE7}" presName="rootText" presStyleLbl="node1" presStyleIdx="0" presStyleCnt="3"/>
      <dgm:spPr/>
    </dgm:pt>
    <dgm:pt modelId="{287F0134-DE61-4A48-BFA6-25847C14B493}" type="pres">
      <dgm:prSet presAssocID="{F093059D-AEFF-4620-BB29-AC8A7647FEE7}" presName="rootConnector" presStyleLbl="node1" presStyleIdx="0" presStyleCnt="3"/>
      <dgm:spPr/>
    </dgm:pt>
    <dgm:pt modelId="{DF5D844A-985C-4A65-814F-94F47FB2C4DD}" type="pres">
      <dgm:prSet presAssocID="{F093059D-AEFF-4620-BB29-AC8A7647FEE7}" presName="childShape" presStyleCnt="0"/>
      <dgm:spPr/>
    </dgm:pt>
    <dgm:pt modelId="{F4C88CE5-7F37-491C-B7B1-12C20C91E0A9}" type="pres">
      <dgm:prSet presAssocID="{B6C25B16-24EA-4596-8942-251D4B597C57}" presName="Name13" presStyleLbl="parChTrans1D2" presStyleIdx="0" presStyleCnt="5"/>
      <dgm:spPr/>
    </dgm:pt>
    <dgm:pt modelId="{78B9BFB7-C58F-40F4-8935-A15F58FCBD7B}" type="pres">
      <dgm:prSet presAssocID="{494AE2C8-470D-46DA-9257-E8C389892560}" presName="childText" presStyleLbl="bgAcc1" presStyleIdx="0" presStyleCnt="5">
        <dgm:presLayoutVars>
          <dgm:bulletEnabled val="1"/>
        </dgm:presLayoutVars>
      </dgm:prSet>
      <dgm:spPr/>
    </dgm:pt>
    <dgm:pt modelId="{3C4F8252-4CB4-4AFE-A09B-2F1E57ECF491}" type="pres">
      <dgm:prSet presAssocID="{6471887F-6EAE-48CB-89F5-3055BD47C003}" presName="Name13" presStyleLbl="parChTrans1D2" presStyleIdx="1" presStyleCnt="5"/>
      <dgm:spPr/>
    </dgm:pt>
    <dgm:pt modelId="{34E7E72A-BE3C-4D02-94E0-45A5A0A66D64}" type="pres">
      <dgm:prSet presAssocID="{F51B7970-DA54-4B96-9A06-490674A46C62}" presName="childText" presStyleLbl="bgAcc1" presStyleIdx="1" presStyleCnt="5">
        <dgm:presLayoutVars>
          <dgm:bulletEnabled val="1"/>
        </dgm:presLayoutVars>
      </dgm:prSet>
      <dgm:spPr/>
    </dgm:pt>
    <dgm:pt modelId="{321C9242-26BB-48BA-AEB9-A7B86D5E50AC}" type="pres">
      <dgm:prSet presAssocID="{913164B2-6A01-4939-A1D2-B583023E3130}" presName="root" presStyleCnt="0"/>
      <dgm:spPr/>
    </dgm:pt>
    <dgm:pt modelId="{4A8F3A94-2B59-427A-9976-351BE1A93DA0}" type="pres">
      <dgm:prSet presAssocID="{913164B2-6A01-4939-A1D2-B583023E3130}" presName="rootComposite" presStyleCnt="0"/>
      <dgm:spPr/>
    </dgm:pt>
    <dgm:pt modelId="{686238A8-5B24-4D25-89DB-760F617D0754}" type="pres">
      <dgm:prSet presAssocID="{913164B2-6A01-4939-A1D2-B583023E3130}" presName="rootText" presStyleLbl="node1" presStyleIdx="1" presStyleCnt="3"/>
      <dgm:spPr/>
    </dgm:pt>
    <dgm:pt modelId="{614158DC-4702-43BA-A94D-D81C5B00AE23}" type="pres">
      <dgm:prSet presAssocID="{913164B2-6A01-4939-A1D2-B583023E3130}" presName="rootConnector" presStyleLbl="node1" presStyleIdx="1" presStyleCnt="3"/>
      <dgm:spPr/>
    </dgm:pt>
    <dgm:pt modelId="{8717A603-A9AB-445E-A516-309F778BD6AC}" type="pres">
      <dgm:prSet presAssocID="{913164B2-6A01-4939-A1D2-B583023E3130}" presName="childShape" presStyleCnt="0"/>
      <dgm:spPr/>
    </dgm:pt>
    <dgm:pt modelId="{A346513C-2918-4B6F-B7FC-A090F8B432A8}" type="pres">
      <dgm:prSet presAssocID="{CC811041-EB59-4798-8872-94882E7BDC51}" presName="Name13" presStyleLbl="parChTrans1D2" presStyleIdx="2" presStyleCnt="5"/>
      <dgm:spPr/>
    </dgm:pt>
    <dgm:pt modelId="{CB1DF908-D42C-4FA4-BAFF-E67400565620}" type="pres">
      <dgm:prSet presAssocID="{36E05DB2-19C0-482A-84B1-8C14BBF8E44E}" presName="childText" presStyleLbl="bgAcc1" presStyleIdx="2" presStyleCnt="5">
        <dgm:presLayoutVars>
          <dgm:bulletEnabled val="1"/>
        </dgm:presLayoutVars>
      </dgm:prSet>
      <dgm:spPr/>
    </dgm:pt>
    <dgm:pt modelId="{7F3C276B-113F-4FDF-AC1E-04002F285A1C}" type="pres">
      <dgm:prSet presAssocID="{9FD14EE5-BFDC-4B0D-BF2F-FCC8C4B1537F}" presName="Name13" presStyleLbl="parChTrans1D2" presStyleIdx="3" presStyleCnt="5"/>
      <dgm:spPr/>
    </dgm:pt>
    <dgm:pt modelId="{5FBE638C-EA2A-487F-9F35-B28A40A6AC51}" type="pres">
      <dgm:prSet presAssocID="{6EF4AF5A-3245-41EB-9DFC-B32B5B5DA32B}" presName="childText" presStyleLbl="bgAcc1" presStyleIdx="3" presStyleCnt="5">
        <dgm:presLayoutVars>
          <dgm:bulletEnabled val="1"/>
        </dgm:presLayoutVars>
      </dgm:prSet>
      <dgm:spPr/>
    </dgm:pt>
    <dgm:pt modelId="{269C4496-2C8A-4055-8FF6-834487019D65}" type="pres">
      <dgm:prSet presAssocID="{557AF0BA-3E0A-4947-8FC9-A46E2DB9BA28}" presName="root" presStyleCnt="0"/>
      <dgm:spPr/>
    </dgm:pt>
    <dgm:pt modelId="{01C8CBE8-B035-4A08-9547-078DC404F682}" type="pres">
      <dgm:prSet presAssocID="{557AF0BA-3E0A-4947-8FC9-A46E2DB9BA28}" presName="rootComposite" presStyleCnt="0"/>
      <dgm:spPr/>
    </dgm:pt>
    <dgm:pt modelId="{EC9535F3-0D2A-498B-AF91-0CE1ADA5FEB4}" type="pres">
      <dgm:prSet presAssocID="{557AF0BA-3E0A-4947-8FC9-A46E2DB9BA28}" presName="rootText" presStyleLbl="node1" presStyleIdx="2" presStyleCnt="3"/>
      <dgm:spPr/>
    </dgm:pt>
    <dgm:pt modelId="{86DCF69B-FE7A-4558-8290-B4FDBDED45EF}" type="pres">
      <dgm:prSet presAssocID="{557AF0BA-3E0A-4947-8FC9-A46E2DB9BA28}" presName="rootConnector" presStyleLbl="node1" presStyleIdx="2" presStyleCnt="3"/>
      <dgm:spPr/>
    </dgm:pt>
    <dgm:pt modelId="{FD6481C2-A37F-4B48-A3F5-7D4A0D2E6E8E}" type="pres">
      <dgm:prSet presAssocID="{557AF0BA-3E0A-4947-8FC9-A46E2DB9BA28}" presName="childShape" presStyleCnt="0"/>
      <dgm:spPr/>
    </dgm:pt>
    <dgm:pt modelId="{92F16FF0-9862-44F8-BAE8-FFBC2ABAB484}" type="pres">
      <dgm:prSet presAssocID="{8225CED0-35CF-4E2D-9AF0-1391402F5C2F}" presName="Name13" presStyleLbl="parChTrans1D2" presStyleIdx="4" presStyleCnt="5"/>
      <dgm:spPr/>
    </dgm:pt>
    <dgm:pt modelId="{55397138-827F-4546-ADCA-FE1A35911E6B}" type="pres">
      <dgm:prSet presAssocID="{2074E5E7-5F10-46D6-A494-2244F3FC811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D47A570A-7653-4759-BA6B-C02F6B69FEB9}" srcId="{52CB69C0-AA4E-4B84-84F4-A1E2D6D70963}" destId="{557AF0BA-3E0A-4947-8FC9-A46E2DB9BA28}" srcOrd="2" destOrd="0" parTransId="{CBFC7A7E-7BE8-43F1-8D6E-D2F9BBD8B8D7}" sibTransId="{CE421595-9463-47AE-8E71-7D79F41819BB}"/>
    <dgm:cxn modelId="{961FBD0E-F665-40FA-B900-08896853D357}" type="presOf" srcId="{F51B7970-DA54-4B96-9A06-490674A46C62}" destId="{34E7E72A-BE3C-4D02-94E0-45A5A0A66D64}" srcOrd="0" destOrd="0" presId="urn:microsoft.com/office/officeart/2005/8/layout/hierarchy3"/>
    <dgm:cxn modelId="{C8B69D14-CEE3-495C-9465-71D8E342EBB4}" type="presOf" srcId="{36E05DB2-19C0-482A-84B1-8C14BBF8E44E}" destId="{CB1DF908-D42C-4FA4-BAFF-E67400565620}" srcOrd="0" destOrd="0" presId="urn:microsoft.com/office/officeart/2005/8/layout/hierarchy3"/>
    <dgm:cxn modelId="{07DEA119-FB5F-4A9B-9C88-12770C85C825}" type="presOf" srcId="{8225CED0-35CF-4E2D-9AF0-1391402F5C2F}" destId="{92F16FF0-9862-44F8-BAE8-FFBC2ABAB484}" srcOrd="0" destOrd="0" presId="urn:microsoft.com/office/officeart/2005/8/layout/hierarchy3"/>
    <dgm:cxn modelId="{2276AC5B-CB80-4E89-9101-EA1162BC8413}" srcId="{913164B2-6A01-4939-A1D2-B583023E3130}" destId="{36E05DB2-19C0-482A-84B1-8C14BBF8E44E}" srcOrd="0" destOrd="0" parTransId="{CC811041-EB59-4798-8872-94882E7BDC51}" sibTransId="{C865208C-546E-46F9-A720-41162481C5EC}"/>
    <dgm:cxn modelId="{500AF968-1AB6-4917-847B-16D2BB029A12}" type="presOf" srcId="{F093059D-AEFF-4620-BB29-AC8A7647FEE7}" destId="{28A45054-20F9-4FDC-B56B-FA8C8CDEF520}" srcOrd="0" destOrd="0" presId="urn:microsoft.com/office/officeart/2005/8/layout/hierarchy3"/>
    <dgm:cxn modelId="{4C41756C-BBAE-4522-8412-86E4803CBB83}" srcId="{557AF0BA-3E0A-4947-8FC9-A46E2DB9BA28}" destId="{2074E5E7-5F10-46D6-A494-2244F3FC8115}" srcOrd="0" destOrd="0" parTransId="{8225CED0-35CF-4E2D-9AF0-1391402F5C2F}" sibTransId="{E4A1B296-707B-4BF3-A3DC-2935DCB78CB1}"/>
    <dgm:cxn modelId="{9DE61D72-5A11-4FF9-8E50-42837D86F52B}" srcId="{913164B2-6A01-4939-A1D2-B583023E3130}" destId="{6EF4AF5A-3245-41EB-9DFC-B32B5B5DA32B}" srcOrd="1" destOrd="0" parTransId="{9FD14EE5-BFDC-4B0D-BF2F-FCC8C4B1537F}" sibTransId="{7326D20A-394F-490A-903C-199B7309EF59}"/>
    <dgm:cxn modelId="{31589C72-F2C2-4706-9615-49F3BD526A3E}" type="presOf" srcId="{B6C25B16-24EA-4596-8942-251D4B597C57}" destId="{F4C88CE5-7F37-491C-B7B1-12C20C91E0A9}" srcOrd="0" destOrd="0" presId="urn:microsoft.com/office/officeart/2005/8/layout/hierarchy3"/>
    <dgm:cxn modelId="{79877054-FAD4-4B7D-AE5A-431CDF1D5337}" type="presOf" srcId="{2074E5E7-5F10-46D6-A494-2244F3FC8115}" destId="{55397138-827F-4546-ADCA-FE1A35911E6B}" srcOrd="0" destOrd="0" presId="urn:microsoft.com/office/officeart/2005/8/layout/hierarchy3"/>
    <dgm:cxn modelId="{04A68A78-A161-4586-8F8E-6CAC60F58C49}" srcId="{F093059D-AEFF-4620-BB29-AC8A7647FEE7}" destId="{F51B7970-DA54-4B96-9A06-490674A46C62}" srcOrd="1" destOrd="0" parTransId="{6471887F-6EAE-48CB-89F5-3055BD47C003}" sibTransId="{E96644EC-1C9C-468B-8B28-42759BB8EF33}"/>
    <dgm:cxn modelId="{DBF5FA7F-5E94-4EAC-B08D-AE3BD7511CCF}" type="presOf" srcId="{913164B2-6A01-4939-A1D2-B583023E3130}" destId="{686238A8-5B24-4D25-89DB-760F617D0754}" srcOrd="0" destOrd="0" presId="urn:microsoft.com/office/officeart/2005/8/layout/hierarchy3"/>
    <dgm:cxn modelId="{910BF883-F59E-4AC8-AAEC-0821E48651E8}" srcId="{52CB69C0-AA4E-4B84-84F4-A1E2D6D70963}" destId="{913164B2-6A01-4939-A1D2-B583023E3130}" srcOrd="1" destOrd="0" parTransId="{CBA990A3-57C1-4A2B-8753-9E02989519F3}" sibTransId="{6B16E03A-F0A6-41EA-BE43-31D1914975C7}"/>
    <dgm:cxn modelId="{E123BD8A-526F-4AE9-8709-6B8C4FFDC46C}" type="presOf" srcId="{52CB69C0-AA4E-4B84-84F4-A1E2D6D70963}" destId="{AAB7C908-1CE8-4ECE-B181-1E34447F3897}" srcOrd="0" destOrd="0" presId="urn:microsoft.com/office/officeart/2005/8/layout/hierarchy3"/>
    <dgm:cxn modelId="{9580AE9A-3A4B-464C-AB9B-8EA08A6066C5}" type="presOf" srcId="{557AF0BA-3E0A-4947-8FC9-A46E2DB9BA28}" destId="{86DCF69B-FE7A-4558-8290-B4FDBDED45EF}" srcOrd="1" destOrd="0" presId="urn:microsoft.com/office/officeart/2005/8/layout/hierarchy3"/>
    <dgm:cxn modelId="{50C5C79F-0688-4632-A819-BF1F023D5FBE}" type="presOf" srcId="{6EF4AF5A-3245-41EB-9DFC-B32B5B5DA32B}" destId="{5FBE638C-EA2A-487F-9F35-B28A40A6AC51}" srcOrd="0" destOrd="0" presId="urn:microsoft.com/office/officeart/2005/8/layout/hierarchy3"/>
    <dgm:cxn modelId="{984DB0AC-B528-42EC-B748-76FD1F309ABA}" type="presOf" srcId="{913164B2-6A01-4939-A1D2-B583023E3130}" destId="{614158DC-4702-43BA-A94D-D81C5B00AE23}" srcOrd="1" destOrd="0" presId="urn:microsoft.com/office/officeart/2005/8/layout/hierarchy3"/>
    <dgm:cxn modelId="{126134C3-7539-4C99-91ED-21945D3889D4}" type="presOf" srcId="{6471887F-6EAE-48CB-89F5-3055BD47C003}" destId="{3C4F8252-4CB4-4AFE-A09B-2F1E57ECF491}" srcOrd="0" destOrd="0" presId="urn:microsoft.com/office/officeart/2005/8/layout/hierarchy3"/>
    <dgm:cxn modelId="{E95455C7-EB5F-4D25-B0B0-4B04BDBC617E}" srcId="{52CB69C0-AA4E-4B84-84F4-A1E2D6D70963}" destId="{F093059D-AEFF-4620-BB29-AC8A7647FEE7}" srcOrd="0" destOrd="0" parTransId="{B669197F-2279-4CBF-A33F-06E919423735}" sibTransId="{45690CFD-F097-4F2C-889E-F14C11E6CF29}"/>
    <dgm:cxn modelId="{6ACD06D4-9C0C-4E55-998E-6624C73EEFDC}" srcId="{F093059D-AEFF-4620-BB29-AC8A7647FEE7}" destId="{494AE2C8-470D-46DA-9257-E8C389892560}" srcOrd="0" destOrd="0" parTransId="{B6C25B16-24EA-4596-8942-251D4B597C57}" sibTransId="{A284D8AD-EB89-4302-B498-83800177C512}"/>
    <dgm:cxn modelId="{C5058AD5-7218-4EF0-A3A7-3ABE494381B3}" type="presOf" srcId="{9FD14EE5-BFDC-4B0D-BF2F-FCC8C4B1537F}" destId="{7F3C276B-113F-4FDF-AC1E-04002F285A1C}" srcOrd="0" destOrd="0" presId="urn:microsoft.com/office/officeart/2005/8/layout/hierarchy3"/>
    <dgm:cxn modelId="{ADA201F0-228E-4F96-9C0C-EBB4DB980751}" type="presOf" srcId="{494AE2C8-470D-46DA-9257-E8C389892560}" destId="{78B9BFB7-C58F-40F4-8935-A15F58FCBD7B}" srcOrd="0" destOrd="0" presId="urn:microsoft.com/office/officeart/2005/8/layout/hierarchy3"/>
    <dgm:cxn modelId="{7D699EF2-DAE3-474D-BED6-55A373FA4C6A}" type="presOf" srcId="{F093059D-AEFF-4620-BB29-AC8A7647FEE7}" destId="{287F0134-DE61-4A48-BFA6-25847C14B493}" srcOrd="1" destOrd="0" presId="urn:microsoft.com/office/officeart/2005/8/layout/hierarchy3"/>
    <dgm:cxn modelId="{9F854BFC-82E5-421A-92F2-05D6E9F3F185}" type="presOf" srcId="{CC811041-EB59-4798-8872-94882E7BDC51}" destId="{A346513C-2918-4B6F-B7FC-A090F8B432A8}" srcOrd="0" destOrd="0" presId="urn:microsoft.com/office/officeart/2005/8/layout/hierarchy3"/>
    <dgm:cxn modelId="{E609CEFE-99AE-44E2-A2F8-6408E056AEA8}" type="presOf" srcId="{557AF0BA-3E0A-4947-8FC9-A46E2DB9BA28}" destId="{EC9535F3-0D2A-498B-AF91-0CE1ADA5FEB4}" srcOrd="0" destOrd="0" presId="urn:microsoft.com/office/officeart/2005/8/layout/hierarchy3"/>
    <dgm:cxn modelId="{1C926617-31B4-4D07-9C57-B180DD2E5216}" type="presParOf" srcId="{AAB7C908-1CE8-4ECE-B181-1E34447F3897}" destId="{8D58BBC4-D88B-46A4-89D4-2655A7563FE2}" srcOrd="0" destOrd="0" presId="urn:microsoft.com/office/officeart/2005/8/layout/hierarchy3"/>
    <dgm:cxn modelId="{0E4B1F99-6899-499F-847B-35A4FA79CFBE}" type="presParOf" srcId="{8D58BBC4-D88B-46A4-89D4-2655A7563FE2}" destId="{4C91D52F-A4B1-4217-8418-22F58737A83F}" srcOrd="0" destOrd="0" presId="urn:microsoft.com/office/officeart/2005/8/layout/hierarchy3"/>
    <dgm:cxn modelId="{ACDA1918-41ED-4653-9604-67FBE93490AF}" type="presParOf" srcId="{4C91D52F-A4B1-4217-8418-22F58737A83F}" destId="{28A45054-20F9-4FDC-B56B-FA8C8CDEF520}" srcOrd="0" destOrd="0" presId="urn:microsoft.com/office/officeart/2005/8/layout/hierarchy3"/>
    <dgm:cxn modelId="{3A36534C-DA56-447F-999E-BF557993774A}" type="presParOf" srcId="{4C91D52F-A4B1-4217-8418-22F58737A83F}" destId="{287F0134-DE61-4A48-BFA6-25847C14B493}" srcOrd="1" destOrd="0" presId="urn:microsoft.com/office/officeart/2005/8/layout/hierarchy3"/>
    <dgm:cxn modelId="{11156B21-BACB-4847-A50B-EBF9743650B7}" type="presParOf" srcId="{8D58BBC4-D88B-46A4-89D4-2655A7563FE2}" destId="{DF5D844A-985C-4A65-814F-94F47FB2C4DD}" srcOrd="1" destOrd="0" presId="urn:microsoft.com/office/officeart/2005/8/layout/hierarchy3"/>
    <dgm:cxn modelId="{B2C21582-CC08-4F46-9A91-694C2F256B0A}" type="presParOf" srcId="{DF5D844A-985C-4A65-814F-94F47FB2C4DD}" destId="{F4C88CE5-7F37-491C-B7B1-12C20C91E0A9}" srcOrd="0" destOrd="0" presId="urn:microsoft.com/office/officeart/2005/8/layout/hierarchy3"/>
    <dgm:cxn modelId="{C2CC423B-140D-4246-ACC9-BC5553CB2B56}" type="presParOf" srcId="{DF5D844A-985C-4A65-814F-94F47FB2C4DD}" destId="{78B9BFB7-C58F-40F4-8935-A15F58FCBD7B}" srcOrd="1" destOrd="0" presId="urn:microsoft.com/office/officeart/2005/8/layout/hierarchy3"/>
    <dgm:cxn modelId="{5DBB2891-8DB3-4187-B365-7917FA64E190}" type="presParOf" srcId="{DF5D844A-985C-4A65-814F-94F47FB2C4DD}" destId="{3C4F8252-4CB4-4AFE-A09B-2F1E57ECF491}" srcOrd="2" destOrd="0" presId="urn:microsoft.com/office/officeart/2005/8/layout/hierarchy3"/>
    <dgm:cxn modelId="{129CA618-1F4E-492F-A152-B81578A0450F}" type="presParOf" srcId="{DF5D844A-985C-4A65-814F-94F47FB2C4DD}" destId="{34E7E72A-BE3C-4D02-94E0-45A5A0A66D64}" srcOrd="3" destOrd="0" presId="urn:microsoft.com/office/officeart/2005/8/layout/hierarchy3"/>
    <dgm:cxn modelId="{002DF18E-A292-4D6F-9AE7-F032CE8EE0AC}" type="presParOf" srcId="{AAB7C908-1CE8-4ECE-B181-1E34447F3897}" destId="{321C9242-26BB-48BA-AEB9-A7B86D5E50AC}" srcOrd="1" destOrd="0" presId="urn:microsoft.com/office/officeart/2005/8/layout/hierarchy3"/>
    <dgm:cxn modelId="{9202B669-19E3-4E15-9F40-C33B19F4CD97}" type="presParOf" srcId="{321C9242-26BB-48BA-AEB9-A7B86D5E50AC}" destId="{4A8F3A94-2B59-427A-9976-351BE1A93DA0}" srcOrd="0" destOrd="0" presId="urn:microsoft.com/office/officeart/2005/8/layout/hierarchy3"/>
    <dgm:cxn modelId="{7A3A37BE-283B-4726-8867-4F5258326ECA}" type="presParOf" srcId="{4A8F3A94-2B59-427A-9976-351BE1A93DA0}" destId="{686238A8-5B24-4D25-89DB-760F617D0754}" srcOrd="0" destOrd="0" presId="urn:microsoft.com/office/officeart/2005/8/layout/hierarchy3"/>
    <dgm:cxn modelId="{074B91EC-EB26-4621-9276-64A6D9F4D1C3}" type="presParOf" srcId="{4A8F3A94-2B59-427A-9976-351BE1A93DA0}" destId="{614158DC-4702-43BA-A94D-D81C5B00AE23}" srcOrd="1" destOrd="0" presId="urn:microsoft.com/office/officeart/2005/8/layout/hierarchy3"/>
    <dgm:cxn modelId="{64632244-75DE-41F4-AD9E-450C95DF9FA3}" type="presParOf" srcId="{321C9242-26BB-48BA-AEB9-A7B86D5E50AC}" destId="{8717A603-A9AB-445E-A516-309F778BD6AC}" srcOrd="1" destOrd="0" presId="urn:microsoft.com/office/officeart/2005/8/layout/hierarchy3"/>
    <dgm:cxn modelId="{C9A42836-CF3C-4A5F-941D-2CC144185A4C}" type="presParOf" srcId="{8717A603-A9AB-445E-A516-309F778BD6AC}" destId="{A346513C-2918-4B6F-B7FC-A090F8B432A8}" srcOrd="0" destOrd="0" presId="urn:microsoft.com/office/officeart/2005/8/layout/hierarchy3"/>
    <dgm:cxn modelId="{8607A0D5-FEE2-4DC5-A0C1-1872647B371E}" type="presParOf" srcId="{8717A603-A9AB-445E-A516-309F778BD6AC}" destId="{CB1DF908-D42C-4FA4-BAFF-E67400565620}" srcOrd="1" destOrd="0" presId="urn:microsoft.com/office/officeart/2005/8/layout/hierarchy3"/>
    <dgm:cxn modelId="{ED06A5DA-B31A-426C-9A13-47C8145D8E12}" type="presParOf" srcId="{8717A603-A9AB-445E-A516-309F778BD6AC}" destId="{7F3C276B-113F-4FDF-AC1E-04002F285A1C}" srcOrd="2" destOrd="0" presId="urn:microsoft.com/office/officeart/2005/8/layout/hierarchy3"/>
    <dgm:cxn modelId="{1643D634-C71C-4CAA-A36F-540C6435E909}" type="presParOf" srcId="{8717A603-A9AB-445E-A516-309F778BD6AC}" destId="{5FBE638C-EA2A-487F-9F35-B28A40A6AC51}" srcOrd="3" destOrd="0" presId="urn:microsoft.com/office/officeart/2005/8/layout/hierarchy3"/>
    <dgm:cxn modelId="{E5E41421-B390-4F40-AADF-038FCD85F301}" type="presParOf" srcId="{AAB7C908-1CE8-4ECE-B181-1E34447F3897}" destId="{269C4496-2C8A-4055-8FF6-834487019D65}" srcOrd="2" destOrd="0" presId="urn:microsoft.com/office/officeart/2005/8/layout/hierarchy3"/>
    <dgm:cxn modelId="{5F6D6CD3-CDDE-4DCB-88A2-1370220F04BB}" type="presParOf" srcId="{269C4496-2C8A-4055-8FF6-834487019D65}" destId="{01C8CBE8-B035-4A08-9547-078DC404F682}" srcOrd="0" destOrd="0" presId="urn:microsoft.com/office/officeart/2005/8/layout/hierarchy3"/>
    <dgm:cxn modelId="{A0C24371-C802-4F34-8AB1-3FE9D72EB416}" type="presParOf" srcId="{01C8CBE8-B035-4A08-9547-078DC404F682}" destId="{EC9535F3-0D2A-498B-AF91-0CE1ADA5FEB4}" srcOrd="0" destOrd="0" presId="urn:microsoft.com/office/officeart/2005/8/layout/hierarchy3"/>
    <dgm:cxn modelId="{21690042-C759-49DB-B230-B90AFD6BB3DE}" type="presParOf" srcId="{01C8CBE8-B035-4A08-9547-078DC404F682}" destId="{86DCF69B-FE7A-4558-8290-B4FDBDED45EF}" srcOrd="1" destOrd="0" presId="urn:microsoft.com/office/officeart/2005/8/layout/hierarchy3"/>
    <dgm:cxn modelId="{DF3A4274-43E2-493A-B8EC-0FCB6E39C177}" type="presParOf" srcId="{269C4496-2C8A-4055-8FF6-834487019D65}" destId="{FD6481C2-A37F-4B48-A3F5-7D4A0D2E6E8E}" srcOrd="1" destOrd="0" presId="urn:microsoft.com/office/officeart/2005/8/layout/hierarchy3"/>
    <dgm:cxn modelId="{98A1B675-57E7-4EF5-BDD6-9A78547C750C}" type="presParOf" srcId="{FD6481C2-A37F-4B48-A3F5-7D4A0D2E6E8E}" destId="{92F16FF0-9862-44F8-BAE8-FFBC2ABAB484}" srcOrd="0" destOrd="0" presId="urn:microsoft.com/office/officeart/2005/8/layout/hierarchy3"/>
    <dgm:cxn modelId="{F06AD002-F4F5-4434-AE2C-436A866DB5AF}" type="presParOf" srcId="{FD6481C2-A37F-4B48-A3F5-7D4A0D2E6E8E}" destId="{55397138-827F-4546-ADCA-FE1A35911E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E007-5932-47CD-92AC-95578C758E6C}">
      <dsp:nvSpPr>
        <dsp:cNvPr id="0" name=""/>
        <dsp:cNvSpPr/>
      </dsp:nvSpPr>
      <dsp:spPr>
        <a:xfrm>
          <a:off x="0" y="43714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Computer Architecture</a:t>
          </a:r>
        </a:p>
      </dsp:txBody>
      <dsp:txXfrm>
        <a:off x="0" y="43714"/>
        <a:ext cx="2464593" cy="1478756"/>
      </dsp:txXfrm>
    </dsp:sp>
    <dsp:sp modelId="{E2CD7852-4672-4913-8695-9D20675B0FB5}">
      <dsp:nvSpPr>
        <dsp:cNvPr id="0" name=""/>
        <dsp:cNvSpPr/>
      </dsp:nvSpPr>
      <dsp:spPr>
        <a:xfrm>
          <a:off x="2711053" y="43714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Arithmetic and Logic</a:t>
          </a:r>
        </a:p>
      </dsp:txBody>
      <dsp:txXfrm>
        <a:off x="2711053" y="43714"/>
        <a:ext cx="2464593" cy="1478756"/>
      </dsp:txXfrm>
    </dsp:sp>
    <dsp:sp modelId="{BD305678-86C1-4943-B263-2BD2BA6255D9}">
      <dsp:nvSpPr>
        <dsp:cNvPr id="0" name=""/>
        <dsp:cNvSpPr/>
      </dsp:nvSpPr>
      <dsp:spPr>
        <a:xfrm>
          <a:off x="5422106" y="43714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Problem Solving</a:t>
          </a:r>
        </a:p>
      </dsp:txBody>
      <dsp:txXfrm>
        <a:off x="5422106" y="43714"/>
        <a:ext cx="2464593" cy="1478756"/>
      </dsp:txXfrm>
    </dsp:sp>
    <dsp:sp modelId="{415D7B79-45E8-4159-B054-E77A4B93DB7E}">
      <dsp:nvSpPr>
        <dsp:cNvPr id="0" name=""/>
        <dsp:cNvSpPr/>
      </dsp:nvSpPr>
      <dsp:spPr>
        <a:xfrm>
          <a:off x="0" y="1768930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Algorithms</a:t>
          </a:r>
        </a:p>
      </dsp:txBody>
      <dsp:txXfrm>
        <a:off x="0" y="1768930"/>
        <a:ext cx="2464593" cy="1478756"/>
      </dsp:txXfrm>
    </dsp:sp>
    <dsp:sp modelId="{B166CF57-2839-445D-815D-70D501015A5D}">
      <dsp:nvSpPr>
        <dsp:cNvPr id="0" name=""/>
        <dsp:cNvSpPr/>
      </dsp:nvSpPr>
      <dsp:spPr>
        <a:xfrm>
          <a:off x="2711053" y="1768930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Artificial Intelligence</a:t>
          </a:r>
        </a:p>
      </dsp:txBody>
      <dsp:txXfrm>
        <a:off x="2711053" y="1768930"/>
        <a:ext cx="2464593" cy="1478756"/>
      </dsp:txXfrm>
    </dsp:sp>
    <dsp:sp modelId="{BDE23BAE-541C-401C-8AAE-171D391DE0A1}">
      <dsp:nvSpPr>
        <dsp:cNvPr id="0" name=""/>
        <dsp:cNvSpPr/>
      </dsp:nvSpPr>
      <dsp:spPr>
        <a:xfrm>
          <a:off x="5422106" y="1768930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Computer Networks</a:t>
          </a:r>
        </a:p>
      </dsp:txBody>
      <dsp:txXfrm>
        <a:off x="5422106" y="1768930"/>
        <a:ext cx="2464593" cy="1478756"/>
      </dsp:txXfrm>
    </dsp:sp>
    <dsp:sp modelId="{6BFB72C5-671D-4D06-A87A-BF603BCFD219}">
      <dsp:nvSpPr>
        <dsp:cNvPr id="0" name=""/>
        <dsp:cNvSpPr/>
      </dsp:nvSpPr>
      <dsp:spPr>
        <a:xfrm>
          <a:off x="0" y="3494145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Databases</a:t>
          </a:r>
        </a:p>
      </dsp:txBody>
      <dsp:txXfrm>
        <a:off x="0" y="3494145"/>
        <a:ext cx="2464593" cy="1478756"/>
      </dsp:txXfrm>
    </dsp:sp>
    <dsp:sp modelId="{70E6F1AA-C61C-47BE-A8E5-4B6E0F6A03A7}">
      <dsp:nvSpPr>
        <dsp:cNvPr id="0" name=""/>
        <dsp:cNvSpPr/>
      </dsp:nvSpPr>
      <dsp:spPr>
        <a:xfrm>
          <a:off x="2711053" y="3494145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Security</a:t>
          </a:r>
        </a:p>
      </dsp:txBody>
      <dsp:txXfrm>
        <a:off x="2711053" y="3494145"/>
        <a:ext cx="2464593" cy="1478756"/>
      </dsp:txXfrm>
    </dsp:sp>
    <dsp:sp modelId="{AED11C3B-B6C4-4FEC-A0BE-CDC2602D9F0D}">
      <dsp:nvSpPr>
        <dsp:cNvPr id="0" name=""/>
        <dsp:cNvSpPr/>
      </dsp:nvSpPr>
      <dsp:spPr>
        <a:xfrm>
          <a:off x="5422106" y="3494145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Ethics</a:t>
          </a:r>
        </a:p>
      </dsp:txBody>
      <dsp:txXfrm>
        <a:off x="5422106" y="3494145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DF8AF-ED71-4DE4-89EB-5F6BA75804E2}">
      <dsp:nvSpPr>
        <dsp:cNvPr id="0" name=""/>
        <dsp:cNvSpPr/>
      </dsp:nvSpPr>
      <dsp:spPr>
        <a:xfrm>
          <a:off x="0" y="329318"/>
          <a:ext cx="78867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Roughly follows the previous slide!</a:t>
          </a:r>
        </a:p>
      </dsp:txBody>
      <dsp:txXfrm>
        <a:off x="0" y="329318"/>
        <a:ext cx="7886700" cy="850500"/>
      </dsp:txXfrm>
    </dsp:sp>
    <dsp:sp modelId="{BCE5AC7A-2851-420C-B9C5-55224DD2AC1B}">
      <dsp:nvSpPr>
        <dsp:cNvPr id="0" name=""/>
        <dsp:cNvSpPr/>
      </dsp:nvSpPr>
      <dsp:spPr>
        <a:xfrm>
          <a:off x="394335" y="341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Content</a:t>
          </a:r>
        </a:p>
      </dsp:txBody>
      <dsp:txXfrm>
        <a:off x="423156" y="62939"/>
        <a:ext cx="5463048" cy="532758"/>
      </dsp:txXfrm>
    </dsp:sp>
    <dsp:sp modelId="{C7DE9F06-ABF1-41AE-8791-47563B16754B}">
      <dsp:nvSpPr>
        <dsp:cNvPr id="0" name=""/>
        <dsp:cNvSpPr/>
      </dsp:nvSpPr>
      <dsp:spPr>
        <a:xfrm>
          <a:off x="0" y="15830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One report due after Week 4, another due right after Week 8.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Topic is flexible. We’ll talk later.</a:t>
          </a:r>
        </a:p>
      </dsp:txBody>
      <dsp:txXfrm>
        <a:off x="0" y="1583019"/>
        <a:ext cx="7886700" cy="1165500"/>
      </dsp:txXfrm>
    </dsp:sp>
    <dsp:sp modelId="{2E86E07E-C154-4E3B-91AE-20AEC23A9297}">
      <dsp:nvSpPr>
        <dsp:cNvPr id="0" name=""/>
        <dsp:cNvSpPr/>
      </dsp:nvSpPr>
      <dsp:spPr>
        <a:xfrm>
          <a:off x="394335" y="12878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Report (2-pages)</a:t>
          </a:r>
        </a:p>
      </dsp:txBody>
      <dsp:txXfrm>
        <a:off x="423156" y="1316639"/>
        <a:ext cx="5463048" cy="532758"/>
      </dsp:txXfrm>
    </dsp:sp>
    <dsp:sp modelId="{1C789778-2DC8-414C-BCC0-21C7076D1F5A}">
      <dsp:nvSpPr>
        <dsp:cNvPr id="0" name=""/>
        <dsp:cNvSpPr/>
      </dsp:nvSpPr>
      <dsp:spPr>
        <a:xfrm>
          <a:off x="0" y="31517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Exam is on Week 8.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Current plan is up to 40 minutes, with 5 big questions.</a:t>
          </a:r>
        </a:p>
      </dsp:txBody>
      <dsp:txXfrm>
        <a:off x="0" y="3151719"/>
        <a:ext cx="7886700" cy="1165500"/>
      </dsp:txXfrm>
    </dsp:sp>
    <dsp:sp modelId="{8A56D52D-3B56-43E4-B09B-E25E4046788B}">
      <dsp:nvSpPr>
        <dsp:cNvPr id="0" name=""/>
        <dsp:cNvSpPr/>
      </dsp:nvSpPr>
      <dsp:spPr>
        <a:xfrm>
          <a:off x="394335" y="285651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</a:t>
          </a:r>
        </a:p>
      </dsp:txBody>
      <dsp:txXfrm>
        <a:off x="423156" y="2885339"/>
        <a:ext cx="546304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0F277-0770-4C83-ACED-F0E030CF03DD}">
      <dsp:nvSpPr>
        <dsp:cNvPr id="0" name=""/>
        <dsp:cNvSpPr/>
      </dsp:nvSpPr>
      <dsp:spPr>
        <a:xfrm rot="10800000">
          <a:off x="1623218" y="1656"/>
          <a:ext cx="5244655" cy="120878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It’s in English!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class is 100% in English.</a:t>
          </a:r>
        </a:p>
      </dsp:txBody>
      <dsp:txXfrm rot="10800000">
        <a:off x="1925414" y="1656"/>
        <a:ext cx="4942459" cy="1208786"/>
      </dsp:txXfrm>
    </dsp:sp>
    <dsp:sp modelId="{69092B22-C5DC-4B0C-B367-EB02598A0FDD}">
      <dsp:nvSpPr>
        <dsp:cNvPr id="0" name=""/>
        <dsp:cNvSpPr/>
      </dsp:nvSpPr>
      <dsp:spPr>
        <a:xfrm>
          <a:off x="1018825" y="1656"/>
          <a:ext cx="1208786" cy="12087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6B4C1-F811-4082-9406-59E31673AF47}">
      <dsp:nvSpPr>
        <dsp:cNvPr id="0" name=""/>
        <dsp:cNvSpPr/>
      </dsp:nvSpPr>
      <dsp:spPr>
        <a:xfrm rot="10800000">
          <a:off x="1623218" y="1571275"/>
          <a:ext cx="5244655" cy="1208786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More emphasis on problem solving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is one most important skill in computer science, and we will refine on it a lot.</a:t>
          </a:r>
        </a:p>
      </dsp:txBody>
      <dsp:txXfrm rot="10800000">
        <a:off x="1925414" y="1571275"/>
        <a:ext cx="4942459" cy="1208786"/>
      </dsp:txXfrm>
    </dsp:sp>
    <dsp:sp modelId="{E4190B22-099C-48A7-AB87-8B725110A2D4}">
      <dsp:nvSpPr>
        <dsp:cNvPr id="0" name=""/>
        <dsp:cNvSpPr/>
      </dsp:nvSpPr>
      <dsp:spPr>
        <a:xfrm>
          <a:off x="1018825" y="1571275"/>
          <a:ext cx="1208786" cy="120878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7B9CA-1059-4437-8592-03804821EDDE}">
      <dsp:nvSpPr>
        <dsp:cNvPr id="0" name=""/>
        <dsp:cNvSpPr/>
      </dsp:nvSpPr>
      <dsp:spPr>
        <a:xfrm rot="10800000">
          <a:off x="1623218" y="3140894"/>
          <a:ext cx="5244655" cy="1208786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87630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Quicker, more exciting, more engaging, and more fun!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</a:rPr>
            <a:t>This class is done OUR way, not MY way.</a:t>
          </a:r>
        </a:p>
      </dsp:txBody>
      <dsp:txXfrm rot="10800000">
        <a:off x="1925414" y="3140894"/>
        <a:ext cx="4942459" cy="1208786"/>
      </dsp:txXfrm>
    </dsp:sp>
    <dsp:sp modelId="{EFE22384-9068-4623-B532-BA3291095CF4}">
      <dsp:nvSpPr>
        <dsp:cNvPr id="0" name=""/>
        <dsp:cNvSpPr/>
      </dsp:nvSpPr>
      <dsp:spPr>
        <a:xfrm>
          <a:off x="1018825" y="3140894"/>
          <a:ext cx="1208786" cy="120878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37626-5537-424F-893B-69364C1279AB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F1B2-404B-4EE7-94AE-533B620E239A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62443-B4A4-4D72-A6DA-29B5FC475F3F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chawanat</a:t>
          </a:r>
          <a:r>
            <a:rPr lang="en-US" sz="2200" kern="1200" dirty="0"/>
            <a:t>@</a:t>
          </a:r>
          <a:br>
            <a:rPr lang="en-US" sz="2200" kern="1200" dirty="0"/>
          </a:br>
          <a:r>
            <a:rPr lang="en-US" sz="1800" b="1" kern="1200" dirty="0"/>
            <a:t>staff</a:t>
          </a:r>
          <a:r>
            <a:rPr lang="en-US" sz="1800" kern="1200" dirty="0"/>
            <a:t>.kanazawa-u.ac.jp</a:t>
          </a:r>
          <a:endParaRPr lang="en-US" sz="2200" kern="1200" dirty="0"/>
        </a:p>
      </dsp:txBody>
      <dsp:txXfrm>
        <a:off x="1366323" y="800136"/>
        <a:ext cx="2370505" cy="1005669"/>
      </dsp:txXfrm>
    </dsp:sp>
    <dsp:sp modelId="{60BAD04D-6970-44F7-AC57-15962FCD2189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EA234-4508-4E4A-B36A-CACC791F1EDB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95B4E-7BDC-4A46-90CD-CBF05263AEEF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Information Media Center</a:t>
          </a:r>
          <a:br>
            <a:rPr lang="en-US" sz="1600" kern="1200" dirty="0"/>
          </a:br>
          <a:r>
            <a:rPr lang="ja-JP" altLang="en-US" sz="1400" kern="1200" dirty="0"/>
            <a:t>総合メディア基盤センター</a:t>
          </a:r>
          <a:endParaRPr lang="en-US" altLang="ja-JP" sz="14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Room A202</a:t>
          </a:r>
          <a:endParaRPr lang="en-US" sz="1600" kern="1200" dirty="0"/>
        </a:p>
      </dsp:txBody>
      <dsp:txXfrm>
        <a:off x="5371040" y="800136"/>
        <a:ext cx="2370505" cy="1005669"/>
      </dsp:txXfrm>
    </dsp:sp>
    <dsp:sp modelId="{4E00115B-005C-4771-9171-FFBDED1A8786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67A80-7C89-4CD6-9217-E40B20676931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FDD18-E4B0-4CCC-B153-F3F92266E380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Office Hours</a:t>
          </a:r>
          <a:br>
            <a:rPr lang="en-US" sz="2100" kern="1200" dirty="0"/>
          </a:br>
          <a:r>
            <a:rPr lang="en-US" sz="2100" kern="1200" dirty="0"/>
            <a:t>Tue 0900 -- 1200</a:t>
          </a:r>
          <a:br>
            <a:rPr lang="en-US" sz="2100" kern="1200" dirty="0"/>
          </a:br>
          <a:r>
            <a:rPr lang="en-US" sz="2100" kern="1200" dirty="0">
              <a:solidFill>
                <a:srgbClr val="FF0000"/>
              </a:solidFill>
            </a:rPr>
            <a:t>Except some weeks!</a:t>
          </a:r>
        </a:p>
      </dsp:txBody>
      <dsp:txXfrm>
        <a:off x="1366323" y="2545532"/>
        <a:ext cx="2370505" cy="1005669"/>
      </dsp:txXfrm>
    </dsp:sp>
    <dsp:sp modelId="{67E7A619-F3C1-44D6-ADBA-D046E048CE2D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1E12F-0B34-40DC-86F5-85FA28DA3D1A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90461-6E4D-45AC-98E7-CEEC3AB0C2D0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Contact directly using E-mail. Use LMS for report submission.</a:t>
          </a:r>
        </a:p>
      </dsp:txBody>
      <dsp:txXfrm>
        <a:off x="5371040" y="2545532"/>
        <a:ext cx="2370505" cy="100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369BF-6A42-4783-873C-D92648D7FDF1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I make errors</a:t>
          </a:r>
        </a:p>
      </dsp:txBody>
      <dsp:txXfrm>
        <a:off x="0" y="573683"/>
        <a:ext cx="2464593" cy="1478756"/>
      </dsp:txXfrm>
    </dsp:sp>
    <dsp:sp modelId="{CCD212F3-74EF-4407-94F5-79342976D0FC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Quiz questions are outside course syllabus</a:t>
          </a:r>
        </a:p>
      </dsp:txBody>
      <dsp:txXfrm>
        <a:off x="2711053" y="573683"/>
        <a:ext cx="2464593" cy="1478756"/>
      </dsp:txXfrm>
    </dsp:sp>
    <dsp:sp modelId="{BD80885F-09F9-4536-A8A4-4E0FB343239F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You do not understand something</a:t>
          </a:r>
        </a:p>
      </dsp:txBody>
      <dsp:txXfrm>
        <a:off x="5422106" y="573683"/>
        <a:ext cx="2464593" cy="1478756"/>
      </dsp:txXfrm>
    </dsp:sp>
    <dsp:sp modelId="{4920E593-B96D-4B8B-87B8-02DA5D9F91D8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There are any comments</a:t>
          </a:r>
        </a:p>
      </dsp:txBody>
      <dsp:txXfrm>
        <a:off x="1355526" y="2298898"/>
        <a:ext cx="2464593" cy="1478756"/>
      </dsp:txXfrm>
    </dsp:sp>
    <dsp:sp modelId="{6FEE4B3B-994D-4253-8CC4-C2618A2D58F4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Text" lastClr="000000"/>
              </a:solidFill>
            </a:rPr>
            <a:t>Something else is wrong</a:t>
          </a:r>
        </a:p>
      </dsp:txBody>
      <dsp:txXfrm>
        <a:off x="4066579" y="2298898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D38C-52FC-4F3C-BF40-48F760A19254}">
      <dsp:nvSpPr>
        <dsp:cNvPr id="0" name=""/>
        <dsp:cNvSpPr/>
      </dsp:nvSpPr>
      <dsp:spPr>
        <a:xfrm>
          <a:off x="818984" y="0"/>
          <a:ext cx="545989" cy="971217"/>
        </a:xfrm>
        <a:prstGeom prst="trapezoid">
          <a:avLst>
            <a:gd name="adj" fmla="val 5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S</a:t>
          </a:r>
        </a:p>
      </dsp:txBody>
      <dsp:txXfrm>
        <a:off x="818984" y="0"/>
        <a:ext cx="545989" cy="971217"/>
      </dsp:txXfrm>
    </dsp:sp>
    <dsp:sp modelId="{65CF6108-E9E0-48E9-BC55-31A70A14E4E8}">
      <dsp:nvSpPr>
        <dsp:cNvPr id="0" name=""/>
        <dsp:cNvSpPr/>
      </dsp:nvSpPr>
      <dsp:spPr>
        <a:xfrm>
          <a:off x="545989" y="971217"/>
          <a:ext cx="109197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A</a:t>
          </a:r>
        </a:p>
      </dsp:txBody>
      <dsp:txXfrm>
        <a:off x="737086" y="971217"/>
        <a:ext cx="709786" cy="971217"/>
      </dsp:txXfrm>
    </dsp:sp>
    <dsp:sp modelId="{589FF2B1-0FA4-4029-B0A5-C9CE355A09EC}">
      <dsp:nvSpPr>
        <dsp:cNvPr id="0" name=""/>
        <dsp:cNvSpPr/>
      </dsp:nvSpPr>
      <dsp:spPr>
        <a:xfrm>
          <a:off x="272994" y="1942435"/>
          <a:ext cx="163796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B</a:t>
          </a:r>
        </a:p>
      </dsp:txBody>
      <dsp:txXfrm>
        <a:off x="559639" y="1942435"/>
        <a:ext cx="1064680" cy="971217"/>
      </dsp:txXfrm>
    </dsp:sp>
    <dsp:sp modelId="{5C746DAD-DCD2-4D17-BF34-22637CE467E5}">
      <dsp:nvSpPr>
        <dsp:cNvPr id="0" name=""/>
        <dsp:cNvSpPr/>
      </dsp:nvSpPr>
      <dsp:spPr>
        <a:xfrm>
          <a:off x="0" y="2913653"/>
          <a:ext cx="2183959" cy="971217"/>
        </a:xfrm>
        <a:prstGeom prst="trapezoid">
          <a:avLst>
            <a:gd name="adj" fmla="val 28109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</a:t>
          </a:r>
        </a:p>
      </dsp:txBody>
      <dsp:txXfrm>
        <a:off x="382192" y="2913653"/>
        <a:ext cx="1419573" cy="971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5054-20F9-4FDC-B56B-FA8C8CDEF520}">
      <dsp:nvSpPr>
        <dsp:cNvPr id="0" name=""/>
        <dsp:cNvSpPr/>
      </dsp:nvSpPr>
      <dsp:spPr>
        <a:xfrm>
          <a:off x="66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Classroom (Up to 5%)</a:t>
          </a:r>
        </a:p>
      </dsp:txBody>
      <dsp:txXfrm>
        <a:off x="23547" y="243962"/>
        <a:ext cx="1516607" cy="735423"/>
      </dsp:txXfrm>
    </dsp:sp>
    <dsp:sp modelId="{F4C88CE5-7F37-491C-B7B1-12C20C91E0A9}">
      <dsp:nvSpPr>
        <dsp:cNvPr id="0" name=""/>
        <dsp:cNvSpPr/>
      </dsp:nvSpPr>
      <dsp:spPr>
        <a:xfrm>
          <a:off x="156904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BFB7-C58F-40F4-8935-A15F58FCBD7B}">
      <dsp:nvSpPr>
        <dsp:cNvPr id="0" name=""/>
        <dsp:cNvSpPr/>
      </dsp:nvSpPr>
      <dsp:spPr>
        <a:xfrm>
          <a:off x="313141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Participation 5%</a:t>
          </a:r>
        </a:p>
      </dsp:txBody>
      <dsp:txXfrm>
        <a:off x="336021" y="1220442"/>
        <a:ext cx="1204134" cy="735423"/>
      </dsp:txXfrm>
    </dsp:sp>
    <dsp:sp modelId="{3C4F8252-4CB4-4AFE-A09B-2F1E57ECF491}">
      <dsp:nvSpPr>
        <dsp:cNvPr id="0" name=""/>
        <dsp:cNvSpPr/>
      </dsp:nvSpPr>
      <dsp:spPr>
        <a:xfrm>
          <a:off x="156904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7E72A-BE3C-4D02-94E0-45A5A0A66D64}">
      <dsp:nvSpPr>
        <dsp:cNvPr id="0" name=""/>
        <dsp:cNvSpPr/>
      </dsp:nvSpPr>
      <dsp:spPr>
        <a:xfrm>
          <a:off x="313141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Quiz 5%</a:t>
          </a:r>
        </a:p>
      </dsp:txBody>
      <dsp:txXfrm>
        <a:off x="336021" y="2196922"/>
        <a:ext cx="1204134" cy="735423"/>
      </dsp:txXfrm>
    </dsp:sp>
    <dsp:sp modelId="{686238A8-5B24-4D25-89DB-760F617D0754}">
      <dsp:nvSpPr>
        <dsp:cNvPr id="0" name=""/>
        <dsp:cNvSpPr/>
      </dsp:nvSpPr>
      <dsp:spPr>
        <a:xfrm>
          <a:off x="1953627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Report (45%)</a:t>
          </a:r>
        </a:p>
      </dsp:txBody>
      <dsp:txXfrm>
        <a:off x="1976507" y="243962"/>
        <a:ext cx="1516607" cy="735423"/>
      </dsp:txXfrm>
    </dsp:sp>
    <dsp:sp modelId="{A346513C-2918-4B6F-B7FC-A090F8B432A8}">
      <dsp:nvSpPr>
        <dsp:cNvPr id="0" name=""/>
        <dsp:cNvSpPr/>
      </dsp:nvSpPr>
      <dsp:spPr>
        <a:xfrm>
          <a:off x="210986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DF908-D42C-4FA4-BAFF-E67400565620}">
      <dsp:nvSpPr>
        <dsp:cNvPr id="0" name=""/>
        <dsp:cNvSpPr/>
      </dsp:nvSpPr>
      <dsp:spPr>
        <a:xfrm>
          <a:off x="226610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Midterm 20%</a:t>
          </a:r>
        </a:p>
      </dsp:txBody>
      <dsp:txXfrm>
        <a:off x="2288980" y="1220442"/>
        <a:ext cx="1204134" cy="735423"/>
      </dsp:txXfrm>
    </dsp:sp>
    <dsp:sp modelId="{7F3C276B-113F-4FDF-AC1E-04002F285A1C}">
      <dsp:nvSpPr>
        <dsp:cNvPr id="0" name=""/>
        <dsp:cNvSpPr/>
      </dsp:nvSpPr>
      <dsp:spPr>
        <a:xfrm>
          <a:off x="2109863" y="1002266"/>
          <a:ext cx="156236" cy="1562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367"/>
              </a:lnTo>
              <a:lnTo>
                <a:pt x="156236" y="15623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E638C-EA2A-487F-9F35-B28A40A6AC51}">
      <dsp:nvSpPr>
        <dsp:cNvPr id="0" name=""/>
        <dsp:cNvSpPr/>
      </dsp:nvSpPr>
      <dsp:spPr>
        <a:xfrm>
          <a:off x="2266100" y="217404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25%</a:t>
          </a:r>
        </a:p>
      </dsp:txBody>
      <dsp:txXfrm>
        <a:off x="2288980" y="2196922"/>
        <a:ext cx="1204134" cy="735423"/>
      </dsp:txXfrm>
    </dsp:sp>
    <dsp:sp modelId="{EC9535F3-0D2A-498B-AF91-0CE1ADA5FEB4}">
      <dsp:nvSpPr>
        <dsp:cNvPr id="0" name=""/>
        <dsp:cNvSpPr/>
      </dsp:nvSpPr>
      <dsp:spPr>
        <a:xfrm>
          <a:off x="3906586" y="221082"/>
          <a:ext cx="1562367" cy="78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 (50%)</a:t>
          </a:r>
        </a:p>
      </dsp:txBody>
      <dsp:txXfrm>
        <a:off x="3929466" y="243962"/>
        <a:ext cx="1516607" cy="735423"/>
      </dsp:txXfrm>
    </dsp:sp>
    <dsp:sp modelId="{92F16FF0-9862-44F8-BAE8-FFBC2ABAB484}">
      <dsp:nvSpPr>
        <dsp:cNvPr id="0" name=""/>
        <dsp:cNvSpPr/>
      </dsp:nvSpPr>
      <dsp:spPr>
        <a:xfrm>
          <a:off x="4062823" y="1002266"/>
          <a:ext cx="156236" cy="58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87"/>
              </a:lnTo>
              <a:lnTo>
                <a:pt x="156236" y="585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97138-827F-4546-ADCA-FE1A35911E6B}">
      <dsp:nvSpPr>
        <dsp:cNvPr id="0" name=""/>
        <dsp:cNvSpPr/>
      </dsp:nvSpPr>
      <dsp:spPr>
        <a:xfrm>
          <a:off x="4219060" y="1197562"/>
          <a:ext cx="1249894" cy="781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Final Exam 50%</a:t>
          </a:r>
        </a:p>
      </dsp:txBody>
      <dsp:txXfrm>
        <a:off x="4241940" y="1220442"/>
        <a:ext cx="1204134" cy="73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FEEB5-47E3-43D4-8A03-519B962D3D79}" type="datetimeFigureOut">
              <a:rPr lang="en-US" smtClean="0"/>
              <a:t>2019-06-10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55A2-4ADD-4950-89D2-CB93C4B8A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I can be contacted. Please be careful with my email address: It’s my first name, and the part behind the @ sign is “staff” not IMC like some other professors.</a:t>
            </a:r>
          </a:p>
          <a:p>
            <a:endParaRPr lang="en-US" dirty="0"/>
          </a:p>
          <a:p>
            <a:r>
              <a:rPr lang="en-US" dirty="0"/>
              <a:t>When coming to IMC, please knock on my door at Room A202. If I’m not present, please leave me an email 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655A2-4ADD-4950-89D2-CB93C4B8A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C22B-A7DD-4C74-AEBE-9C9578B07CB6}" type="datetime1">
              <a:rPr 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CA85-A858-40A3-8DC3-D79F877F6ED5}" type="datetime1">
              <a:rPr 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399F-9011-402F-9375-B4C6E22766E5}" type="datetime1">
              <a:rPr 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DD42-6F1D-444B-A82A-A4F674F90DC2}" type="datetime1">
              <a:rPr 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9AE8-EC40-4F7F-9097-60A625233DD8}" type="datetime1">
              <a:rPr 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EDFB-87D9-434B-856E-0F0D5C55B119}" type="datetime1">
              <a:rPr lang="en-US" smtClean="0"/>
              <a:t>2019-06-10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2E97-4632-438D-A2C0-94167D4B8E93}" type="datetime1">
              <a:rPr lang="en-US" smtClean="0"/>
              <a:t>2019-06-10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3CE8-72A7-4130-81E6-8F5AC5184124}" type="datetime1">
              <a:rPr lang="en-US" smtClean="0"/>
              <a:t>2019-06-10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A32D-659D-4287-BF03-C6DA8B901E7A}" type="datetime1">
              <a:rPr lang="en-US" smtClean="0"/>
              <a:t>2019-06-10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F727-5EC0-4467-99DC-5A90AD93A3FB}" type="datetime1">
              <a:rPr lang="en-US" smtClean="0"/>
              <a:t>2019-06-10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6004-BD42-4F22-BA0E-71EC0B951F4B}" type="datetime1">
              <a:rPr lang="en-US" smtClean="0"/>
              <a:t>2019-06-10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DA8-936E-4D8D-B955-8300309C6924}" type="datetime1">
              <a:rPr lang="en-US" smtClean="0"/>
              <a:t>2019-06-10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2C7C3-1F9D-495C-A818-668CCDC0E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05C2-EF27-497C-A459-EC1AE1752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Computer Science and Information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88088-5291-4755-B68C-DEC4F56CE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43730"/>
            <a:ext cx="6858000" cy="1957070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Lecture 0: Introduction</a:t>
            </a:r>
          </a:p>
          <a:p>
            <a:r>
              <a:rPr lang="en-US" dirty="0"/>
              <a:t>Asst. Prof. </a:t>
            </a:r>
            <a:r>
              <a:rPr lang="en-US" dirty="0" err="1"/>
              <a:t>Chawanat</a:t>
            </a:r>
            <a:r>
              <a:rPr lang="en-US" dirty="0"/>
              <a:t> </a:t>
            </a:r>
            <a:r>
              <a:rPr lang="en-US" cap="small" dirty="0" err="1"/>
              <a:t>Nakasan</a:t>
            </a:r>
            <a:r>
              <a:rPr lang="en-US" dirty="0"/>
              <a:t> | 2019-06-11</a:t>
            </a:r>
          </a:p>
        </p:txBody>
      </p:sp>
      <p:pic>
        <p:nvPicPr>
          <p:cNvPr id="5" name="Picture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04348212-1918-45D9-A8F3-3904C05D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58508"/>
            <a:ext cx="7772400" cy="635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E53785-6560-45FF-9932-659E91FA4057}"/>
              </a:ext>
            </a:extLst>
          </p:cNvPr>
          <p:cNvSpPr/>
          <p:nvPr/>
        </p:nvSpPr>
        <p:spPr>
          <a:xfrm>
            <a:off x="3757514" y="2004367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ヒラギノ角ゴ Pro W3"/>
              </a:rPr>
              <a:t>GSCI1801A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5A5D4-8CD0-4DE8-939E-ABFC1270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1</a:t>
            </a:fld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04A4-E77A-493D-AA5D-F51C6CE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How To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36FA6-7A3D-411F-AA78-E8BB212F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050279"/>
            <a:ext cx="3868340" cy="823912"/>
          </a:xfrm>
        </p:spPr>
        <p:txBody>
          <a:bodyPr/>
          <a:lstStyle/>
          <a:p>
            <a:r>
              <a:rPr lang="en-US" dirty="0"/>
              <a:t>Graded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09FFF-8D65-43D7-98DD-1139EB001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874191"/>
            <a:ext cx="3868340" cy="2217927"/>
          </a:xfrm>
        </p:spPr>
        <p:txBody>
          <a:bodyPr/>
          <a:lstStyle/>
          <a:p>
            <a:r>
              <a:rPr lang="en-US" dirty="0"/>
              <a:t>Affects your score.</a:t>
            </a:r>
          </a:p>
          <a:p>
            <a:r>
              <a:rPr lang="en-US" dirty="0"/>
              <a:t>Refers to past lessons.</a:t>
            </a:r>
          </a:p>
          <a:p>
            <a:r>
              <a:rPr lang="en-US" dirty="0"/>
              <a:t>Today we will not have graded questions.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67086-78B7-4DC7-A34E-9AA6B5DC1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50279"/>
            <a:ext cx="3887391" cy="823912"/>
          </a:xfrm>
        </p:spPr>
        <p:txBody>
          <a:bodyPr/>
          <a:lstStyle/>
          <a:p>
            <a:r>
              <a:rPr lang="en-US" dirty="0"/>
              <a:t>Pre-Test and Questionnaire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97B754-06EB-4C8A-8202-7A5A95CF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874191"/>
            <a:ext cx="3887391" cy="2217927"/>
          </a:xfrm>
        </p:spPr>
        <p:txBody>
          <a:bodyPr/>
          <a:lstStyle/>
          <a:p>
            <a:r>
              <a:rPr lang="en-US" dirty="0"/>
              <a:t>No score.</a:t>
            </a:r>
          </a:p>
          <a:p>
            <a:r>
              <a:rPr lang="en-US" dirty="0"/>
              <a:t>Refers to today’s class, or ask for your comments.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11E99-0252-4ECA-8A3E-696A3A4C6CE4}"/>
              </a:ext>
            </a:extLst>
          </p:cNvPr>
          <p:cNvSpPr/>
          <p:nvPr/>
        </p:nvSpPr>
        <p:spPr>
          <a:xfrm>
            <a:off x="1057013" y="1761688"/>
            <a:ext cx="2827090" cy="3691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GRADED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9535EB-CD25-4C65-AD63-064AB907C94D}"/>
              </a:ext>
            </a:extLst>
          </p:cNvPr>
          <p:cNvSpPr/>
          <p:nvPr/>
        </p:nvSpPr>
        <p:spPr>
          <a:xfrm>
            <a:off x="5159300" y="1946246"/>
            <a:ext cx="2827090" cy="3691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QUESTIONNAIRE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0BB11-2146-4727-AAE4-9EFEB20586D6}"/>
              </a:ext>
            </a:extLst>
          </p:cNvPr>
          <p:cNvSpPr/>
          <p:nvPr/>
        </p:nvSpPr>
        <p:spPr>
          <a:xfrm>
            <a:off x="469783" y="5019897"/>
            <a:ext cx="8204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SINCERELY attempt all questions, or your quiz will not be scored.</a:t>
            </a: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クイズを</a:t>
            </a:r>
            <a:r>
              <a:rPr lang="ja-JP" altLang="en-US" sz="2000" b="1" u="sng" dirty="0">
                <a:solidFill>
                  <a:srgbClr val="FF0000"/>
                </a:solidFill>
              </a:rPr>
              <a:t>本気で</a:t>
            </a:r>
            <a:r>
              <a:rPr lang="ja-JP" altLang="en-US" sz="2000" b="1" dirty="0">
                <a:solidFill>
                  <a:srgbClr val="FF0000"/>
                </a:solidFill>
              </a:rPr>
              <a:t>答えない場合は、採点しません。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ctr"/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2000" dirty="0"/>
              <a:t>All questions must be answered unless it is marked OPTIONAL.</a:t>
            </a:r>
          </a:p>
          <a:p>
            <a:pPr algn="ctr"/>
            <a:r>
              <a:rPr lang="ja-JP" altLang="en-US" sz="2000" dirty="0"/>
              <a:t>問題に</a:t>
            </a:r>
            <a:r>
              <a:rPr lang="en-US" sz="2000" dirty="0"/>
              <a:t>[OPTIONAL]</a:t>
            </a:r>
            <a:r>
              <a:rPr lang="ja-JP" altLang="en-US" sz="2000" dirty="0"/>
              <a:t>をつけてると、答えなくてもいいです。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A4F12-238F-48F6-9D45-A960D80202D5}"/>
              </a:ext>
            </a:extLst>
          </p:cNvPr>
          <p:cNvSpPr/>
          <p:nvPr/>
        </p:nvSpPr>
        <p:spPr>
          <a:xfrm>
            <a:off x="5159300" y="1501368"/>
            <a:ext cx="2827090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PRE-TEST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50096-2BD5-4BCB-8B97-CC0B1FB7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1DD0-ACB9-4268-A944-66FEA05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Use Indicator</a:t>
            </a:r>
            <a:br>
              <a:rPr lang="en-US" dirty="0"/>
            </a:br>
            <a:r>
              <a:rPr lang="en-US" sz="3600" dirty="0"/>
              <a:t>(If you want to copy my slides for personal use)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DD6-2CB3-4E7A-A47B-22EDEA8C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 slide number below.</a:t>
            </a:r>
          </a:p>
          <a:p>
            <a:r>
              <a:rPr lang="en-US" sz="2400" dirty="0"/>
              <a:t>If the number is gray, you are okay. All content (text, pictures, etc.) is mine.</a:t>
            </a:r>
          </a:p>
          <a:p>
            <a:r>
              <a:rPr lang="en-US" sz="2400" dirty="0"/>
              <a:t>If the number is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, some content belongs to Kanazawa University. It </a:t>
            </a:r>
            <a:r>
              <a:rPr lang="en-US" sz="2400" i="1" dirty="0"/>
              <a:t>might</a:t>
            </a:r>
            <a:r>
              <a:rPr lang="en-US" sz="2400" dirty="0"/>
              <a:t> be okay for personal use.</a:t>
            </a:r>
          </a:p>
          <a:p>
            <a:r>
              <a:rPr lang="en-US" sz="2400" dirty="0"/>
              <a:t>If the number is </a:t>
            </a:r>
            <a:r>
              <a:rPr lang="en-US" sz="2400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, some content belongs to non-KU entity. Copy with caution.</a:t>
            </a:r>
          </a:p>
          <a:p>
            <a:pPr lvl="1"/>
            <a:r>
              <a:rPr lang="en-US" sz="2000" dirty="0"/>
              <a:t>This includes Microsoft icons and clip-arts, but not shapes, fonts, and styles that come with PowerPoint itself.</a:t>
            </a:r>
          </a:p>
          <a:p>
            <a:r>
              <a:rPr lang="en-US" sz="2400" dirty="0"/>
              <a:t>If a slide contains both green and red content, the number will be 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5891-2E1F-4BAC-99AA-9212AC41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F1FC-6C52-423E-9075-1B304653A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72" b="1"/>
          <a:stretch/>
        </p:blipFill>
        <p:spPr>
          <a:xfrm>
            <a:off x="20" y="10"/>
            <a:ext cx="9143980" cy="466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6B06-97DD-4886-92B6-91CCD94F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8" y="4805279"/>
            <a:ext cx="3369016" cy="150993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Class Time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0D51-084D-402E-B319-003163F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539" y="4388303"/>
            <a:ext cx="5699164" cy="226416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Tuesdays Period 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Location </a:t>
            </a:r>
            <a:r>
              <a:rPr lang="en-US" sz="2000" b="1" dirty="0">
                <a:solidFill>
                  <a:srgbClr val="FF0000"/>
                </a:solidFill>
              </a:rPr>
              <a:t>changed to Information Media Center Multipurpose Classroom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ja-JP" altLang="en-US" sz="2000" dirty="0">
                <a:solidFill>
                  <a:srgbClr val="000000"/>
                </a:solidFill>
              </a:rPr>
              <a:t>総合メディア基盤センター多目的教室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812938-1EA0-475C-83FF-150BDA05D23A}"/>
              </a:ext>
            </a:extLst>
          </p:cNvPr>
          <p:cNvSpPr/>
          <p:nvPr/>
        </p:nvSpPr>
        <p:spPr>
          <a:xfrm>
            <a:off x="167779" y="2046913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64138-514B-4763-8D28-6B61E0E52189}"/>
              </a:ext>
            </a:extLst>
          </p:cNvPr>
          <p:cNvSpPr/>
          <p:nvPr/>
        </p:nvSpPr>
        <p:spPr>
          <a:xfrm>
            <a:off x="6425966" y="2469697"/>
            <a:ext cx="855677" cy="855677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DDE739-6E73-4B9E-8372-212A0AF86502}"/>
              </a:ext>
            </a:extLst>
          </p:cNvPr>
          <p:cNvSpPr/>
          <p:nvPr/>
        </p:nvSpPr>
        <p:spPr>
          <a:xfrm>
            <a:off x="1192868" y="2620312"/>
            <a:ext cx="5025005" cy="2516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BE2E-5792-4B70-9580-668D5CA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0070C0"/>
                </a:solidFill>
              </a:rPr>
              <a:t>2</a:t>
            </a:fld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CE4D-864A-41C3-B2AB-28CDA64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Welcome to the World of Computers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E7CBE2-7E2A-4AF5-A146-76B0ADA3F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18082"/>
              </p:ext>
            </p:extLst>
          </p:nvPr>
        </p:nvGraphicFramePr>
        <p:xfrm>
          <a:off x="343424" y="1593908"/>
          <a:ext cx="7886700" cy="501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7197A-C966-4286-B20F-9FD3ABB1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4">
                                            <p:graphicEl>
                                              <a:dgm id="{C9B6E007-5932-47CD-92AC-95578C758E6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>
                                            <p:graphicEl>
                                              <a:dgm id="{E2CD7852-4672-4913-8695-9D20675B0FB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4">
                                            <p:graphicEl>
                                              <a:dgm id="{BD305678-86C1-4943-B263-2BD2BA6255D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4">
                                            <p:graphicEl>
                                              <a:dgm id="{415D7B79-45E8-4159-B054-E77A4B93DB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">
                                            <p:graphicEl>
                                              <a:dgm id="{B166CF57-2839-445D-815D-70D501015A5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">
                                            <p:graphicEl>
                                              <a:dgm id="{BDE23BAE-541C-401C-8AAE-171D391DE0A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>
                                            <p:graphicEl>
                                              <a:dgm id="{6BFB72C5-671D-4D06-A87A-BF603BCFD21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>
                                            <p:graphicEl>
                                              <a:dgm id="{70E6F1AA-C61C-47BE-A8E5-4B6E0F6A03A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">
                                            <p:graphicEl>
                                              <a:dgm id="{AED11C3B-B6C4-4FEC-A0BE-CDC2602D9F0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456E-38D6-4E9C-80A4-69BB5A97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1930B-7ED0-4E90-B312-FEABB0DAD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072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D0617-2D22-4F15-96D7-F3B6A987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BDA-24A4-4291-B2B7-89FE94BC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Difference from the Japanese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94E57-52CD-4089-A94D-85D5F89C4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532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C0250-90D9-4E5A-B864-DCC32AF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5</a:t>
            </a:fld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9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11FF-3A5F-4821-A558-FDFEEEAE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29670-3C36-410E-A66B-3B408410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679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C89851-5C85-4B9B-BEAA-3A0538EA5B11}"/>
              </a:ext>
            </a:extLst>
          </p:cNvPr>
          <p:cNvSpPr txBox="1"/>
          <p:nvPr/>
        </p:nvSpPr>
        <p:spPr>
          <a:xfrm>
            <a:off x="1914525" y="5324475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Appointment not necessary but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4681-ABF7-49EB-B5DB-F017D6B5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>
                <a:solidFill>
                  <a:srgbClr val="C00000"/>
                </a:solidFill>
              </a:rPr>
              <a:t>6</a:t>
            </a:fld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88EC88-0C9A-4782-8FD9-7589C0BF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This is my 1</a:t>
            </a:r>
            <a:r>
              <a:rPr lang="en-US" sz="4000" baseline="30000" dirty="0"/>
              <a:t>st</a:t>
            </a:r>
            <a:r>
              <a:rPr lang="en-US" sz="4000" dirty="0"/>
              <a:t> Class. Let me know if: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5818EFA-6708-40B6-9B20-9E3AC3FF1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A207E-0B51-48C6-A451-B18F831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6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44C3-5135-4ACA-A679-7E90F6E9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7A8B27-C5B1-41CF-B6E3-DED39660D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689411"/>
              </p:ext>
            </p:extLst>
          </p:nvPr>
        </p:nvGraphicFramePr>
        <p:xfrm>
          <a:off x="628650" y="2099144"/>
          <a:ext cx="2183959" cy="388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0001E8-BC41-4108-BC5B-8E3909B1BE0B}"/>
              </a:ext>
            </a:extLst>
          </p:cNvPr>
          <p:cNvSpPr txBox="1"/>
          <p:nvPr/>
        </p:nvSpPr>
        <p:spPr>
          <a:xfrm>
            <a:off x="1912690" y="266905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AAE8F-671B-4D17-881C-1158C072F782}"/>
              </a:ext>
            </a:extLst>
          </p:cNvPr>
          <p:cNvSpPr txBox="1"/>
          <p:nvPr/>
        </p:nvSpPr>
        <p:spPr>
          <a:xfrm>
            <a:off x="2223083" y="3592844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9594C-0CB2-4305-839A-2EB01ACD67AB}"/>
              </a:ext>
            </a:extLst>
          </p:cNvPr>
          <p:cNvSpPr txBox="1"/>
          <p:nvPr/>
        </p:nvSpPr>
        <p:spPr>
          <a:xfrm>
            <a:off x="2441197" y="457429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1BDF-378F-4429-9063-EF478A8D466D}"/>
              </a:ext>
            </a:extLst>
          </p:cNvPr>
          <p:cNvSpPr txBox="1"/>
          <p:nvPr/>
        </p:nvSpPr>
        <p:spPr>
          <a:xfrm>
            <a:off x="2716885" y="5479827"/>
            <a:ext cx="93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A4656-5CF2-4B14-AD6A-882516350B64}"/>
              </a:ext>
            </a:extLst>
          </p:cNvPr>
          <p:cNvSpPr txBox="1"/>
          <p:nvPr/>
        </p:nvSpPr>
        <p:spPr>
          <a:xfrm>
            <a:off x="572622" y="1461624"/>
            <a:ext cx="22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Grading Levels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C1309-8682-495E-B275-04A57BB22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145146"/>
              </p:ext>
            </p:extLst>
          </p:nvPr>
        </p:nvGraphicFramePr>
        <p:xfrm>
          <a:off x="3506599" y="1846753"/>
          <a:ext cx="5469622" cy="317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0E8781-747F-449B-922D-6A7EAF84784E}"/>
              </a:ext>
            </a:extLst>
          </p:cNvPr>
          <p:cNvSpPr txBox="1"/>
          <p:nvPr/>
        </p:nvSpPr>
        <p:spPr>
          <a:xfrm>
            <a:off x="5447837" y="1461624"/>
            <a:ext cx="182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Breakdown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0DE14-883D-4916-A26C-A930E7B75592}"/>
              </a:ext>
            </a:extLst>
          </p:cNvPr>
          <p:cNvGrpSpPr/>
          <p:nvPr/>
        </p:nvGrpSpPr>
        <p:grpSpPr>
          <a:xfrm>
            <a:off x="4108309" y="4835907"/>
            <a:ext cx="4572000" cy="1024202"/>
            <a:chOff x="4108309" y="4835907"/>
            <a:chExt cx="4572000" cy="1024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177C36-B487-4EC1-B291-FE6B402276C5}"/>
                </a:ext>
              </a:extLst>
            </p:cNvPr>
            <p:cNvSpPr/>
            <p:nvPr/>
          </p:nvSpPr>
          <p:spPr>
            <a:xfrm>
              <a:off x="4108309" y="5213778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Participation + Quiz are added together and</a:t>
              </a:r>
              <a:br>
                <a:rPr lang="en-US" dirty="0"/>
              </a:br>
              <a:r>
                <a:rPr lang="en-US" dirty="0"/>
                <a:t>up to 5% is used towards the final grade.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C944AC7-24D4-4038-B39B-DD22805084A4}"/>
                </a:ext>
              </a:extLst>
            </p:cNvPr>
            <p:cNvSpPr/>
            <p:nvPr/>
          </p:nvSpPr>
          <p:spPr>
            <a:xfrm>
              <a:off x="4385731" y="4835907"/>
              <a:ext cx="472019" cy="343219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75BE7-3CF1-4769-994D-F73FEC2E7803}"/>
              </a:ext>
            </a:extLst>
          </p:cNvPr>
          <p:cNvGrpSpPr/>
          <p:nvPr/>
        </p:nvGrpSpPr>
        <p:grpSpPr>
          <a:xfrm>
            <a:off x="1367821" y="6081213"/>
            <a:ext cx="6950207" cy="646331"/>
            <a:chOff x="1367821" y="6081213"/>
            <a:chExt cx="6950207" cy="6463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DBCD-E07B-4331-9B77-CD77519AC610}"/>
                </a:ext>
              </a:extLst>
            </p:cNvPr>
            <p:cNvSpPr/>
            <p:nvPr/>
          </p:nvSpPr>
          <p:spPr>
            <a:xfrm>
              <a:off x="2223083" y="6081213"/>
              <a:ext cx="60949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Although attendance is not part of the grading system, it is still checked by KU General Studies, so don’t forget to drop by.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F591739-5D26-4FB5-AFA4-54ADC6387D0A}"/>
                </a:ext>
              </a:extLst>
            </p:cNvPr>
            <p:cNvGrpSpPr/>
            <p:nvPr/>
          </p:nvGrpSpPr>
          <p:grpSpPr>
            <a:xfrm>
              <a:off x="1367821" y="6081214"/>
              <a:ext cx="705614" cy="608286"/>
              <a:chOff x="5092116" y="365126"/>
              <a:chExt cx="949909" cy="818887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152DB64-D0E9-470A-B48C-87832EDA0457}"/>
                  </a:ext>
                </a:extLst>
              </p:cNvPr>
              <p:cNvSpPr/>
              <p:nvPr/>
            </p:nvSpPr>
            <p:spPr>
              <a:xfrm>
                <a:off x="5092116" y="365126"/>
                <a:ext cx="949909" cy="818887"/>
              </a:xfrm>
              <a:prstGeom prst="triangl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044F8F-EB61-4A10-B75A-D0F948B31635}"/>
                  </a:ext>
                </a:extLst>
              </p:cNvPr>
              <p:cNvSpPr/>
              <p:nvPr/>
            </p:nvSpPr>
            <p:spPr>
              <a:xfrm>
                <a:off x="5518176" y="1030606"/>
                <a:ext cx="97788" cy="977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7924FB61-759F-40D7-943D-E2F84E910BE7}"/>
                  </a:ext>
                </a:extLst>
              </p:cNvPr>
              <p:cNvSpPr/>
              <p:nvPr/>
            </p:nvSpPr>
            <p:spPr>
              <a:xfrm flipV="1">
                <a:off x="5489588" y="592602"/>
                <a:ext cx="154964" cy="40424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9018C6-869E-4ACA-B76C-EA3478E2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5C746DAD-DCD2-4D17-BF34-22637CE46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589FF2B1-0FA4-4029-B0A5-C9CE355A0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5CF6108-E9E0-48E9-BC55-31A70A14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838D38C-52FC-4F3C-BF40-48F760A19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 rev="1"/>
        </p:bldSub>
      </p:bldGraphic>
      <p:bldP spid="6" grpId="0"/>
      <p:bldP spid="7" grpId="0"/>
      <p:bldP spid="8" grpId="0"/>
      <p:bldP spid="9" grpId="0"/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1E58-3772-4F2A-BA68-96DC4C4E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Pre-Lesson Quiz: How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CD120-BE71-4378-9E78-78595DCA57D8}"/>
              </a:ext>
            </a:extLst>
          </p:cNvPr>
          <p:cNvSpPr/>
          <p:nvPr/>
        </p:nvSpPr>
        <p:spPr>
          <a:xfrm>
            <a:off x="721453" y="1593909"/>
            <a:ext cx="7617204" cy="4016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B851C-3EB7-422A-8D3A-878544FE78E8}"/>
              </a:ext>
            </a:extLst>
          </p:cNvPr>
          <p:cNvSpPr txBox="1"/>
          <p:nvPr/>
        </p:nvSpPr>
        <p:spPr>
          <a:xfrm>
            <a:off x="6071114" y="17295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金沢　あざみ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71F18-6E47-44FE-A8C1-DEE8CEFC6FF9}"/>
              </a:ext>
            </a:extLst>
          </p:cNvPr>
          <p:cNvSpPr txBox="1"/>
          <p:nvPr/>
        </p:nvSpPr>
        <p:spPr>
          <a:xfrm>
            <a:off x="5850285" y="2102267"/>
            <a:ext cx="2472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KANAZAWA </a:t>
            </a:r>
            <a:r>
              <a:rPr lang="en-US" sz="2400" dirty="0" err="1"/>
              <a:t>Azami</a:t>
            </a:r>
            <a:endParaRPr lang="en-US" sz="2400" dirty="0"/>
          </a:p>
          <a:p>
            <a:pPr algn="ctr"/>
            <a:r>
              <a:rPr lang="en-US" sz="2400" dirty="0"/>
              <a:t>195XXXXXXX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A04DA2-7F4F-4458-8DBD-99181B902F1B}"/>
              </a:ext>
            </a:extLst>
          </p:cNvPr>
          <p:cNvSpPr/>
          <p:nvPr/>
        </p:nvSpPr>
        <p:spPr>
          <a:xfrm>
            <a:off x="4678274" y="2102267"/>
            <a:ext cx="1218172" cy="6325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22353-FBBF-4382-8F46-0E7A56577097}"/>
              </a:ext>
            </a:extLst>
          </p:cNvPr>
          <p:cNvSpPr txBox="1"/>
          <p:nvPr/>
        </p:nvSpPr>
        <p:spPr>
          <a:xfrm>
            <a:off x="1308422" y="1690689"/>
            <a:ext cx="3363985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your name</a:t>
            </a:r>
            <a:br>
              <a:rPr lang="en-US" dirty="0"/>
            </a:br>
            <a:r>
              <a:rPr lang="en-US" dirty="0"/>
              <a:t>* Kanji if you have one</a:t>
            </a:r>
            <a:br>
              <a:rPr lang="en-US" dirty="0"/>
            </a:br>
            <a:r>
              <a:rPr lang="en-US" dirty="0"/>
              <a:t>* English </a:t>
            </a:r>
            <a:r>
              <a:rPr lang="en-US" sz="1400" dirty="0"/>
              <a:t>(first-last or last-first okay, but please write last name in CAPITALS)</a:t>
            </a:r>
          </a:p>
          <a:p>
            <a:r>
              <a:rPr lang="en-US" dirty="0"/>
              <a:t>* Full Student ID Number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4C204-0F7F-428B-8F0F-A81CDFC6645E}"/>
              </a:ext>
            </a:extLst>
          </p:cNvPr>
          <p:cNvSpPr txBox="1"/>
          <p:nvPr/>
        </p:nvSpPr>
        <p:spPr>
          <a:xfrm>
            <a:off x="956345" y="3238150"/>
            <a:ext cx="7014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answers in the paper.</a:t>
            </a:r>
          </a:p>
          <a:p>
            <a:r>
              <a:rPr lang="ja-JP" altLang="en-US" dirty="0"/>
              <a:t>紙に書いてください。</a:t>
            </a:r>
            <a:endParaRPr lang="en-US" dirty="0"/>
          </a:p>
          <a:p>
            <a:r>
              <a:rPr lang="en-US" dirty="0"/>
              <a:t>Use pen only (do not use pencil), except diagrams and figures.</a:t>
            </a:r>
          </a:p>
          <a:p>
            <a:r>
              <a:rPr lang="ja-JP" altLang="en-US" dirty="0"/>
              <a:t>ペンのみ使ってください。図はえんぴつもＯＫです。</a:t>
            </a:r>
            <a:endParaRPr lang="en-US" dirty="0"/>
          </a:p>
          <a:p>
            <a:r>
              <a:rPr lang="en-US" dirty="0"/>
              <a:t>SINCERELY attempt all questions, or your quiz will not be scored.</a:t>
            </a:r>
          </a:p>
          <a:p>
            <a:r>
              <a:rPr lang="ja-JP" altLang="en-US" dirty="0"/>
              <a:t>本気じゃないで答える場合は、クイズを採点しません。</a:t>
            </a:r>
            <a:endParaRPr lang="en-US" altLang="ja-JP" dirty="0"/>
          </a:p>
          <a:p>
            <a:r>
              <a:rPr lang="en-US" dirty="0"/>
              <a:t>I may use your answer during class, but will not say whose answer it is.</a:t>
            </a:r>
          </a:p>
          <a:p>
            <a:r>
              <a:rPr lang="ja-JP" altLang="en-US" dirty="0"/>
              <a:t>あなたの答えを授業に使いますが、誰かのことは言えない。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FBEE-3C4A-4C3A-9DEB-7AE94B6B6887}"/>
              </a:ext>
            </a:extLst>
          </p:cNvPr>
          <p:cNvSpPr txBox="1"/>
          <p:nvPr/>
        </p:nvSpPr>
        <p:spPr>
          <a:xfrm>
            <a:off x="1259581" y="5609971"/>
            <a:ext cx="682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TIME LIMIT: </a:t>
            </a:r>
            <a:r>
              <a:rPr lang="en-US" sz="2800" dirty="0">
                <a:solidFill>
                  <a:srgbClr val="FF0000"/>
                </a:solidFill>
              </a:rPr>
              <a:t>5 MINUTES AFTER CLASS STARTS</a:t>
            </a:r>
            <a:r>
              <a:rPr lang="en-US" sz="2800" dirty="0"/>
              <a:t>!</a:t>
            </a:r>
          </a:p>
          <a:p>
            <a:pPr algn="ctr"/>
            <a:r>
              <a:rPr lang="ja-JP" altLang="en-US" sz="2800" dirty="0"/>
              <a:t>時間</a:t>
            </a:r>
            <a:r>
              <a:rPr lang="en-US" altLang="ja-JP" sz="2800" dirty="0"/>
              <a:t>:</a:t>
            </a:r>
            <a:r>
              <a:rPr lang="ja-JP" altLang="en-US" sz="2800" dirty="0"/>
              <a:t> 授業開始後</a:t>
            </a:r>
            <a:r>
              <a:rPr lang="en-US" altLang="ja-JP" sz="2800" dirty="0"/>
              <a:t>5</a:t>
            </a:r>
            <a:r>
              <a:rPr lang="ja-JP" altLang="en-US" sz="2800" dirty="0"/>
              <a:t>分まで！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67221-5713-4391-85B7-0BFB740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2C7C3-1F9D-495C-A818-668CCDC0E8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802</Words>
  <Application>Microsoft Office PowerPoint</Application>
  <PresentationFormat>On-screen Show (4:3)</PresentationFormat>
  <Paragraphs>122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ヒラギノ角ゴ Pro W3</vt:lpstr>
      <vt:lpstr>Arial</vt:lpstr>
      <vt:lpstr>Calibri</vt:lpstr>
      <vt:lpstr>Calibri Light</vt:lpstr>
      <vt:lpstr>Office Theme</vt:lpstr>
      <vt:lpstr>Computer Science and Information Processing</vt:lpstr>
      <vt:lpstr>Class Time &amp; Location</vt:lpstr>
      <vt:lpstr>Welcome to the World of Computers</vt:lpstr>
      <vt:lpstr>Schedule</vt:lpstr>
      <vt:lpstr>Difference from the Japanese Version</vt:lpstr>
      <vt:lpstr>Contact</vt:lpstr>
      <vt:lpstr>This is my 1st Class. Let me know if:</vt:lpstr>
      <vt:lpstr>Grading Policy</vt:lpstr>
      <vt:lpstr>Pre-Lesson Quiz: How To</vt:lpstr>
      <vt:lpstr>Pre-Lesson Quiz: How To (Cont.)</vt:lpstr>
      <vt:lpstr>Fair Use Indicator (If you want to copy my slides for personal use)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and Information Processing</dc:title>
  <dc:creator>NAKASAN CHAWANAT</dc:creator>
  <cp:lastModifiedBy>NAKASAN CHAWANAT</cp:lastModifiedBy>
  <cp:revision>38</cp:revision>
  <dcterms:created xsi:type="dcterms:W3CDTF">2019-06-05T06:15:24Z</dcterms:created>
  <dcterms:modified xsi:type="dcterms:W3CDTF">2019-06-11T03:48:09Z</dcterms:modified>
</cp:coreProperties>
</file>