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3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63BA-BC17-417D-97BD-A1119CDC83AD}" type="datetimeFigureOut">
              <a:rPr 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6398-6951-4703-8404-7CDF03C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6C73-13EC-485D-AA4A-2F33C706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</a:t>
            </a:r>
            <a:r>
              <a:rPr lang="ja-JP" altLang="en-US" dirty="0"/>
              <a:t> </a:t>
            </a:r>
            <a:r>
              <a:rPr lang="en-US" altLang="ja-JP" dirty="0"/>
              <a:t>Let’s begin!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4A3ED1-655E-4EB8-8A6C-F8C8E224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585" y="1825625"/>
            <a:ext cx="6694415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computer?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your smartphone a computer? Why?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picture of “CPU” </a:t>
            </a:r>
            <a:r>
              <a:rPr lang="en-US" sz="2600" dirty="0"/>
              <a:t>(to your understanding)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 you take this class?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What’s your hobby?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city/country do you come from?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891B6-F698-4B5D-9AFB-4AFCEFB58681}"/>
              </a:ext>
            </a:extLst>
          </p:cNvPr>
          <p:cNvSpPr/>
          <p:nvPr/>
        </p:nvSpPr>
        <p:spPr>
          <a:xfrm>
            <a:off x="385965" y="4084679"/>
            <a:ext cx="1971341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QUESTIONNAIRE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2B609-BAE1-4E1D-AC45-B53C3D42E54E}"/>
              </a:ext>
            </a:extLst>
          </p:cNvPr>
          <p:cNvSpPr/>
          <p:nvPr/>
        </p:nvSpPr>
        <p:spPr>
          <a:xfrm>
            <a:off x="385965" y="1894583"/>
            <a:ext cx="1971341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PRE-TEST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47F93-2AC7-46F1-8B12-CB9739CF9E3E}"/>
              </a:ext>
            </a:extLst>
          </p:cNvPr>
          <p:cNvSpPr/>
          <p:nvPr/>
        </p:nvSpPr>
        <p:spPr>
          <a:xfrm>
            <a:off x="385965" y="5596416"/>
            <a:ext cx="1971341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QUESTIONNAIRE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0C668-471E-41F2-811E-8842831A63A9}"/>
              </a:ext>
            </a:extLst>
          </p:cNvPr>
          <p:cNvSpPr/>
          <p:nvPr/>
        </p:nvSpPr>
        <p:spPr>
          <a:xfrm>
            <a:off x="385965" y="2550205"/>
            <a:ext cx="1971341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PRE-TEST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1EFED-4501-4DE8-BC35-6E59AAC3DA51}"/>
              </a:ext>
            </a:extLst>
          </p:cNvPr>
          <p:cNvSpPr/>
          <p:nvPr/>
        </p:nvSpPr>
        <p:spPr>
          <a:xfrm>
            <a:off x="385965" y="3288437"/>
            <a:ext cx="1971341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PRE-TEST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54982-39B9-44EA-A631-8A82D57506B3}"/>
              </a:ext>
            </a:extLst>
          </p:cNvPr>
          <p:cNvSpPr/>
          <p:nvPr/>
        </p:nvSpPr>
        <p:spPr>
          <a:xfrm>
            <a:off x="385965" y="5870282"/>
            <a:ext cx="197134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OPTIONAL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B638B-8CC6-4AD6-952B-330CB9236F7A}"/>
              </a:ext>
            </a:extLst>
          </p:cNvPr>
          <p:cNvSpPr/>
          <p:nvPr/>
        </p:nvSpPr>
        <p:spPr>
          <a:xfrm>
            <a:off x="385965" y="4840547"/>
            <a:ext cx="1971341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QUESTIONNAIRE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58BE73-8ECF-4BC1-8594-60C4F952FEB4}"/>
              </a:ext>
            </a:extLst>
          </p:cNvPr>
          <p:cNvSpPr/>
          <p:nvPr/>
        </p:nvSpPr>
        <p:spPr>
          <a:xfrm>
            <a:off x="385965" y="5114413"/>
            <a:ext cx="197134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10651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Quiz 1: Let’s begin!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1: Let’s begin!</dc:title>
  <dc:creator>NAKASAN CHAWANAT</dc:creator>
  <cp:lastModifiedBy>NAKASAN CHAWANAT</cp:lastModifiedBy>
  <cp:revision>2</cp:revision>
  <dcterms:created xsi:type="dcterms:W3CDTF">2019-06-08T15:22:21Z</dcterms:created>
  <dcterms:modified xsi:type="dcterms:W3CDTF">2019-06-08T15:24:48Z</dcterms:modified>
</cp:coreProperties>
</file>