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customXml/itemProps10.xml" ContentType="application/vnd.openxmlformats-officedocument.customXmlProperties+xml"/>
  <Override PartName="/customXml/itemProps11.xml" ContentType="application/vnd.openxmlformats-officedocument.customXmlProperties+xml"/>
  <Override PartName="/customXml/itemProps1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3"/>
  </p:sldMasterIdLst>
  <p:notesMasterIdLst>
    <p:notesMasterId r:id="rId60"/>
  </p:notesMasterIdLst>
  <p:sldIdLst>
    <p:sldId id="286" r:id="rId14"/>
    <p:sldId id="257" r:id="rId15"/>
    <p:sldId id="258" r:id="rId16"/>
    <p:sldId id="290" r:id="rId17"/>
    <p:sldId id="291" r:id="rId18"/>
    <p:sldId id="276" r:id="rId19"/>
    <p:sldId id="260" r:id="rId20"/>
    <p:sldId id="269" r:id="rId21"/>
    <p:sldId id="270" r:id="rId22"/>
    <p:sldId id="271" r:id="rId23"/>
    <p:sldId id="266" r:id="rId24"/>
    <p:sldId id="267" r:id="rId25"/>
    <p:sldId id="272" r:id="rId26"/>
    <p:sldId id="284" r:id="rId27"/>
    <p:sldId id="273" r:id="rId28"/>
    <p:sldId id="298" r:id="rId29"/>
    <p:sldId id="299" r:id="rId30"/>
    <p:sldId id="287" r:id="rId31"/>
    <p:sldId id="282" r:id="rId32"/>
    <p:sldId id="281" r:id="rId33"/>
    <p:sldId id="274" r:id="rId34"/>
    <p:sldId id="288" r:id="rId35"/>
    <p:sldId id="300" r:id="rId36"/>
    <p:sldId id="262" r:id="rId37"/>
    <p:sldId id="278" r:id="rId38"/>
    <p:sldId id="294" r:id="rId39"/>
    <p:sldId id="285" r:id="rId40"/>
    <p:sldId id="279" r:id="rId41"/>
    <p:sldId id="289" r:id="rId42"/>
    <p:sldId id="293" r:id="rId43"/>
    <p:sldId id="297" r:id="rId44"/>
    <p:sldId id="292" r:id="rId45"/>
    <p:sldId id="264" r:id="rId46"/>
    <p:sldId id="295" r:id="rId47"/>
    <p:sldId id="302" r:id="rId48"/>
    <p:sldId id="303" r:id="rId49"/>
    <p:sldId id="301" r:id="rId50"/>
    <p:sldId id="307" r:id="rId51"/>
    <p:sldId id="308" r:id="rId52"/>
    <p:sldId id="309" r:id="rId53"/>
    <p:sldId id="306" r:id="rId54"/>
    <p:sldId id="283" r:id="rId55"/>
    <p:sldId id="304" r:id="rId56"/>
    <p:sldId id="305" r:id="rId57"/>
    <p:sldId id="310" r:id="rId58"/>
    <p:sldId id="311" r:id="rId5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B0F0"/>
    <a:srgbClr val="7030A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25" autoAdjust="0"/>
    <p:restoredTop sz="86067" autoAdjust="0"/>
  </p:normalViewPr>
  <p:slideViewPr>
    <p:cSldViewPr snapToGrid="0">
      <p:cViewPr varScale="1">
        <p:scale>
          <a:sx n="80" d="100"/>
          <a:sy n="80" d="100"/>
        </p:scale>
        <p:origin x="1011" y="51"/>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Master" Target="slideMasters/slideMaster1.xml"/><Relationship Id="rId18" Type="http://schemas.openxmlformats.org/officeDocument/2006/relationships/slide" Target="slides/slide5.xml"/><Relationship Id="rId26" Type="http://schemas.openxmlformats.org/officeDocument/2006/relationships/slide" Target="slides/slide13.xml"/><Relationship Id="rId39" Type="http://schemas.openxmlformats.org/officeDocument/2006/relationships/slide" Target="slides/slide26.xml"/><Relationship Id="rId21" Type="http://schemas.openxmlformats.org/officeDocument/2006/relationships/slide" Target="slides/slide8.xml"/><Relationship Id="rId34" Type="http://schemas.openxmlformats.org/officeDocument/2006/relationships/slide" Target="slides/slide21.xml"/><Relationship Id="rId42" Type="http://schemas.openxmlformats.org/officeDocument/2006/relationships/slide" Target="slides/slide29.xml"/><Relationship Id="rId47" Type="http://schemas.openxmlformats.org/officeDocument/2006/relationships/slide" Target="slides/slide34.xml"/><Relationship Id="rId50" Type="http://schemas.openxmlformats.org/officeDocument/2006/relationships/slide" Target="slides/slide37.xml"/><Relationship Id="rId55" Type="http://schemas.openxmlformats.org/officeDocument/2006/relationships/slide" Target="slides/slide42.xml"/><Relationship Id="rId63" Type="http://schemas.openxmlformats.org/officeDocument/2006/relationships/theme" Target="theme/theme1.xml"/><Relationship Id="rId7" Type="http://schemas.openxmlformats.org/officeDocument/2006/relationships/customXml" Target="../customXml/item7.xml"/><Relationship Id="rId2" Type="http://schemas.openxmlformats.org/officeDocument/2006/relationships/customXml" Target="../customXml/item2.xml"/><Relationship Id="rId16" Type="http://schemas.openxmlformats.org/officeDocument/2006/relationships/slide" Target="slides/slide3.xml"/><Relationship Id="rId29" Type="http://schemas.openxmlformats.org/officeDocument/2006/relationships/slide" Target="slides/slide16.xml"/><Relationship Id="rId11" Type="http://schemas.openxmlformats.org/officeDocument/2006/relationships/customXml" Target="../customXml/item11.xml"/><Relationship Id="rId24" Type="http://schemas.openxmlformats.org/officeDocument/2006/relationships/slide" Target="slides/slide11.xml"/><Relationship Id="rId32" Type="http://schemas.openxmlformats.org/officeDocument/2006/relationships/slide" Target="slides/slide19.xml"/><Relationship Id="rId37" Type="http://schemas.openxmlformats.org/officeDocument/2006/relationships/slide" Target="slides/slide24.xml"/><Relationship Id="rId40" Type="http://schemas.openxmlformats.org/officeDocument/2006/relationships/slide" Target="slides/slide27.xml"/><Relationship Id="rId45" Type="http://schemas.openxmlformats.org/officeDocument/2006/relationships/slide" Target="slides/slide32.xml"/><Relationship Id="rId53" Type="http://schemas.openxmlformats.org/officeDocument/2006/relationships/slide" Target="slides/slide40.xml"/><Relationship Id="rId58" Type="http://schemas.openxmlformats.org/officeDocument/2006/relationships/slide" Target="slides/slide45.xml"/><Relationship Id="rId5" Type="http://schemas.openxmlformats.org/officeDocument/2006/relationships/customXml" Target="../customXml/item5.xml"/><Relationship Id="rId61" Type="http://schemas.openxmlformats.org/officeDocument/2006/relationships/presProps" Target="presProps.xml"/><Relationship Id="rId19" Type="http://schemas.openxmlformats.org/officeDocument/2006/relationships/slide" Target="slides/slide6.xml"/><Relationship Id="rId14" Type="http://schemas.openxmlformats.org/officeDocument/2006/relationships/slide" Target="slides/slide1.xml"/><Relationship Id="rId22" Type="http://schemas.openxmlformats.org/officeDocument/2006/relationships/slide" Target="slides/slide9.xml"/><Relationship Id="rId27" Type="http://schemas.openxmlformats.org/officeDocument/2006/relationships/slide" Target="slides/slide14.xml"/><Relationship Id="rId30" Type="http://schemas.openxmlformats.org/officeDocument/2006/relationships/slide" Target="slides/slide17.xml"/><Relationship Id="rId35" Type="http://schemas.openxmlformats.org/officeDocument/2006/relationships/slide" Target="slides/slide22.xml"/><Relationship Id="rId43" Type="http://schemas.openxmlformats.org/officeDocument/2006/relationships/slide" Target="slides/slide30.xml"/><Relationship Id="rId48" Type="http://schemas.openxmlformats.org/officeDocument/2006/relationships/slide" Target="slides/slide35.xml"/><Relationship Id="rId56" Type="http://schemas.openxmlformats.org/officeDocument/2006/relationships/slide" Target="slides/slide43.xml"/><Relationship Id="rId64" Type="http://schemas.openxmlformats.org/officeDocument/2006/relationships/tableStyles" Target="tableStyles.xml"/><Relationship Id="rId8" Type="http://schemas.openxmlformats.org/officeDocument/2006/relationships/customXml" Target="../customXml/item8.xml"/><Relationship Id="rId51" Type="http://schemas.openxmlformats.org/officeDocument/2006/relationships/slide" Target="slides/slide38.xml"/><Relationship Id="rId3" Type="http://schemas.openxmlformats.org/officeDocument/2006/relationships/customXml" Target="../customXml/item3.xml"/><Relationship Id="rId12" Type="http://schemas.openxmlformats.org/officeDocument/2006/relationships/customXml" Target="../customXml/item12.xml"/><Relationship Id="rId17" Type="http://schemas.openxmlformats.org/officeDocument/2006/relationships/slide" Target="slides/slide4.xml"/><Relationship Id="rId25" Type="http://schemas.openxmlformats.org/officeDocument/2006/relationships/slide" Target="slides/slide12.xml"/><Relationship Id="rId33" Type="http://schemas.openxmlformats.org/officeDocument/2006/relationships/slide" Target="slides/slide20.xml"/><Relationship Id="rId38" Type="http://schemas.openxmlformats.org/officeDocument/2006/relationships/slide" Target="slides/slide25.xml"/><Relationship Id="rId46" Type="http://schemas.openxmlformats.org/officeDocument/2006/relationships/slide" Target="slides/slide33.xml"/><Relationship Id="rId59" Type="http://schemas.openxmlformats.org/officeDocument/2006/relationships/slide" Target="slides/slide46.xml"/><Relationship Id="rId20" Type="http://schemas.openxmlformats.org/officeDocument/2006/relationships/slide" Target="slides/slide7.xml"/><Relationship Id="rId41" Type="http://schemas.openxmlformats.org/officeDocument/2006/relationships/slide" Target="slides/slide28.xml"/><Relationship Id="rId54" Type="http://schemas.openxmlformats.org/officeDocument/2006/relationships/slide" Target="slides/slide41.xml"/><Relationship Id="rId62"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customXml" Target="../customXml/item6.xml"/><Relationship Id="rId15" Type="http://schemas.openxmlformats.org/officeDocument/2006/relationships/slide" Target="slides/slide2.xml"/><Relationship Id="rId23" Type="http://schemas.openxmlformats.org/officeDocument/2006/relationships/slide" Target="slides/slide10.xml"/><Relationship Id="rId28" Type="http://schemas.openxmlformats.org/officeDocument/2006/relationships/slide" Target="slides/slide15.xml"/><Relationship Id="rId36" Type="http://schemas.openxmlformats.org/officeDocument/2006/relationships/slide" Target="slides/slide23.xml"/><Relationship Id="rId49" Type="http://schemas.openxmlformats.org/officeDocument/2006/relationships/slide" Target="slides/slide36.xml"/><Relationship Id="rId57" Type="http://schemas.openxmlformats.org/officeDocument/2006/relationships/slide" Target="slides/slide44.xml"/><Relationship Id="rId10" Type="http://schemas.openxmlformats.org/officeDocument/2006/relationships/customXml" Target="../customXml/item10.xml"/><Relationship Id="rId31" Type="http://schemas.openxmlformats.org/officeDocument/2006/relationships/slide" Target="slides/slide18.xml"/><Relationship Id="rId44" Type="http://schemas.openxmlformats.org/officeDocument/2006/relationships/slide" Target="slides/slide31.xml"/><Relationship Id="rId52" Type="http://schemas.openxmlformats.org/officeDocument/2006/relationships/slide" Target="slides/slide39.xml"/><Relationship Id="rId60" Type="http://schemas.openxmlformats.org/officeDocument/2006/relationships/notesMaster" Target="notesMasters/notesMaster1.xml"/><Relationship Id="rId4" Type="http://schemas.openxmlformats.org/officeDocument/2006/relationships/customXml" Target="../customXml/item4.xml"/><Relationship Id="rId9" Type="http://schemas.openxmlformats.org/officeDocument/2006/relationships/customXml" Target="../customXml/item9.xml"/></Relationships>
</file>

<file path=ppt/diagrams/_rels/data1.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colors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84C9216-A956-4D49-BDAD-645EB2907F5D}" type="doc">
      <dgm:prSet loTypeId="urn:microsoft.com/office/officeart/2018/2/layout/IconVerticalSolidList" loCatId="icon" qsTypeId="urn:microsoft.com/office/officeart/2005/8/quickstyle/simple5" qsCatId="simple" csTypeId="urn:microsoft.com/office/officeart/2005/8/colors/accent1_1" csCatId="accent1" phldr="1"/>
      <dgm:spPr/>
      <dgm:t>
        <a:bodyPr/>
        <a:lstStyle/>
        <a:p>
          <a:endParaRPr lang="en-US"/>
        </a:p>
      </dgm:t>
    </dgm:pt>
    <dgm:pt modelId="{1E003DB1-4634-4A51-A576-2BB66F570877}">
      <dgm:prSet/>
      <dgm:spPr>
        <a:ln>
          <a:solidFill>
            <a:schemeClr val="bg1"/>
          </a:solidFill>
        </a:ln>
      </dgm:spPr>
      <dgm:t>
        <a:bodyPr/>
        <a:lstStyle/>
        <a:p>
          <a:pPr>
            <a:lnSpc>
              <a:spcPct val="100000"/>
            </a:lnSpc>
          </a:pPr>
          <a:r>
            <a:rPr lang="en-US" dirty="0"/>
            <a:t>Conversion from/to Decimal</a:t>
          </a:r>
        </a:p>
      </dgm:t>
    </dgm:pt>
    <dgm:pt modelId="{E7921EA5-3373-4E20-B554-77537E84529A}" type="parTrans" cxnId="{E0E2BED1-890C-4DBC-981B-4D39DD0492F4}">
      <dgm:prSet/>
      <dgm:spPr/>
      <dgm:t>
        <a:bodyPr/>
        <a:lstStyle/>
        <a:p>
          <a:endParaRPr lang="en-US"/>
        </a:p>
      </dgm:t>
    </dgm:pt>
    <dgm:pt modelId="{FC8BCE5A-8A7B-44DA-9CEF-A86A0E18E575}" type="sibTrans" cxnId="{E0E2BED1-890C-4DBC-981B-4D39DD0492F4}">
      <dgm:prSet/>
      <dgm:spPr/>
      <dgm:t>
        <a:bodyPr/>
        <a:lstStyle/>
        <a:p>
          <a:endParaRPr lang="en-US"/>
        </a:p>
      </dgm:t>
    </dgm:pt>
    <dgm:pt modelId="{2BFED98C-43B4-4FC5-A46C-E7CF6AC8E1C7}">
      <dgm:prSet/>
      <dgm:spPr>
        <a:ln>
          <a:solidFill>
            <a:schemeClr val="bg1"/>
          </a:solidFill>
        </a:ln>
      </dgm:spPr>
      <dgm:t>
        <a:bodyPr/>
        <a:lstStyle/>
        <a:p>
          <a:pPr>
            <a:lnSpc>
              <a:spcPct val="100000"/>
            </a:lnSpc>
          </a:pPr>
          <a:r>
            <a:rPr lang="en-US" dirty="0"/>
            <a:t>Representing negative numbers</a:t>
          </a:r>
        </a:p>
      </dgm:t>
    </dgm:pt>
    <dgm:pt modelId="{77DE2DB2-D97A-460E-A1EA-51A86E95813D}" type="parTrans" cxnId="{55AD9476-F439-41A3-88B0-43CEC2D26486}">
      <dgm:prSet/>
      <dgm:spPr/>
      <dgm:t>
        <a:bodyPr/>
        <a:lstStyle/>
        <a:p>
          <a:endParaRPr lang="en-US"/>
        </a:p>
      </dgm:t>
    </dgm:pt>
    <dgm:pt modelId="{3F1FFF25-D6C7-4D71-9CF0-97708F36484D}" type="sibTrans" cxnId="{55AD9476-F439-41A3-88B0-43CEC2D26486}">
      <dgm:prSet/>
      <dgm:spPr/>
      <dgm:t>
        <a:bodyPr/>
        <a:lstStyle/>
        <a:p>
          <a:endParaRPr lang="en-US"/>
        </a:p>
      </dgm:t>
    </dgm:pt>
    <dgm:pt modelId="{3DEFA249-D4F0-49B6-A7D0-4900253C7E3C}">
      <dgm:prSet/>
      <dgm:spPr>
        <a:ln>
          <a:solidFill>
            <a:schemeClr val="bg1"/>
          </a:solidFill>
        </a:ln>
      </dgm:spPr>
      <dgm:t>
        <a:bodyPr/>
        <a:lstStyle/>
        <a:p>
          <a:pPr>
            <a:lnSpc>
              <a:spcPct val="100000"/>
            </a:lnSpc>
          </a:pPr>
          <a:r>
            <a:rPr lang="en-US" dirty="0"/>
            <a:t>Why it’s easier than decimal?</a:t>
          </a:r>
        </a:p>
      </dgm:t>
    </dgm:pt>
    <dgm:pt modelId="{E6548B64-CD61-4B2A-A056-FBB8355A4DCE}" type="parTrans" cxnId="{A303C4C0-5DCD-4D00-8873-7513F898E75B}">
      <dgm:prSet/>
      <dgm:spPr/>
      <dgm:t>
        <a:bodyPr/>
        <a:lstStyle/>
        <a:p>
          <a:endParaRPr lang="en-US"/>
        </a:p>
      </dgm:t>
    </dgm:pt>
    <dgm:pt modelId="{AD82E7F4-B87A-4BB5-A16B-7E24B5021C69}" type="sibTrans" cxnId="{A303C4C0-5DCD-4D00-8873-7513F898E75B}">
      <dgm:prSet/>
      <dgm:spPr/>
      <dgm:t>
        <a:bodyPr/>
        <a:lstStyle/>
        <a:p>
          <a:endParaRPr lang="en-US"/>
        </a:p>
      </dgm:t>
    </dgm:pt>
    <dgm:pt modelId="{B19127CC-0DDC-4551-82EA-A681943B9995}">
      <dgm:prSet/>
      <dgm:spPr>
        <a:ln>
          <a:solidFill>
            <a:schemeClr val="bg1"/>
          </a:solidFill>
        </a:ln>
      </dgm:spPr>
      <dgm:t>
        <a:bodyPr/>
        <a:lstStyle/>
        <a:p>
          <a:pPr>
            <a:lnSpc>
              <a:spcPct val="100000"/>
            </a:lnSpc>
          </a:pPr>
          <a:r>
            <a:rPr lang="en-US" dirty="0"/>
            <a:t>Binary systems in the nature</a:t>
          </a:r>
        </a:p>
      </dgm:t>
    </dgm:pt>
    <dgm:pt modelId="{F3AAC8C2-9077-4451-8AB5-E5F16329CA59}" type="parTrans" cxnId="{71294B6E-966C-4763-8715-5B819470A094}">
      <dgm:prSet/>
      <dgm:spPr/>
      <dgm:t>
        <a:bodyPr/>
        <a:lstStyle/>
        <a:p>
          <a:endParaRPr lang="en-US"/>
        </a:p>
      </dgm:t>
    </dgm:pt>
    <dgm:pt modelId="{6DC4865D-F748-44C6-B530-1270CEC00205}" type="sibTrans" cxnId="{71294B6E-966C-4763-8715-5B819470A094}">
      <dgm:prSet/>
      <dgm:spPr/>
      <dgm:t>
        <a:bodyPr/>
        <a:lstStyle/>
        <a:p>
          <a:endParaRPr lang="en-US"/>
        </a:p>
      </dgm:t>
    </dgm:pt>
    <dgm:pt modelId="{3960A8A9-23F1-49C4-83EE-519D9FD612C1}" type="pres">
      <dgm:prSet presAssocID="{784C9216-A956-4D49-BDAD-645EB2907F5D}" presName="root" presStyleCnt="0">
        <dgm:presLayoutVars>
          <dgm:dir/>
          <dgm:resizeHandles val="exact"/>
        </dgm:presLayoutVars>
      </dgm:prSet>
      <dgm:spPr/>
    </dgm:pt>
    <dgm:pt modelId="{568D4652-BCEE-405A-A64A-2634F428543D}" type="pres">
      <dgm:prSet presAssocID="{1E003DB1-4634-4A51-A576-2BB66F570877}" presName="compNode" presStyleCnt="0"/>
      <dgm:spPr/>
    </dgm:pt>
    <dgm:pt modelId="{A8203C8F-9CDA-4EEF-8B12-6FBE3C5F3644}" type="pres">
      <dgm:prSet presAssocID="{1E003DB1-4634-4A51-A576-2BB66F570877}" presName="bgRect" presStyleLbl="bgShp" presStyleIdx="0" presStyleCnt="4"/>
      <dgm:spPr>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dgm:spPr>
    </dgm:pt>
    <dgm:pt modelId="{AF092357-55F2-476D-8AB1-374729613FD1}" type="pres">
      <dgm:prSet presAssocID="{1E003DB1-4634-4A51-A576-2BB66F570877}"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pt>
    <dgm:pt modelId="{6C3EBA5B-FD32-4FD5-96DF-01FFAD02B0EE}" type="pres">
      <dgm:prSet presAssocID="{1E003DB1-4634-4A51-A576-2BB66F570877}" presName="spaceRect" presStyleCnt="0"/>
      <dgm:spPr/>
    </dgm:pt>
    <dgm:pt modelId="{E05D0C76-A2E7-4E6D-A77C-62B075414D57}" type="pres">
      <dgm:prSet presAssocID="{1E003DB1-4634-4A51-A576-2BB66F570877}" presName="parTx" presStyleLbl="revTx" presStyleIdx="0" presStyleCnt="4">
        <dgm:presLayoutVars>
          <dgm:chMax val="0"/>
          <dgm:chPref val="0"/>
        </dgm:presLayoutVars>
      </dgm:prSet>
      <dgm:spPr/>
    </dgm:pt>
    <dgm:pt modelId="{C1C091E5-1F36-4108-AED6-193CDE01D6C7}" type="pres">
      <dgm:prSet presAssocID="{FC8BCE5A-8A7B-44DA-9CEF-A86A0E18E575}" presName="sibTrans" presStyleCnt="0"/>
      <dgm:spPr/>
    </dgm:pt>
    <dgm:pt modelId="{26485579-C0F3-4982-908A-E245F2076F78}" type="pres">
      <dgm:prSet presAssocID="{2BFED98C-43B4-4FC5-A46C-E7CF6AC8E1C7}" presName="compNode" presStyleCnt="0"/>
      <dgm:spPr/>
    </dgm:pt>
    <dgm:pt modelId="{551DFEDA-5E0B-4000-888F-C6BC8133D83F}" type="pres">
      <dgm:prSet presAssocID="{2BFED98C-43B4-4FC5-A46C-E7CF6AC8E1C7}" presName="bgRect" presStyleLbl="bgShp" presStyleIdx="1" presStyleCnt="4"/>
      <dgm:spPr>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dgm:spPr>
    </dgm:pt>
    <dgm:pt modelId="{94E03F70-393A-4E23-9F27-56E7AC1A2C64}" type="pres">
      <dgm:prSet presAssocID="{2BFED98C-43B4-4FC5-A46C-E7CF6AC8E1C7}"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Downward trend"/>
        </a:ext>
      </dgm:extLst>
    </dgm:pt>
    <dgm:pt modelId="{83BAC76C-2636-4C42-8A80-25816BACA469}" type="pres">
      <dgm:prSet presAssocID="{2BFED98C-43B4-4FC5-A46C-E7CF6AC8E1C7}" presName="spaceRect" presStyleCnt="0"/>
      <dgm:spPr/>
    </dgm:pt>
    <dgm:pt modelId="{6E4FE53A-4E64-4DBE-A177-50E2498C6ABA}" type="pres">
      <dgm:prSet presAssocID="{2BFED98C-43B4-4FC5-A46C-E7CF6AC8E1C7}" presName="parTx" presStyleLbl="revTx" presStyleIdx="1" presStyleCnt="4">
        <dgm:presLayoutVars>
          <dgm:chMax val="0"/>
          <dgm:chPref val="0"/>
        </dgm:presLayoutVars>
      </dgm:prSet>
      <dgm:spPr/>
    </dgm:pt>
    <dgm:pt modelId="{6E40BE7F-0391-4D64-BAA8-FC6C2433E365}" type="pres">
      <dgm:prSet presAssocID="{3F1FFF25-D6C7-4D71-9CF0-97708F36484D}" presName="sibTrans" presStyleCnt="0"/>
      <dgm:spPr/>
    </dgm:pt>
    <dgm:pt modelId="{570D6A13-EBA2-4160-ACD8-B02FC8BACD8A}" type="pres">
      <dgm:prSet presAssocID="{3DEFA249-D4F0-49B6-A7D0-4900253C7E3C}" presName="compNode" presStyleCnt="0"/>
      <dgm:spPr/>
    </dgm:pt>
    <dgm:pt modelId="{662A53A0-9F01-45B1-812E-0ECA38B0E4AB}" type="pres">
      <dgm:prSet presAssocID="{3DEFA249-D4F0-49B6-A7D0-4900253C7E3C}" presName="bgRect" presStyleLbl="bgShp" presStyleIdx="2" presStyleCnt="4"/>
      <dgm:spPr>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dgm:spPr>
    </dgm:pt>
    <dgm:pt modelId="{6D37E1B5-5C79-4CBB-B700-6E7A6CBBF923}" type="pres">
      <dgm:prSet presAssocID="{3DEFA249-D4F0-49B6-A7D0-4900253C7E3C}"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Pencil"/>
        </a:ext>
      </dgm:extLst>
    </dgm:pt>
    <dgm:pt modelId="{10965F45-A31F-4485-9C05-66C751922AC6}" type="pres">
      <dgm:prSet presAssocID="{3DEFA249-D4F0-49B6-A7D0-4900253C7E3C}" presName="spaceRect" presStyleCnt="0"/>
      <dgm:spPr/>
    </dgm:pt>
    <dgm:pt modelId="{E28ADCFE-9167-4DB3-BF68-23D3EE65E4BA}" type="pres">
      <dgm:prSet presAssocID="{3DEFA249-D4F0-49B6-A7D0-4900253C7E3C}" presName="parTx" presStyleLbl="revTx" presStyleIdx="2" presStyleCnt="4">
        <dgm:presLayoutVars>
          <dgm:chMax val="0"/>
          <dgm:chPref val="0"/>
        </dgm:presLayoutVars>
      </dgm:prSet>
      <dgm:spPr/>
    </dgm:pt>
    <dgm:pt modelId="{E844C05F-39BC-47E9-BC79-85DD937AC111}" type="pres">
      <dgm:prSet presAssocID="{AD82E7F4-B87A-4BB5-A16B-7E24B5021C69}" presName="sibTrans" presStyleCnt="0"/>
      <dgm:spPr/>
    </dgm:pt>
    <dgm:pt modelId="{064C9F15-56AE-4EED-9A63-ECB2417F9F59}" type="pres">
      <dgm:prSet presAssocID="{B19127CC-0DDC-4551-82EA-A681943B9995}" presName="compNode" presStyleCnt="0"/>
      <dgm:spPr/>
    </dgm:pt>
    <dgm:pt modelId="{669EB7C6-8A30-41CD-B9BF-D1ABE771EA87}" type="pres">
      <dgm:prSet presAssocID="{B19127CC-0DDC-4551-82EA-A681943B9995}" presName="bgRect" presStyleLbl="bgShp" presStyleIdx="3" presStyleCnt="4"/>
      <dgm:spPr>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dgm:spPr>
    </dgm:pt>
    <dgm:pt modelId="{C4C862C6-3CAA-4438-8994-A06ECFEE7895}" type="pres">
      <dgm:prSet presAssocID="{B19127CC-0DDC-4551-82EA-A681943B9995}"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Deciduous tree"/>
        </a:ext>
      </dgm:extLst>
    </dgm:pt>
    <dgm:pt modelId="{F6BCD5DE-F8D2-4EAB-B360-61EE8FA2E036}" type="pres">
      <dgm:prSet presAssocID="{B19127CC-0DDC-4551-82EA-A681943B9995}" presName="spaceRect" presStyleCnt="0"/>
      <dgm:spPr/>
    </dgm:pt>
    <dgm:pt modelId="{93F6E4BF-EB7A-4043-B857-911737481C7E}" type="pres">
      <dgm:prSet presAssocID="{B19127CC-0DDC-4551-82EA-A681943B9995}" presName="parTx" presStyleLbl="revTx" presStyleIdx="3" presStyleCnt="4">
        <dgm:presLayoutVars>
          <dgm:chMax val="0"/>
          <dgm:chPref val="0"/>
        </dgm:presLayoutVars>
      </dgm:prSet>
      <dgm:spPr/>
    </dgm:pt>
  </dgm:ptLst>
  <dgm:cxnLst>
    <dgm:cxn modelId="{BC3F6615-2DC5-49B0-858E-B12400B98D34}" type="presOf" srcId="{B19127CC-0DDC-4551-82EA-A681943B9995}" destId="{93F6E4BF-EB7A-4043-B857-911737481C7E}" srcOrd="0" destOrd="0" presId="urn:microsoft.com/office/officeart/2018/2/layout/IconVerticalSolidList"/>
    <dgm:cxn modelId="{8D9C9C1E-B97D-441C-BD8C-10CDD65E82A8}" type="presOf" srcId="{2BFED98C-43B4-4FC5-A46C-E7CF6AC8E1C7}" destId="{6E4FE53A-4E64-4DBE-A177-50E2498C6ABA}" srcOrd="0" destOrd="0" presId="urn:microsoft.com/office/officeart/2018/2/layout/IconVerticalSolidList"/>
    <dgm:cxn modelId="{C8D3032F-0BEB-48FA-A3FF-7B6000B7B7C9}" type="presOf" srcId="{784C9216-A956-4D49-BDAD-645EB2907F5D}" destId="{3960A8A9-23F1-49C4-83EE-519D9FD612C1}" srcOrd="0" destOrd="0" presId="urn:microsoft.com/office/officeart/2018/2/layout/IconVerticalSolidList"/>
    <dgm:cxn modelId="{F8D16847-C532-47AC-A173-D4C7F93FF711}" type="presOf" srcId="{1E003DB1-4634-4A51-A576-2BB66F570877}" destId="{E05D0C76-A2E7-4E6D-A77C-62B075414D57}" srcOrd="0" destOrd="0" presId="urn:microsoft.com/office/officeart/2018/2/layout/IconVerticalSolidList"/>
    <dgm:cxn modelId="{71294B6E-966C-4763-8715-5B819470A094}" srcId="{784C9216-A956-4D49-BDAD-645EB2907F5D}" destId="{B19127CC-0DDC-4551-82EA-A681943B9995}" srcOrd="3" destOrd="0" parTransId="{F3AAC8C2-9077-4451-8AB5-E5F16329CA59}" sibTransId="{6DC4865D-F748-44C6-B530-1270CEC00205}"/>
    <dgm:cxn modelId="{55AD9476-F439-41A3-88B0-43CEC2D26486}" srcId="{784C9216-A956-4D49-BDAD-645EB2907F5D}" destId="{2BFED98C-43B4-4FC5-A46C-E7CF6AC8E1C7}" srcOrd="1" destOrd="0" parTransId="{77DE2DB2-D97A-460E-A1EA-51A86E95813D}" sibTransId="{3F1FFF25-D6C7-4D71-9CF0-97708F36484D}"/>
    <dgm:cxn modelId="{F0C7D4B4-4D1D-4AE1-8FAB-248AAB1D8543}" type="presOf" srcId="{3DEFA249-D4F0-49B6-A7D0-4900253C7E3C}" destId="{E28ADCFE-9167-4DB3-BF68-23D3EE65E4BA}" srcOrd="0" destOrd="0" presId="urn:microsoft.com/office/officeart/2018/2/layout/IconVerticalSolidList"/>
    <dgm:cxn modelId="{A303C4C0-5DCD-4D00-8873-7513F898E75B}" srcId="{784C9216-A956-4D49-BDAD-645EB2907F5D}" destId="{3DEFA249-D4F0-49B6-A7D0-4900253C7E3C}" srcOrd="2" destOrd="0" parTransId="{E6548B64-CD61-4B2A-A056-FBB8355A4DCE}" sibTransId="{AD82E7F4-B87A-4BB5-A16B-7E24B5021C69}"/>
    <dgm:cxn modelId="{E0E2BED1-890C-4DBC-981B-4D39DD0492F4}" srcId="{784C9216-A956-4D49-BDAD-645EB2907F5D}" destId="{1E003DB1-4634-4A51-A576-2BB66F570877}" srcOrd="0" destOrd="0" parTransId="{E7921EA5-3373-4E20-B554-77537E84529A}" sibTransId="{FC8BCE5A-8A7B-44DA-9CEF-A86A0E18E575}"/>
    <dgm:cxn modelId="{AA789B08-792A-4297-9609-C0FA56F5F3AA}" type="presParOf" srcId="{3960A8A9-23F1-49C4-83EE-519D9FD612C1}" destId="{568D4652-BCEE-405A-A64A-2634F428543D}" srcOrd="0" destOrd="0" presId="urn:microsoft.com/office/officeart/2018/2/layout/IconVerticalSolidList"/>
    <dgm:cxn modelId="{42D9EEBE-24E9-4817-8ADB-0A0BFA6C6208}" type="presParOf" srcId="{568D4652-BCEE-405A-A64A-2634F428543D}" destId="{A8203C8F-9CDA-4EEF-8B12-6FBE3C5F3644}" srcOrd="0" destOrd="0" presId="urn:microsoft.com/office/officeart/2018/2/layout/IconVerticalSolidList"/>
    <dgm:cxn modelId="{03173828-B3B2-4E16-9FA0-D6A53D8A06DB}" type="presParOf" srcId="{568D4652-BCEE-405A-A64A-2634F428543D}" destId="{AF092357-55F2-476D-8AB1-374729613FD1}" srcOrd="1" destOrd="0" presId="urn:microsoft.com/office/officeart/2018/2/layout/IconVerticalSolidList"/>
    <dgm:cxn modelId="{EC1EFD9A-74F0-49CA-A7B9-90708BEA3696}" type="presParOf" srcId="{568D4652-BCEE-405A-A64A-2634F428543D}" destId="{6C3EBA5B-FD32-4FD5-96DF-01FFAD02B0EE}" srcOrd="2" destOrd="0" presId="urn:microsoft.com/office/officeart/2018/2/layout/IconVerticalSolidList"/>
    <dgm:cxn modelId="{9598C397-A79B-481D-9132-3FE69BEB46E2}" type="presParOf" srcId="{568D4652-BCEE-405A-A64A-2634F428543D}" destId="{E05D0C76-A2E7-4E6D-A77C-62B075414D57}" srcOrd="3" destOrd="0" presId="urn:microsoft.com/office/officeart/2018/2/layout/IconVerticalSolidList"/>
    <dgm:cxn modelId="{8A746B93-6C1F-4347-BDE4-6E99FDAD39BF}" type="presParOf" srcId="{3960A8A9-23F1-49C4-83EE-519D9FD612C1}" destId="{C1C091E5-1F36-4108-AED6-193CDE01D6C7}" srcOrd="1" destOrd="0" presId="urn:microsoft.com/office/officeart/2018/2/layout/IconVerticalSolidList"/>
    <dgm:cxn modelId="{81B98586-FEB5-4F63-9FF6-409A8F477F4E}" type="presParOf" srcId="{3960A8A9-23F1-49C4-83EE-519D9FD612C1}" destId="{26485579-C0F3-4982-908A-E245F2076F78}" srcOrd="2" destOrd="0" presId="urn:microsoft.com/office/officeart/2018/2/layout/IconVerticalSolidList"/>
    <dgm:cxn modelId="{26118C3B-54A5-41DA-8C92-0E02F6BCA3F0}" type="presParOf" srcId="{26485579-C0F3-4982-908A-E245F2076F78}" destId="{551DFEDA-5E0B-4000-888F-C6BC8133D83F}" srcOrd="0" destOrd="0" presId="urn:microsoft.com/office/officeart/2018/2/layout/IconVerticalSolidList"/>
    <dgm:cxn modelId="{342DBEF6-BD89-4DE3-9018-8266387E7575}" type="presParOf" srcId="{26485579-C0F3-4982-908A-E245F2076F78}" destId="{94E03F70-393A-4E23-9F27-56E7AC1A2C64}" srcOrd="1" destOrd="0" presId="urn:microsoft.com/office/officeart/2018/2/layout/IconVerticalSolidList"/>
    <dgm:cxn modelId="{B16F11FF-ED39-462F-B58D-8DD777C41197}" type="presParOf" srcId="{26485579-C0F3-4982-908A-E245F2076F78}" destId="{83BAC76C-2636-4C42-8A80-25816BACA469}" srcOrd="2" destOrd="0" presId="urn:microsoft.com/office/officeart/2018/2/layout/IconVerticalSolidList"/>
    <dgm:cxn modelId="{F2A93F90-22C0-4F2C-9DB5-C35F1B5B27C7}" type="presParOf" srcId="{26485579-C0F3-4982-908A-E245F2076F78}" destId="{6E4FE53A-4E64-4DBE-A177-50E2498C6ABA}" srcOrd="3" destOrd="0" presId="urn:microsoft.com/office/officeart/2018/2/layout/IconVerticalSolidList"/>
    <dgm:cxn modelId="{99A899CA-B88A-431C-9BC3-7F6A29907078}" type="presParOf" srcId="{3960A8A9-23F1-49C4-83EE-519D9FD612C1}" destId="{6E40BE7F-0391-4D64-BAA8-FC6C2433E365}" srcOrd="3" destOrd="0" presId="urn:microsoft.com/office/officeart/2018/2/layout/IconVerticalSolidList"/>
    <dgm:cxn modelId="{AD0CC792-E8A1-46C6-BDFB-62B957DC9781}" type="presParOf" srcId="{3960A8A9-23F1-49C4-83EE-519D9FD612C1}" destId="{570D6A13-EBA2-4160-ACD8-B02FC8BACD8A}" srcOrd="4" destOrd="0" presId="urn:microsoft.com/office/officeart/2018/2/layout/IconVerticalSolidList"/>
    <dgm:cxn modelId="{7CA65104-A43F-4EF8-B601-91B15C748F0F}" type="presParOf" srcId="{570D6A13-EBA2-4160-ACD8-B02FC8BACD8A}" destId="{662A53A0-9F01-45B1-812E-0ECA38B0E4AB}" srcOrd="0" destOrd="0" presId="urn:microsoft.com/office/officeart/2018/2/layout/IconVerticalSolidList"/>
    <dgm:cxn modelId="{E9D06729-7610-4702-B21A-B51F1CA406F9}" type="presParOf" srcId="{570D6A13-EBA2-4160-ACD8-B02FC8BACD8A}" destId="{6D37E1B5-5C79-4CBB-B700-6E7A6CBBF923}" srcOrd="1" destOrd="0" presId="urn:microsoft.com/office/officeart/2018/2/layout/IconVerticalSolidList"/>
    <dgm:cxn modelId="{0F066B89-3D40-4651-9320-E96179FE2BF5}" type="presParOf" srcId="{570D6A13-EBA2-4160-ACD8-B02FC8BACD8A}" destId="{10965F45-A31F-4485-9C05-66C751922AC6}" srcOrd="2" destOrd="0" presId="urn:microsoft.com/office/officeart/2018/2/layout/IconVerticalSolidList"/>
    <dgm:cxn modelId="{D9D93A90-B4B5-4DFB-B0A5-578C408138AB}" type="presParOf" srcId="{570D6A13-EBA2-4160-ACD8-B02FC8BACD8A}" destId="{E28ADCFE-9167-4DB3-BF68-23D3EE65E4BA}" srcOrd="3" destOrd="0" presId="urn:microsoft.com/office/officeart/2018/2/layout/IconVerticalSolidList"/>
    <dgm:cxn modelId="{971F25ED-59B9-4D9E-9DF5-8EA418728A32}" type="presParOf" srcId="{3960A8A9-23F1-49C4-83EE-519D9FD612C1}" destId="{E844C05F-39BC-47E9-BC79-85DD937AC111}" srcOrd="5" destOrd="0" presId="urn:microsoft.com/office/officeart/2018/2/layout/IconVerticalSolidList"/>
    <dgm:cxn modelId="{4E9CF5E1-6DB6-4954-AF25-6E2498F19362}" type="presParOf" srcId="{3960A8A9-23F1-49C4-83EE-519D9FD612C1}" destId="{064C9F15-56AE-4EED-9A63-ECB2417F9F59}" srcOrd="6" destOrd="0" presId="urn:microsoft.com/office/officeart/2018/2/layout/IconVerticalSolidList"/>
    <dgm:cxn modelId="{E3E5F89B-8415-4198-89ED-46D1BEA80E8F}" type="presParOf" srcId="{064C9F15-56AE-4EED-9A63-ECB2417F9F59}" destId="{669EB7C6-8A30-41CD-B9BF-D1ABE771EA87}" srcOrd="0" destOrd="0" presId="urn:microsoft.com/office/officeart/2018/2/layout/IconVerticalSolidList"/>
    <dgm:cxn modelId="{0007AB74-619C-4498-ADD6-713B4B46D837}" type="presParOf" srcId="{064C9F15-56AE-4EED-9A63-ECB2417F9F59}" destId="{C4C862C6-3CAA-4438-8994-A06ECFEE7895}" srcOrd="1" destOrd="0" presId="urn:microsoft.com/office/officeart/2018/2/layout/IconVerticalSolidList"/>
    <dgm:cxn modelId="{372BB91C-E740-4ED3-BBC1-9EE13CA782D8}" type="presParOf" srcId="{064C9F15-56AE-4EED-9A63-ECB2417F9F59}" destId="{F6BCD5DE-F8D2-4EAB-B360-61EE8FA2E036}" srcOrd="2" destOrd="0" presId="urn:microsoft.com/office/officeart/2018/2/layout/IconVerticalSolidList"/>
    <dgm:cxn modelId="{E7B970C2-9EB7-4E78-BCF1-5E32D0D3D394}" type="presParOf" srcId="{064C9F15-56AE-4EED-9A63-ECB2417F9F59}" destId="{93F6E4BF-EB7A-4043-B857-911737481C7E}"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2.xml><?xml version="1.0" encoding="utf-8"?>
<dgm:dataModel xmlns:dgm="http://schemas.openxmlformats.org/drawingml/2006/diagram" xmlns:a="http://schemas.openxmlformats.org/drawingml/2006/main">
  <dgm:ptLst>
    <dgm:pt modelId="{25E9A5B9-5137-487D-985D-F334312A3D42}"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2DC6B2FB-DFB5-4B6D-A1E6-54073FC166DC}">
      <dgm:prSet phldrT="[Text]"/>
      <dgm:spPr/>
      <dgm:t>
        <a:bodyPr/>
        <a:lstStyle/>
        <a:p>
          <a:r>
            <a:rPr lang="en-US" dirty="0"/>
            <a:t>Binary to Decimal</a:t>
          </a:r>
        </a:p>
      </dgm:t>
    </dgm:pt>
    <dgm:pt modelId="{CF105D85-4B61-4803-B3BF-0EDD057D8CD4}" type="parTrans" cxnId="{4D4E2B99-F996-4F12-ADD8-BC2444770B93}">
      <dgm:prSet/>
      <dgm:spPr/>
      <dgm:t>
        <a:bodyPr/>
        <a:lstStyle/>
        <a:p>
          <a:endParaRPr lang="en-US"/>
        </a:p>
      </dgm:t>
    </dgm:pt>
    <dgm:pt modelId="{30F3EE99-33E7-47DF-9136-12FD35453180}" type="sibTrans" cxnId="{4D4E2B99-F996-4F12-ADD8-BC2444770B93}">
      <dgm:prSet/>
      <dgm:spPr/>
      <dgm:t>
        <a:bodyPr/>
        <a:lstStyle/>
        <a:p>
          <a:endParaRPr lang="en-US"/>
        </a:p>
      </dgm:t>
    </dgm:pt>
    <dgm:pt modelId="{114B5466-6D19-4EA0-9A0B-341E2FF1B2EF}">
      <dgm:prSet phldrT="[Text]"/>
      <dgm:spPr/>
      <dgm:t>
        <a:bodyPr/>
        <a:lstStyle/>
        <a:p>
          <a:r>
            <a:rPr lang="en-US" dirty="0"/>
            <a:t>Decimal to Binary</a:t>
          </a:r>
        </a:p>
      </dgm:t>
    </dgm:pt>
    <dgm:pt modelId="{75D98D19-37F4-4434-AC5F-52E84C0BC608}" type="parTrans" cxnId="{2DAC787B-574D-40CD-AB17-BB7DF8BF13CF}">
      <dgm:prSet/>
      <dgm:spPr/>
      <dgm:t>
        <a:bodyPr/>
        <a:lstStyle/>
        <a:p>
          <a:endParaRPr lang="en-US"/>
        </a:p>
      </dgm:t>
    </dgm:pt>
    <dgm:pt modelId="{6971BEC8-0E11-4FC0-95A4-5A2A03F366FA}" type="sibTrans" cxnId="{2DAC787B-574D-40CD-AB17-BB7DF8BF13CF}">
      <dgm:prSet/>
      <dgm:spPr/>
      <dgm:t>
        <a:bodyPr/>
        <a:lstStyle/>
        <a:p>
          <a:endParaRPr lang="en-US"/>
        </a:p>
      </dgm:t>
    </dgm:pt>
    <dgm:pt modelId="{74041A50-A524-4B3A-B7B1-A152FC2B05AC}">
      <dgm:prSet phldrT="[Text]"/>
      <dgm:spPr/>
      <dgm:t>
        <a:bodyPr/>
        <a:lstStyle/>
        <a:p>
          <a:r>
            <a:rPr lang="en-US" dirty="0"/>
            <a:t>Position value method (earlier)</a:t>
          </a:r>
        </a:p>
      </dgm:t>
    </dgm:pt>
    <dgm:pt modelId="{DFB9FD79-927E-4801-99A5-BD16641ECF2D}" type="parTrans" cxnId="{36115660-85DE-4C31-B239-787CCB25A6F4}">
      <dgm:prSet/>
      <dgm:spPr/>
      <dgm:t>
        <a:bodyPr/>
        <a:lstStyle/>
        <a:p>
          <a:endParaRPr lang="en-US"/>
        </a:p>
      </dgm:t>
    </dgm:pt>
    <dgm:pt modelId="{CAF27B85-1336-4D71-8309-7277FD6CE9FA}" type="sibTrans" cxnId="{36115660-85DE-4C31-B239-787CCB25A6F4}">
      <dgm:prSet/>
      <dgm:spPr/>
      <dgm:t>
        <a:bodyPr/>
        <a:lstStyle/>
        <a:p>
          <a:endParaRPr lang="en-US"/>
        </a:p>
      </dgm:t>
    </dgm:pt>
    <dgm:pt modelId="{CEA1C4D8-FC9C-4BB1-B7A3-F5FBCA70DCD4}">
      <dgm:prSet phldrT="[Text]"/>
      <dgm:spPr/>
      <dgm:t>
        <a:bodyPr/>
        <a:lstStyle/>
        <a:p>
          <a:r>
            <a:rPr lang="en-US" dirty="0"/>
            <a:t>Short division method</a:t>
          </a:r>
        </a:p>
      </dgm:t>
    </dgm:pt>
    <dgm:pt modelId="{B4FC8D14-F3E1-4DDA-AE97-2A7D4D80B7E9}" type="parTrans" cxnId="{2E04D204-6590-411A-991B-24541B70C3B4}">
      <dgm:prSet/>
      <dgm:spPr/>
      <dgm:t>
        <a:bodyPr/>
        <a:lstStyle/>
        <a:p>
          <a:endParaRPr lang="en-US"/>
        </a:p>
      </dgm:t>
    </dgm:pt>
    <dgm:pt modelId="{42726342-3C62-44D0-ADE1-8442D4411941}" type="sibTrans" cxnId="{2E04D204-6590-411A-991B-24541B70C3B4}">
      <dgm:prSet/>
      <dgm:spPr/>
      <dgm:t>
        <a:bodyPr/>
        <a:lstStyle/>
        <a:p>
          <a:endParaRPr lang="en-US"/>
        </a:p>
      </dgm:t>
    </dgm:pt>
    <dgm:pt modelId="{6E4D2D66-8CF6-41BB-8961-48B3B7C1D367}">
      <dgm:prSet phldrT="[Text]"/>
      <dgm:spPr/>
      <dgm:t>
        <a:bodyPr/>
        <a:lstStyle/>
        <a:p>
          <a:r>
            <a:rPr lang="en-US" dirty="0"/>
            <a:t>Position value method</a:t>
          </a:r>
        </a:p>
      </dgm:t>
    </dgm:pt>
    <dgm:pt modelId="{E86176D9-525C-4EC6-A2A9-CE7609490532}" type="parTrans" cxnId="{BE18912A-AB62-4C43-8D2C-72C20C88FC36}">
      <dgm:prSet/>
      <dgm:spPr/>
      <dgm:t>
        <a:bodyPr/>
        <a:lstStyle/>
        <a:p>
          <a:endParaRPr lang="en-US"/>
        </a:p>
      </dgm:t>
    </dgm:pt>
    <dgm:pt modelId="{119AB652-BE29-442F-AA6D-A118CFF34ABE}" type="sibTrans" cxnId="{BE18912A-AB62-4C43-8D2C-72C20C88FC36}">
      <dgm:prSet/>
      <dgm:spPr/>
      <dgm:t>
        <a:bodyPr/>
        <a:lstStyle/>
        <a:p>
          <a:endParaRPr lang="en-US"/>
        </a:p>
      </dgm:t>
    </dgm:pt>
    <dgm:pt modelId="{BEE8352B-A424-4964-A58F-8FA4A6B2C3BD}" type="pres">
      <dgm:prSet presAssocID="{25E9A5B9-5137-487D-985D-F334312A3D42}" presName="linear" presStyleCnt="0">
        <dgm:presLayoutVars>
          <dgm:dir/>
          <dgm:animLvl val="lvl"/>
          <dgm:resizeHandles val="exact"/>
        </dgm:presLayoutVars>
      </dgm:prSet>
      <dgm:spPr/>
    </dgm:pt>
    <dgm:pt modelId="{25C5F99F-6128-4ACA-A334-8DE6820FE78A}" type="pres">
      <dgm:prSet presAssocID="{2DC6B2FB-DFB5-4B6D-A1E6-54073FC166DC}" presName="parentLin" presStyleCnt="0"/>
      <dgm:spPr/>
    </dgm:pt>
    <dgm:pt modelId="{89C45CE7-9309-4160-9AA0-EFAFD0BC2FF4}" type="pres">
      <dgm:prSet presAssocID="{2DC6B2FB-DFB5-4B6D-A1E6-54073FC166DC}" presName="parentLeftMargin" presStyleLbl="node1" presStyleIdx="0" presStyleCnt="2"/>
      <dgm:spPr/>
    </dgm:pt>
    <dgm:pt modelId="{E58712A3-BEA5-48D5-B7D2-76CD3C921566}" type="pres">
      <dgm:prSet presAssocID="{2DC6B2FB-DFB5-4B6D-A1E6-54073FC166DC}" presName="parentText" presStyleLbl="node1" presStyleIdx="0" presStyleCnt="2">
        <dgm:presLayoutVars>
          <dgm:chMax val="0"/>
          <dgm:bulletEnabled val="1"/>
        </dgm:presLayoutVars>
      </dgm:prSet>
      <dgm:spPr/>
    </dgm:pt>
    <dgm:pt modelId="{DAB06FCD-2905-4A37-83D0-F60367DAA69C}" type="pres">
      <dgm:prSet presAssocID="{2DC6B2FB-DFB5-4B6D-A1E6-54073FC166DC}" presName="negativeSpace" presStyleCnt="0"/>
      <dgm:spPr/>
    </dgm:pt>
    <dgm:pt modelId="{DD134121-1786-4B5D-B36A-7F7A30DB90D3}" type="pres">
      <dgm:prSet presAssocID="{2DC6B2FB-DFB5-4B6D-A1E6-54073FC166DC}" presName="childText" presStyleLbl="conFgAcc1" presStyleIdx="0" presStyleCnt="2">
        <dgm:presLayoutVars>
          <dgm:bulletEnabled val="1"/>
        </dgm:presLayoutVars>
      </dgm:prSet>
      <dgm:spPr/>
    </dgm:pt>
    <dgm:pt modelId="{E61D24D1-A0EB-4BBE-B048-C2349D2C1E5A}" type="pres">
      <dgm:prSet presAssocID="{30F3EE99-33E7-47DF-9136-12FD35453180}" presName="spaceBetweenRectangles" presStyleCnt="0"/>
      <dgm:spPr/>
    </dgm:pt>
    <dgm:pt modelId="{93501523-F73C-4E49-BF52-A87DDE97BAB4}" type="pres">
      <dgm:prSet presAssocID="{114B5466-6D19-4EA0-9A0B-341E2FF1B2EF}" presName="parentLin" presStyleCnt="0"/>
      <dgm:spPr/>
    </dgm:pt>
    <dgm:pt modelId="{46A5EF13-6003-441E-A04D-7609DC1602FC}" type="pres">
      <dgm:prSet presAssocID="{114B5466-6D19-4EA0-9A0B-341E2FF1B2EF}" presName="parentLeftMargin" presStyleLbl="node1" presStyleIdx="0" presStyleCnt="2"/>
      <dgm:spPr/>
    </dgm:pt>
    <dgm:pt modelId="{F029041C-A442-4E9C-A474-8A6E9BD9B8CA}" type="pres">
      <dgm:prSet presAssocID="{114B5466-6D19-4EA0-9A0B-341E2FF1B2EF}" presName="parentText" presStyleLbl="node1" presStyleIdx="1" presStyleCnt="2">
        <dgm:presLayoutVars>
          <dgm:chMax val="0"/>
          <dgm:bulletEnabled val="1"/>
        </dgm:presLayoutVars>
      </dgm:prSet>
      <dgm:spPr/>
    </dgm:pt>
    <dgm:pt modelId="{0DBC457B-7387-4324-8AA2-6E0A4165CBC0}" type="pres">
      <dgm:prSet presAssocID="{114B5466-6D19-4EA0-9A0B-341E2FF1B2EF}" presName="negativeSpace" presStyleCnt="0"/>
      <dgm:spPr/>
    </dgm:pt>
    <dgm:pt modelId="{16A70B42-CF03-43F6-96F1-8BBFA1FA3E6B}" type="pres">
      <dgm:prSet presAssocID="{114B5466-6D19-4EA0-9A0B-341E2FF1B2EF}" presName="childText" presStyleLbl="conFgAcc1" presStyleIdx="1" presStyleCnt="2">
        <dgm:presLayoutVars>
          <dgm:bulletEnabled val="1"/>
        </dgm:presLayoutVars>
      </dgm:prSet>
      <dgm:spPr/>
    </dgm:pt>
  </dgm:ptLst>
  <dgm:cxnLst>
    <dgm:cxn modelId="{2E04D204-6590-411A-991B-24541B70C3B4}" srcId="{114B5466-6D19-4EA0-9A0B-341E2FF1B2EF}" destId="{CEA1C4D8-FC9C-4BB1-B7A3-F5FBCA70DCD4}" srcOrd="1" destOrd="0" parTransId="{B4FC8D14-F3E1-4DDA-AE97-2A7D4D80B7E9}" sibTransId="{42726342-3C62-44D0-ADE1-8442D4411941}"/>
    <dgm:cxn modelId="{912F3B0D-44B0-4965-8EDC-9288D8D4FECE}" type="presOf" srcId="{CEA1C4D8-FC9C-4BB1-B7A3-F5FBCA70DCD4}" destId="{16A70B42-CF03-43F6-96F1-8BBFA1FA3E6B}" srcOrd="0" destOrd="1" presId="urn:microsoft.com/office/officeart/2005/8/layout/list1"/>
    <dgm:cxn modelId="{26E2720D-52F6-40D0-B5FB-BD9CAE9F2BF1}" type="presOf" srcId="{25E9A5B9-5137-487D-985D-F334312A3D42}" destId="{BEE8352B-A424-4964-A58F-8FA4A6B2C3BD}" srcOrd="0" destOrd="0" presId="urn:microsoft.com/office/officeart/2005/8/layout/list1"/>
    <dgm:cxn modelId="{BE18912A-AB62-4C43-8D2C-72C20C88FC36}" srcId="{114B5466-6D19-4EA0-9A0B-341E2FF1B2EF}" destId="{6E4D2D66-8CF6-41BB-8961-48B3B7C1D367}" srcOrd="0" destOrd="0" parTransId="{E86176D9-525C-4EC6-A2A9-CE7609490532}" sibTransId="{119AB652-BE29-442F-AA6D-A118CFF34ABE}"/>
    <dgm:cxn modelId="{36115660-85DE-4C31-B239-787CCB25A6F4}" srcId="{2DC6B2FB-DFB5-4B6D-A1E6-54073FC166DC}" destId="{74041A50-A524-4B3A-B7B1-A152FC2B05AC}" srcOrd="0" destOrd="0" parTransId="{DFB9FD79-927E-4801-99A5-BD16641ECF2D}" sibTransId="{CAF27B85-1336-4D71-8309-7277FD6CE9FA}"/>
    <dgm:cxn modelId="{DF7CEA6F-A0F9-479D-8836-975CAC077885}" type="presOf" srcId="{114B5466-6D19-4EA0-9A0B-341E2FF1B2EF}" destId="{F029041C-A442-4E9C-A474-8A6E9BD9B8CA}" srcOrd="1" destOrd="0" presId="urn:microsoft.com/office/officeart/2005/8/layout/list1"/>
    <dgm:cxn modelId="{2DAC787B-574D-40CD-AB17-BB7DF8BF13CF}" srcId="{25E9A5B9-5137-487D-985D-F334312A3D42}" destId="{114B5466-6D19-4EA0-9A0B-341E2FF1B2EF}" srcOrd="1" destOrd="0" parTransId="{75D98D19-37F4-4434-AC5F-52E84C0BC608}" sibTransId="{6971BEC8-0E11-4FC0-95A4-5A2A03F366FA}"/>
    <dgm:cxn modelId="{4B984D87-6FB4-42FF-80DA-61FE7E89928E}" type="presOf" srcId="{2DC6B2FB-DFB5-4B6D-A1E6-54073FC166DC}" destId="{E58712A3-BEA5-48D5-B7D2-76CD3C921566}" srcOrd="1" destOrd="0" presId="urn:microsoft.com/office/officeart/2005/8/layout/list1"/>
    <dgm:cxn modelId="{4D4E2B99-F996-4F12-ADD8-BC2444770B93}" srcId="{25E9A5B9-5137-487D-985D-F334312A3D42}" destId="{2DC6B2FB-DFB5-4B6D-A1E6-54073FC166DC}" srcOrd="0" destOrd="0" parTransId="{CF105D85-4B61-4803-B3BF-0EDD057D8CD4}" sibTransId="{30F3EE99-33E7-47DF-9136-12FD35453180}"/>
    <dgm:cxn modelId="{88AE1CC7-1513-43FA-AA09-AE0D2A7EF978}" type="presOf" srcId="{2DC6B2FB-DFB5-4B6D-A1E6-54073FC166DC}" destId="{89C45CE7-9309-4160-9AA0-EFAFD0BC2FF4}" srcOrd="0" destOrd="0" presId="urn:microsoft.com/office/officeart/2005/8/layout/list1"/>
    <dgm:cxn modelId="{614320CA-B30F-4020-A79E-040EAEF6C252}" type="presOf" srcId="{6E4D2D66-8CF6-41BB-8961-48B3B7C1D367}" destId="{16A70B42-CF03-43F6-96F1-8BBFA1FA3E6B}" srcOrd="0" destOrd="0" presId="urn:microsoft.com/office/officeart/2005/8/layout/list1"/>
    <dgm:cxn modelId="{8F45F7D8-B38D-41EC-9233-5053789BA857}" type="presOf" srcId="{74041A50-A524-4B3A-B7B1-A152FC2B05AC}" destId="{DD134121-1786-4B5D-B36A-7F7A30DB90D3}" srcOrd="0" destOrd="0" presId="urn:microsoft.com/office/officeart/2005/8/layout/list1"/>
    <dgm:cxn modelId="{BFB064E2-2003-47DF-9BC3-9071BA11EC29}" type="presOf" srcId="{114B5466-6D19-4EA0-9A0B-341E2FF1B2EF}" destId="{46A5EF13-6003-441E-A04D-7609DC1602FC}" srcOrd="0" destOrd="0" presId="urn:microsoft.com/office/officeart/2005/8/layout/list1"/>
    <dgm:cxn modelId="{71F93AAC-D2ED-456C-B59C-F6AAC4D5F61E}" type="presParOf" srcId="{BEE8352B-A424-4964-A58F-8FA4A6B2C3BD}" destId="{25C5F99F-6128-4ACA-A334-8DE6820FE78A}" srcOrd="0" destOrd="0" presId="urn:microsoft.com/office/officeart/2005/8/layout/list1"/>
    <dgm:cxn modelId="{75C604EB-C77B-4F98-BD85-E61F7459D58F}" type="presParOf" srcId="{25C5F99F-6128-4ACA-A334-8DE6820FE78A}" destId="{89C45CE7-9309-4160-9AA0-EFAFD0BC2FF4}" srcOrd="0" destOrd="0" presId="urn:microsoft.com/office/officeart/2005/8/layout/list1"/>
    <dgm:cxn modelId="{9292F72C-C02F-405D-9B78-353E71EDF2B7}" type="presParOf" srcId="{25C5F99F-6128-4ACA-A334-8DE6820FE78A}" destId="{E58712A3-BEA5-48D5-B7D2-76CD3C921566}" srcOrd="1" destOrd="0" presId="urn:microsoft.com/office/officeart/2005/8/layout/list1"/>
    <dgm:cxn modelId="{9650050E-757E-4BE0-9F7E-A68604227E15}" type="presParOf" srcId="{BEE8352B-A424-4964-A58F-8FA4A6B2C3BD}" destId="{DAB06FCD-2905-4A37-83D0-F60367DAA69C}" srcOrd="1" destOrd="0" presId="urn:microsoft.com/office/officeart/2005/8/layout/list1"/>
    <dgm:cxn modelId="{DD3BB5EB-22A2-4DD7-8D67-0F02BFA1EE4E}" type="presParOf" srcId="{BEE8352B-A424-4964-A58F-8FA4A6B2C3BD}" destId="{DD134121-1786-4B5D-B36A-7F7A30DB90D3}" srcOrd="2" destOrd="0" presId="urn:microsoft.com/office/officeart/2005/8/layout/list1"/>
    <dgm:cxn modelId="{395651AD-584C-4C49-B663-7E0AB13EA384}" type="presParOf" srcId="{BEE8352B-A424-4964-A58F-8FA4A6B2C3BD}" destId="{E61D24D1-A0EB-4BBE-B048-C2349D2C1E5A}" srcOrd="3" destOrd="0" presId="urn:microsoft.com/office/officeart/2005/8/layout/list1"/>
    <dgm:cxn modelId="{0C6F8827-2A22-446C-A869-9D7F6365072A}" type="presParOf" srcId="{BEE8352B-A424-4964-A58F-8FA4A6B2C3BD}" destId="{93501523-F73C-4E49-BF52-A87DDE97BAB4}" srcOrd="4" destOrd="0" presId="urn:microsoft.com/office/officeart/2005/8/layout/list1"/>
    <dgm:cxn modelId="{75023FF5-B808-4A21-AFC4-46521CE005EC}" type="presParOf" srcId="{93501523-F73C-4E49-BF52-A87DDE97BAB4}" destId="{46A5EF13-6003-441E-A04D-7609DC1602FC}" srcOrd="0" destOrd="0" presId="urn:microsoft.com/office/officeart/2005/8/layout/list1"/>
    <dgm:cxn modelId="{F0C18C59-7646-4885-A055-B4E075A7243B}" type="presParOf" srcId="{93501523-F73C-4E49-BF52-A87DDE97BAB4}" destId="{F029041C-A442-4E9C-A474-8A6E9BD9B8CA}" srcOrd="1" destOrd="0" presId="urn:microsoft.com/office/officeart/2005/8/layout/list1"/>
    <dgm:cxn modelId="{1E68DB6F-5BEB-4C8A-82AC-10075E3BA352}" type="presParOf" srcId="{BEE8352B-A424-4964-A58F-8FA4A6B2C3BD}" destId="{0DBC457B-7387-4324-8AA2-6E0A4165CBC0}" srcOrd="5" destOrd="0" presId="urn:microsoft.com/office/officeart/2005/8/layout/list1"/>
    <dgm:cxn modelId="{7DE5DFF2-EE14-47EF-B400-2EBAED02BB26}" type="presParOf" srcId="{BEE8352B-A424-4964-A58F-8FA4A6B2C3BD}" destId="{16A70B42-CF03-43F6-96F1-8BBFA1FA3E6B}" srcOrd="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8203C8F-9CDA-4EEF-8B12-6FBE3C5F3644}">
      <dsp:nvSpPr>
        <dsp:cNvPr id="0" name=""/>
        <dsp:cNvSpPr/>
      </dsp:nvSpPr>
      <dsp:spPr>
        <a:xfrm>
          <a:off x="0" y="2442"/>
          <a:ext cx="4885203" cy="1238008"/>
        </a:xfrm>
        <a:prstGeom prst="roundRect">
          <a:avLst>
            <a:gd name="adj" fmla="val 10000"/>
          </a:avLst>
        </a:prstGeom>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a:ln>
          <a:noFill/>
        </a:ln>
        <a:effectLst/>
      </dsp:spPr>
      <dsp:style>
        <a:lnRef idx="0">
          <a:scrgbClr r="0" g="0" b="0"/>
        </a:lnRef>
        <a:fillRef idx="1">
          <a:scrgbClr r="0" g="0" b="0"/>
        </a:fillRef>
        <a:effectRef idx="2">
          <a:scrgbClr r="0" g="0" b="0"/>
        </a:effectRef>
        <a:fontRef idx="minor"/>
      </dsp:style>
    </dsp:sp>
    <dsp:sp modelId="{AF092357-55F2-476D-8AB1-374729613FD1}">
      <dsp:nvSpPr>
        <dsp:cNvPr id="0" name=""/>
        <dsp:cNvSpPr/>
      </dsp:nvSpPr>
      <dsp:spPr>
        <a:xfrm>
          <a:off x="374497" y="280994"/>
          <a:ext cx="680904" cy="68090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E05D0C76-A2E7-4E6D-A77C-62B075414D57}">
      <dsp:nvSpPr>
        <dsp:cNvPr id="0" name=""/>
        <dsp:cNvSpPr/>
      </dsp:nvSpPr>
      <dsp:spPr>
        <a:xfrm>
          <a:off x="1429899" y="2442"/>
          <a:ext cx="3455303" cy="1238008"/>
        </a:xfrm>
        <a:prstGeom prst="rect">
          <a:avLst/>
        </a:prstGeom>
        <a:noFill/>
        <a:ln>
          <a:solidFill>
            <a:schemeClr val="bg1"/>
          </a:solidFill>
        </a:ln>
        <a:effectLst/>
      </dsp:spPr>
      <dsp:style>
        <a:lnRef idx="0">
          <a:scrgbClr r="0" g="0" b="0"/>
        </a:lnRef>
        <a:fillRef idx="0">
          <a:scrgbClr r="0" g="0" b="0"/>
        </a:fillRef>
        <a:effectRef idx="0">
          <a:scrgbClr r="0" g="0" b="0"/>
        </a:effectRef>
        <a:fontRef idx="minor"/>
      </dsp:style>
      <dsp:txBody>
        <a:bodyPr spcFirstLastPara="0" vert="horz" wrap="square" lIns="131023" tIns="131023" rIns="131023" bIns="131023" numCol="1" spcCol="1270" anchor="ctr" anchorCtr="0">
          <a:noAutofit/>
        </a:bodyPr>
        <a:lstStyle/>
        <a:p>
          <a:pPr marL="0" lvl="0" indent="0" algn="l" defTabSz="977900">
            <a:lnSpc>
              <a:spcPct val="100000"/>
            </a:lnSpc>
            <a:spcBef>
              <a:spcPct val="0"/>
            </a:spcBef>
            <a:spcAft>
              <a:spcPct val="35000"/>
            </a:spcAft>
            <a:buNone/>
          </a:pPr>
          <a:r>
            <a:rPr lang="en-US" sz="2200" kern="1200" dirty="0"/>
            <a:t>Conversion from/to Decimal</a:t>
          </a:r>
        </a:p>
      </dsp:txBody>
      <dsp:txXfrm>
        <a:off x="1429899" y="2442"/>
        <a:ext cx="3455303" cy="1238008"/>
      </dsp:txXfrm>
    </dsp:sp>
    <dsp:sp modelId="{551DFEDA-5E0B-4000-888F-C6BC8133D83F}">
      <dsp:nvSpPr>
        <dsp:cNvPr id="0" name=""/>
        <dsp:cNvSpPr/>
      </dsp:nvSpPr>
      <dsp:spPr>
        <a:xfrm>
          <a:off x="0" y="1549953"/>
          <a:ext cx="4885203" cy="1238008"/>
        </a:xfrm>
        <a:prstGeom prst="roundRect">
          <a:avLst>
            <a:gd name="adj" fmla="val 10000"/>
          </a:avLst>
        </a:prstGeom>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a:ln>
          <a:noFill/>
        </a:ln>
        <a:effectLst/>
      </dsp:spPr>
      <dsp:style>
        <a:lnRef idx="0">
          <a:scrgbClr r="0" g="0" b="0"/>
        </a:lnRef>
        <a:fillRef idx="1">
          <a:scrgbClr r="0" g="0" b="0"/>
        </a:fillRef>
        <a:effectRef idx="2">
          <a:scrgbClr r="0" g="0" b="0"/>
        </a:effectRef>
        <a:fontRef idx="minor"/>
      </dsp:style>
    </dsp:sp>
    <dsp:sp modelId="{94E03F70-393A-4E23-9F27-56E7AC1A2C64}">
      <dsp:nvSpPr>
        <dsp:cNvPr id="0" name=""/>
        <dsp:cNvSpPr/>
      </dsp:nvSpPr>
      <dsp:spPr>
        <a:xfrm>
          <a:off x="374497" y="1828505"/>
          <a:ext cx="680904" cy="68090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6E4FE53A-4E64-4DBE-A177-50E2498C6ABA}">
      <dsp:nvSpPr>
        <dsp:cNvPr id="0" name=""/>
        <dsp:cNvSpPr/>
      </dsp:nvSpPr>
      <dsp:spPr>
        <a:xfrm>
          <a:off x="1429899" y="1549953"/>
          <a:ext cx="3455303" cy="1238008"/>
        </a:xfrm>
        <a:prstGeom prst="rect">
          <a:avLst/>
        </a:prstGeom>
        <a:noFill/>
        <a:ln>
          <a:solidFill>
            <a:schemeClr val="bg1"/>
          </a:solidFill>
        </a:ln>
        <a:effectLst/>
      </dsp:spPr>
      <dsp:style>
        <a:lnRef idx="0">
          <a:scrgbClr r="0" g="0" b="0"/>
        </a:lnRef>
        <a:fillRef idx="0">
          <a:scrgbClr r="0" g="0" b="0"/>
        </a:fillRef>
        <a:effectRef idx="0">
          <a:scrgbClr r="0" g="0" b="0"/>
        </a:effectRef>
        <a:fontRef idx="minor"/>
      </dsp:style>
      <dsp:txBody>
        <a:bodyPr spcFirstLastPara="0" vert="horz" wrap="square" lIns="131023" tIns="131023" rIns="131023" bIns="131023" numCol="1" spcCol="1270" anchor="ctr" anchorCtr="0">
          <a:noAutofit/>
        </a:bodyPr>
        <a:lstStyle/>
        <a:p>
          <a:pPr marL="0" lvl="0" indent="0" algn="l" defTabSz="977900">
            <a:lnSpc>
              <a:spcPct val="100000"/>
            </a:lnSpc>
            <a:spcBef>
              <a:spcPct val="0"/>
            </a:spcBef>
            <a:spcAft>
              <a:spcPct val="35000"/>
            </a:spcAft>
            <a:buNone/>
          </a:pPr>
          <a:r>
            <a:rPr lang="en-US" sz="2200" kern="1200" dirty="0"/>
            <a:t>Representing negative numbers</a:t>
          </a:r>
        </a:p>
      </dsp:txBody>
      <dsp:txXfrm>
        <a:off x="1429899" y="1549953"/>
        <a:ext cx="3455303" cy="1238008"/>
      </dsp:txXfrm>
    </dsp:sp>
    <dsp:sp modelId="{662A53A0-9F01-45B1-812E-0ECA38B0E4AB}">
      <dsp:nvSpPr>
        <dsp:cNvPr id="0" name=""/>
        <dsp:cNvSpPr/>
      </dsp:nvSpPr>
      <dsp:spPr>
        <a:xfrm>
          <a:off x="0" y="3097464"/>
          <a:ext cx="4885203" cy="1238008"/>
        </a:xfrm>
        <a:prstGeom prst="roundRect">
          <a:avLst>
            <a:gd name="adj" fmla="val 10000"/>
          </a:avLst>
        </a:prstGeom>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a:ln>
          <a:noFill/>
        </a:ln>
        <a:effectLst/>
      </dsp:spPr>
      <dsp:style>
        <a:lnRef idx="0">
          <a:scrgbClr r="0" g="0" b="0"/>
        </a:lnRef>
        <a:fillRef idx="1">
          <a:scrgbClr r="0" g="0" b="0"/>
        </a:fillRef>
        <a:effectRef idx="2">
          <a:scrgbClr r="0" g="0" b="0"/>
        </a:effectRef>
        <a:fontRef idx="minor"/>
      </dsp:style>
    </dsp:sp>
    <dsp:sp modelId="{6D37E1B5-5C79-4CBB-B700-6E7A6CBBF923}">
      <dsp:nvSpPr>
        <dsp:cNvPr id="0" name=""/>
        <dsp:cNvSpPr/>
      </dsp:nvSpPr>
      <dsp:spPr>
        <a:xfrm>
          <a:off x="374497" y="3376015"/>
          <a:ext cx="680904" cy="68090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E28ADCFE-9167-4DB3-BF68-23D3EE65E4BA}">
      <dsp:nvSpPr>
        <dsp:cNvPr id="0" name=""/>
        <dsp:cNvSpPr/>
      </dsp:nvSpPr>
      <dsp:spPr>
        <a:xfrm>
          <a:off x="1429899" y="3097464"/>
          <a:ext cx="3455303" cy="1238008"/>
        </a:xfrm>
        <a:prstGeom prst="rect">
          <a:avLst/>
        </a:prstGeom>
        <a:noFill/>
        <a:ln>
          <a:solidFill>
            <a:schemeClr val="bg1"/>
          </a:solidFill>
        </a:ln>
        <a:effectLst/>
      </dsp:spPr>
      <dsp:style>
        <a:lnRef idx="0">
          <a:scrgbClr r="0" g="0" b="0"/>
        </a:lnRef>
        <a:fillRef idx="0">
          <a:scrgbClr r="0" g="0" b="0"/>
        </a:fillRef>
        <a:effectRef idx="0">
          <a:scrgbClr r="0" g="0" b="0"/>
        </a:effectRef>
        <a:fontRef idx="minor"/>
      </dsp:style>
      <dsp:txBody>
        <a:bodyPr spcFirstLastPara="0" vert="horz" wrap="square" lIns="131023" tIns="131023" rIns="131023" bIns="131023" numCol="1" spcCol="1270" anchor="ctr" anchorCtr="0">
          <a:noAutofit/>
        </a:bodyPr>
        <a:lstStyle/>
        <a:p>
          <a:pPr marL="0" lvl="0" indent="0" algn="l" defTabSz="977900">
            <a:lnSpc>
              <a:spcPct val="100000"/>
            </a:lnSpc>
            <a:spcBef>
              <a:spcPct val="0"/>
            </a:spcBef>
            <a:spcAft>
              <a:spcPct val="35000"/>
            </a:spcAft>
            <a:buNone/>
          </a:pPr>
          <a:r>
            <a:rPr lang="en-US" sz="2200" kern="1200" dirty="0"/>
            <a:t>Why it’s easier than decimal?</a:t>
          </a:r>
        </a:p>
      </dsp:txBody>
      <dsp:txXfrm>
        <a:off x="1429899" y="3097464"/>
        <a:ext cx="3455303" cy="1238008"/>
      </dsp:txXfrm>
    </dsp:sp>
    <dsp:sp modelId="{669EB7C6-8A30-41CD-B9BF-D1ABE771EA87}">
      <dsp:nvSpPr>
        <dsp:cNvPr id="0" name=""/>
        <dsp:cNvSpPr/>
      </dsp:nvSpPr>
      <dsp:spPr>
        <a:xfrm>
          <a:off x="0" y="4644974"/>
          <a:ext cx="4885203" cy="1238008"/>
        </a:xfrm>
        <a:prstGeom prst="roundRect">
          <a:avLst>
            <a:gd name="adj" fmla="val 10000"/>
          </a:avLst>
        </a:prstGeom>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a:ln>
          <a:noFill/>
        </a:ln>
        <a:effectLst/>
      </dsp:spPr>
      <dsp:style>
        <a:lnRef idx="0">
          <a:scrgbClr r="0" g="0" b="0"/>
        </a:lnRef>
        <a:fillRef idx="1">
          <a:scrgbClr r="0" g="0" b="0"/>
        </a:fillRef>
        <a:effectRef idx="2">
          <a:scrgbClr r="0" g="0" b="0"/>
        </a:effectRef>
        <a:fontRef idx="minor"/>
      </dsp:style>
    </dsp:sp>
    <dsp:sp modelId="{C4C862C6-3CAA-4438-8994-A06ECFEE7895}">
      <dsp:nvSpPr>
        <dsp:cNvPr id="0" name=""/>
        <dsp:cNvSpPr/>
      </dsp:nvSpPr>
      <dsp:spPr>
        <a:xfrm>
          <a:off x="374497" y="4923526"/>
          <a:ext cx="680904" cy="68090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93F6E4BF-EB7A-4043-B857-911737481C7E}">
      <dsp:nvSpPr>
        <dsp:cNvPr id="0" name=""/>
        <dsp:cNvSpPr/>
      </dsp:nvSpPr>
      <dsp:spPr>
        <a:xfrm>
          <a:off x="1429899" y="4644974"/>
          <a:ext cx="3455303" cy="1238008"/>
        </a:xfrm>
        <a:prstGeom prst="rect">
          <a:avLst/>
        </a:prstGeom>
        <a:noFill/>
        <a:ln>
          <a:solidFill>
            <a:schemeClr val="bg1"/>
          </a:solidFill>
        </a:ln>
        <a:effectLst/>
      </dsp:spPr>
      <dsp:style>
        <a:lnRef idx="0">
          <a:scrgbClr r="0" g="0" b="0"/>
        </a:lnRef>
        <a:fillRef idx="0">
          <a:scrgbClr r="0" g="0" b="0"/>
        </a:fillRef>
        <a:effectRef idx="0">
          <a:scrgbClr r="0" g="0" b="0"/>
        </a:effectRef>
        <a:fontRef idx="minor"/>
      </dsp:style>
      <dsp:txBody>
        <a:bodyPr spcFirstLastPara="0" vert="horz" wrap="square" lIns="131023" tIns="131023" rIns="131023" bIns="131023" numCol="1" spcCol="1270" anchor="ctr" anchorCtr="0">
          <a:noAutofit/>
        </a:bodyPr>
        <a:lstStyle/>
        <a:p>
          <a:pPr marL="0" lvl="0" indent="0" algn="l" defTabSz="977900">
            <a:lnSpc>
              <a:spcPct val="100000"/>
            </a:lnSpc>
            <a:spcBef>
              <a:spcPct val="0"/>
            </a:spcBef>
            <a:spcAft>
              <a:spcPct val="35000"/>
            </a:spcAft>
            <a:buNone/>
          </a:pPr>
          <a:r>
            <a:rPr lang="en-US" sz="2200" kern="1200" dirty="0"/>
            <a:t>Binary systems in the nature</a:t>
          </a:r>
        </a:p>
      </dsp:txBody>
      <dsp:txXfrm>
        <a:off x="1429899" y="4644974"/>
        <a:ext cx="3455303" cy="123800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D134121-1786-4B5D-B36A-7F7A30DB90D3}">
      <dsp:nvSpPr>
        <dsp:cNvPr id="0" name=""/>
        <dsp:cNvSpPr/>
      </dsp:nvSpPr>
      <dsp:spPr>
        <a:xfrm>
          <a:off x="0" y="476469"/>
          <a:ext cx="7886700" cy="13608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12096" tIns="666496" rIns="612096" bIns="227584" numCol="1" spcCol="1270" anchor="t" anchorCtr="0">
          <a:noAutofit/>
        </a:bodyPr>
        <a:lstStyle/>
        <a:p>
          <a:pPr marL="285750" lvl="1" indent="-285750" algn="l" defTabSz="1422400">
            <a:lnSpc>
              <a:spcPct val="90000"/>
            </a:lnSpc>
            <a:spcBef>
              <a:spcPct val="0"/>
            </a:spcBef>
            <a:spcAft>
              <a:spcPct val="15000"/>
            </a:spcAft>
            <a:buChar char="•"/>
          </a:pPr>
          <a:r>
            <a:rPr lang="en-US" sz="3200" kern="1200" dirty="0"/>
            <a:t>Position value method (earlier)</a:t>
          </a:r>
        </a:p>
      </dsp:txBody>
      <dsp:txXfrm>
        <a:off x="0" y="476469"/>
        <a:ext cx="7886700" cy="1360800"/>
      </dsp:txXfrm>
    </dsp:sp>
    <dsp:sp modelId="{E58712A3-BEA5-48D5-B7D2-76CD3C921566}">
      <dsp:nvSpPr>
        <dsp:cNvPr id="0" name=""/>
        <dsp:cNvSpPr/>
      </dsp:nvSpPr>
      <dsp:spPr>
        <a:xfrm>
          <a:off x="394335" y="4149"/>
          <a:ext cx="5520690" cy="9446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8669" tIns="0" rIns="208669" bIns="0" numCol="1" spcCol="1270" anchor="ctr" anchorCtr="0">
          <a:noAutofit/>
        </a:bodyPr>
        <a:lstStyle/>
        <a:p>
          <a:pPr marL="0" lvl="0" indent="0" algn="l" defTabSz="1422400">
            <a:lnSpc>
              <a:spcPct val="90000"/>
            </a:lnSpc>
            <a:spcBef>
              <a:spcPct val="0"/>
            </a:spcBef>
            <a:spcAft>
              <a:spcPct val="35000"/>
            </a:spcAft>
            <a:buNone/>
          </a:pPr>
          <a:r>
            <a:rPr lang="en-US" sz="3200" kern="1200" dirty="0"/>
            <a:t>Binary to Decimal</a:t>
          </a:r>
        </a:p>
      </dsp:txBody>
      <dsp:txXfrm>
        <a:off x="440449" y="50263"/>
        <a:ext cx="5428462" cy="852412"/>
      </dsp:txXfrm>
    </dsp:sp>
    <dsp:sp modelId="{16A70B42-CF03-43F6-96F1-8BBFA1FA3E6B}">
      <dsp:nvSpPr>
        <dsp:cNvPr id="0" name=""/>
        <dsp:cNvSpPr/>
      </dsp:nvSpPr>
      <dsp:spPr>
        <a:xfrm>
          <a:off x="0" y="2482389"/>
          <a:ext cx="7886700" cy="18648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12096" tIns="666496" rIns="612096" bIns="227584" numCol="1" spcCol="1270" anchor="t" anchorCtr="0">
          <a:noAutofit/>
        </a:bodyPr>
        <a:lstStyle/>
        <a:p>
          <a:pPr marL="285750" lvl="1" indent="-285750" algn="l" defTabSz="1422400">
            <a:lnSpc>
              <a:spcPct val="90000"/>
            </a:lnSpc>
            <a:spcBef>
              <a:spcPct val="0"/>
            </a:spcBef>
            <a:spcAft>
              <a:spcPct val="15000"/>
            </a:spcAft>
            <a:buChar char="•"/>
          </a:pPr>
          <a:r>
            <a:rPr lang="en-US" sz="3200" kern="1200" dirty="0"/>
            <a:t>Position value method</a:t>
          </a:r>
        </a:p>
        <a:p>
          <a:pPr marL="285750" lvl="1" indent="-285750" algn="l" defTabSz="1422400">
            <a:lnSpc>
              <a:spcPct val="90000"/>
            </a:lnSpc>
            <a:spcBef>
              <a:spcPct val="0"/>
            </a:spcBef>
            <a:spcAft>
              <a:spcPct val="15000"/>
            </a:spcAft>
            <a:buChar char="•"/>
          </a:pPr>
          <a:r>
            <a:rPr lang="en-US" sz="3200" kern="1200" dirty="0"/>
            <a:t>Short division method</a:t>
          </a:r>
        </a:p>
      </dsp:txBody>
      <dsp:txXfrm>
        <a:off x="0" y="2482389"/>
        <a:ext cx="7886700" cy="1864800"/>
      </dsp:txXfrm>
    </dsp:sp>
    <dsp:sp modelId="{F029041C-A442-4E9C-A474-8A6E9BD9B8CA}">
      <dsp:nvSpPr>
        <dsp:cNvPr id="0" name=""/>
        <dsp:cNvSpPr/>
      </dsp:nvSpPr>
      <dsp:spPr>
        <a:xfrm>
          <a:off x="394335" y="2010069"/>
          <a:ext cx="5520690" cy="9446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8669" tIns="0" rIns="208669" bIns="0" numCol="1" spcCol="1270" anchor="ctr" anchorCtr="0">
          <a:noAutofit/>
        </a:bodyPr>
        <a:lstStyle/>
        <a:p>
          <a:pPr marL="0" lvl="0" indent="0" algn="l" defTabSz="1422400">
            <a:lnSpc>
              <a:spcPct val="90000"/>
            </a:lnSpc>
            <a:spcBef>
              <a:spcPct val="0"/>
            </a:spcBef>
            <a:spcAft>
              <a:spcPct val="35000"/>
            </a:spcAft>
            <a:buNone/>
          </a:pPr>
          <a:r>
            <a:rPr lang="en-US" sz="3200" kern="1200" dirty="0"/>
            <a:t>Decimal to Binary</a:t>
          </a:r>
        </a:p>
      </dsp:txBody>
      <dsp:txXfrm>
        <a:off x="440449" y="2056183"/>
        <a:ext cx="5428462" cy="852412"/>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8E3500D-1C5B-474F-BC0E-B246735C3EE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A0530933-1DA4-43F2-BFE7-E5E61C6EA9D7}"/>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FCEB7ED-9AEC-46CF-975E-D41C1296BD16}" type="datetimeFigureOut">
              <a:rPr lang="en-US" smtClean="0"/>
              <a:t>2020-09-04</a:t>
            </a:fld>
            <a:endParaRPr lang="en-US"/>
          </a:p>
        </p:txBody>
      </p:sp>
      <p:sp>
        <p:nvSpPr>
          <p:cNvPr id="4" name="Slide Image Placeholder 3">
            <a:extLst>
              <a:ext uri="{FF2B5EF4-FFF2-40B4-BE49-F238E27FC236}">
                <a16:creationId xmlns:a16="http://schemas.microsoft.com/office/drawing/2014/main" id="{A8A395BB-1759-4ED1-B7D2-830963985B02}"/>
              </a:ext>
            </a:extLst>
          </p:cNvPr>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a:extLst>
              <a:ext uri="{FF2B5EF4-FFF2-40B4-BE49-F238E27FC236}">
                <a16:creationId xmlns:a16="http://schemas.microsoft.com/office/drawing/2014/main" id="{05929FB6-0689-431F-9FA5-C9C17124D4D7}"/>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a:extLst>
              <a:ext uri="{FF2B5EF4-FFF2-40B4-BE49-F238E27FC236}">
                <a16:creationId xmlns:a16="http://schemas.microsoft.com/office/drawing/2014/main" id="{633ADF1B-50AB-4D9B-8516-6BBB6BBE0A1E}"/>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a:extLst>
              <a:ext uri="{FF2B5EF4-FFF2-40B4-BE49-F238E27FC236}">
                <a16:creationId xmlns:a16="http://schemas.microsoft.com/office/drawing/2014/main" id="{25909B97-EC7B-4134-A491-D04D523C3E75}"/>
              </a:ext>
            </a:extLst>
          </p:cNvPr>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4E13E44-A368-46EA-9BDD-E24139122969}"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Secret Question:</a:t>
            </a:r>
          </a:p>
          <a:p>
            <a:pPr marL="171450" indent="-171450">
              <a:buFont typeface="Arial" panose="020B0604020202020204" pitchFamily="34" charset="0"/>
              <a:buChar char="•"/>
            </a:pPr>
            <a:r>
              <a:rPr lang="en-US" dirty="0"/>
              <a:t>Can you have multiple GPUs? How do they work?</a:t>
            </a:r>
          </a:p>
          <a:p>
            <a:pPr marL="171450" indent="-171450">
              <a:buFont typeface="Arial" panose="020B0604020202020204" pitchFamily="34" charset="0"/>
              <a:buChar char="•"/>
            </a:pPr>
            <a:r>
              <a:rPr lang="en-US" dirty="0"/>
              <a:t>Can you have multiple network interfaces? How do they work?</a:t>
            </a:r>
          </a:p>
        </p:txBody>
      </p:sp>
      <p:sp>
        <p:nvSpPr>
          <p:cNvPr id="4" name="Slide Number Placeholder 3"/>
          <p:cNvSpPr>
            <a:spLocks noGrp="1"/>
          </p:cNvSpPr>
          <p:nvPr>
            <p:ph type="sldNum" sz="quarter" idx="5"/>
          </p:nvPr>
        </p:nvSpPr>
        <p:spPr/>
        <p:txBody>
          <a:bodyPr/>
          <a:lstStyle/>
          <a:p>
            <a:fld id="{64E13E44-A368-46EA-9BDD-E24139122969}" type="slidenum">
              <a:rPr lang="en-US" smtClean="0"/>
              <a:t>6</a:t>
            </a:fld>
            <a:endParaRPr lang="en-US"/>
          </a:p>
        </p:txBody>
      </p:sp>
    </p:spTree>
    <p:extLst>
      <p:ext uri="{BB962C8B-B14F-4D97-AF65-F5344CB8AC3E}">
        <p14:creationId xmlns:p14="http://schemas.microsoft.com/office/powerpoint/2010/main" val="1827307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that a byte used to consist of more or less than 8 bits. Nowadays, it is commonly accepted that 8 bits make a byte, and a character (ASCII. We might get to learn about Unicode later.) is encoded on a per-byte basis.</a:t>
            </a:r>
          </a:p>
        </p:txBody>
      </p:sp>
      <p:sp>
        <p:nvSpPr>
          <p:cNvPr id="4" name="Slide Number Placeholder 3"/>
          <p:cNvSpPr>
            <a:spLocks noGrp="1"/>
          </p:cNvSpPr>
          <p:nvPr>
            <p:ph type="sldNum" sz="quarter" idx="5"/>
          </p:nvPr>
        </p:nvSpPr>
        <p:spPr/>
        <p:txBody>
          <a:bodyPr/>
          <a:lstStyle/>
          <a:p>
            <a:fld id="{0DC8852F-9351-40A6-816E-F49E530C5F22}" type="slidenum">
              <a:rPr lang="en-US" smtClean="0"/>
              <a:t>14</a:t>
            </a:fld>
            <a:endParaRPr lang="en-US"/>
          </a:p>
        </p:txBody>
      </p:sp>
    </p:spTree>
    <p:extLst>
      <p:ext uri="{BB962C8B-B14F-4D97-AF65-F5344CB8AC3E}">
        <p14:creationId xmlns:p14="http://schemas.microsoft.com/office/powerpoint/2010/main" val="16806434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position value method is just math we showed earlier. The fun method is the short division.</a:t>
            </a:r>
          </a:p>
        </p:txBody>
      </p:sp>
      <p:sp>
        <p:nvSpPr>
          <p:cNvPr id="4" name="Slide Number Placeholder 3"/>
          <p:cNvSpPr>
            <a:spLocks noGrp="1"/>
          </p:cNvSpPr>
          <p:nvPr>
            <p:ph type="sldNum" sz="quarter" idx="5"/>
          </p:nvPr>
        </p:nvSpPr>
        <p:spPr/>
        <p:txBody>
          <a:bodyPr/>
          <a:lstStyle/>
          <a:p>
            <a:fld id="{64E13E44-A368-46EA-9BDD-E24139122969}" type="slidenum">
              <a:rPr lang="en-US" smtClean="0"/>
              <a:t>15</a:t>
            </a:fld>
            <a:endParaRPr lang="en-US"/>
          </a:p>
        </p:txBody>
      </p:sp>
    </p:spTree>
    <p:extLst>
      <p:ext uri="{BB962C8B-B14F-4D97-AF65-F5344CB8AC3E}">
        <p14:creationId xmlns:p14="http://schemas.microsoft.com/office/powerpoint/2010/main" val="42630043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4E13E44-A368-46EA-9BDD-E24139122969}" type="slidenum">
              <a:rPr lang="en-US" smtClean="0"/>
              <a:t>17</a:t>
            </a:fld>
            <a:endParaRPr lang="en-US"/>
          </a:p>
        </p:txBody>
      </p:sp>
    </p:spTree>
    <p:extLst>
      <p:ext uri="{BB962C8B-B14F-4D97-AF65-F5344CB8AC3E}">
        <p14:creationId xmlns:p14="http://schemas.microsoft.com/office/powerpoint/2010/main" val="22055874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world of engineering and computing, there are also two more important number bases, the octal system (0-7) and the hexadecimal system (0-F).</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octal system is not much used, but it can appear sometimes if you’re working with triplets of binary data. On the other hand, hex is widely used everywhere especially to compact binary numbers.</a:t>
            </a:r>
          </a:p>
        </p:txBody>
      </p:sp>
      <p:sp>
        <p:nvSpPr>
          <p:cNvPr id="4" name="Slide Number Placeholder 3"/>
          <p:cNvSpPr>
            <a:spLocks noGrp="1"/>
          </p:cNvSpPr>
          <p:nvPr>
            <p:ph type="sldNum" sz="quarter" idx="5"/>
          </p:nvPr>
        </p:nvSpPr>
        <p:spPr/>
        <p:txBody>
          <a:bodyPr/>
          <a:lstStyle/>
          <a:p>
            <a:fld id="{0DC8852F-9351-40A6-816E-F49E530C5F22}" type="slidenum">
              <a:rPr lang="en-US" smtClean="0"/>
              <a:t>19</a:t>
            </a:fld>
            <a:endParaRPr lang="en-US"/>
          </a:p>
        </p:txBody>
      </p:sp>
    </p:spTree>
    <p:extLst>
      <p:ext uri="{BB962C8B-B14F-4D97-AF65-F5344CB8AC3E}">
        <p14:creationId xmlns:p14="http://schemas.microsoft.com/office/powerpoint/2010/main" val="29506636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4E13E44-A368-46EA-9BDD-E24139122969}" type="slidenum">
              <a:rPr lang="en-US" smtClean="0"/>
              <a:t>20</a:t>
            </a:fld>
            <a:endParaRPr lang="en-US"/>
          </a:p>
        </p:txBody>
      </p:sp>
    </p:spTree>
    <p:extLst>
      <p:ext uri="{BB962C8B-B14F-4D97-AF65-F5344CB8AC3E}">
        <p14:creationId xmlns:p14="http://schemas.microsoft.com/office/powerpoint/2010/main" val="3912943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It’s much easier to operate on digital signals than analog ones.</a:t>
            </a:r>
          </a:p>
          <a:p>
            <a:endParaRPr lang="en-US" dirty="0"/>
          </a:p>
          <a:p>
            <a:r>
              <a:rPr lang="en-US" dirty="0"/>
              <a:t>While circuits that work with digital signals are more complex and require more engineering, operating and programming with digital circuits is much easier to understand. I can show you my transcript for undergraduate, and let’s hope we agree on this one </a:t>
            </a:r>
            <a:r>
              <a:rPr lang="en-US" dirty="0">
                <a:sym typeface="Wingdings" panose="05000000000000000000" pitchFamily="2" charset="2"/>
              </a:rPr>
              <a:t>:(</a:t>
            </a:r>
          </a:p>
        </p:txBody>
      </p:sp>
      <p:sp>
        <p:nvSpPr>
          <p:cNvPr id="4" name="Slide Number Placeholder 3"/>
          <p:cNvSpPr>
            <a:spLocks noGrp="1"/>
          </p:cNvSpPr>
          <p:nvPr>
            <p:ph type="sldNum" sz="quarter" idx="5"/>
          </p:nvPr>
        </p:nvSpPr>
        <p:spPr/>
        <p:txBody>
          <a:bodyPr/>
          <a:lstStyle/>
          <a:p>
            <a:fld id="{64E13E44-A368-46EA-9BDD-E24139122969}" type="slidenum">
              <a:rPr lang="en-US" smtClean="0"/>
              <a:t>21</a:t>
            </a:fld>
            <a:endParaRPr lang="en-US"/>
          </a:p>
        </p:txBody>
      </p:sp>
    </p:spTree>
    <p:extLst>
      <p:ext uri="{BB962C8B-B14F-4D97-AF65-F5344CB8AC3E}">
        <p14:creationId xmlns:p14="http://schemas.microsoft.com/office/powerpoint/2010/main" val="40536494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4E13E44-A368-46EA-9BDD-E24139122969}" type="slidenum">
              <a:rPr lang="en-US" smtClean="0"/>
              <a:t>29</a:t>
            </a:fld>
            <a:endParaRPr lang="en-US"/>
          </a:p>
        </p:txBody>
      </p:sp>
    </p:spTree>
    <p:extLst>
      <p:ext uri="{BB962C8B-B14F-4D97-AF65-F5344CB8AC3E}">
        <p14:creationId xmlns:p14="http://schemas.microsoft.com/office/powerpoint/2010/main" val="28186868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B9BEAF9-0D78-4E24-948A-610D18EE93DD}" type="datetime1">
              <a:rPr lang="en-US" smtClean="0"/>
              <a:t>2020-09-04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02C7C3-1F9D-495C-A818-668CCDC0E8E2}" type="slidenum">
              <a:rPr lang="en-US" smtClean="0"/>
              <a:t>‹#›</a:t>
            </a:fld>
            <a:endParaRPr lang="en-US"/>
          </a:p>
        </p:txBody>
      </p:sp>
    </p:spTree>
    <p:extLst>
      <p:ext uri="{BB962C8B-B14F-4D97-AF65-F5344CB8AC3E}">
        <p14:creationId xmlns:p14="http://schemas.microsoft.com/office/powerpoint/2010/main" val="20521843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574387E-5596-4E76-B85A-AE3452DFDB62}" type="datetime1">
              <a:rPr lang="en-US" smtClean="0"/>
              <a:t>2020-09-04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02C7C3-1F9D-495C-A818-668CCDC0E8E2}" type="slidenum">
              <a:rPr lang="en-US" smtClean="0"/>
              <a:t>‹#›</a:t>
            </a:fld>
            <a:endParaRPr lang="en-US"/>
          </a:p>
        </p:txBody>
      </p:sp>
    </p:spTree>
    <p:extLst>
      <p:ext uri="{BB962C8B-B14F-4D97-AF65-F5344CB8AC3E}">
        <p14:creationId xmlns:p14="http://schemas.microsoft.com/office/powerpoint/2010/main" val="13896312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8A480A3-8F0E-42AC-9E07-EF3D64495462}" type="datetime1">
              <a:rPr lang="en-US" smtClean="0"/>
              <a:t>2020-09-04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02C7C3-1F9D-495C-A818-668CCDC0E8E2}" type="slidenum">
              <a:rPr lang="en-US" smtClean="0"/>
              <a:t>‹#›</a:t>
            </a:fld>
            <a:endParaRPr lang="en-US"/>
          </a:p>
        </p:txBody>
      </p:sp>
    </p:spTree>
    <p:extLst>
      <p:ext uri="{BB962C8B-B14F-4D97-AF65-F5344CB8AC3E}">
        <p14:creationId xmlns:p14="http://schemas.microsoft.com/office/powerpoint/2010/main" val="6954810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3FBBD3-5547-4C8E-B2C8-F9BB9E41B5AF}" type="datetime1">
              <a:rPr lang="en-US" smtClean="0"/>
              <a:t>2020-09-04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7905750" y="6356351"/>
            <a:ext cx="609600" cy="365125"/>
          </a:xfrm>
        </p:spPr>
        <p:txBody>
          <a:bodyPr/>
          <a:lstStyle/>
          <a:p>
            <a:fld id="{0B02C7C3-1F9D-495C-A818-668CCDC0E8E2}" type="slidenum">
              <a:rPr lang="en-US" smtClean="0"/>
              <a:t>‹#›</a:t>
            </a:fld>
            <a:endParaRPr lang="en-US"/>
          </a:p>
        </p:txBody>
      </p:sp>
    </p:spTree>
    <p:extLst>
      <p:ext uri="{BB962C8B-B14F-4D97-AF65-F5344CB8AC3E}">
        <p14:creationId xmlns:p14="http://schemas.microsoft.com/office/powerpoint/2010/main" val="41985644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EC11526-D6B4-4150-870B-F677475086AE}" type="datetime1">
              <a:rPr lang="en-US" smtClean="0"/>
              <a:t>2020-09-04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02C7C3-1F9D-495C-A818-668CCDC0E8E2}" type="slidenum">
              <a:rPr lang="en-US" smtClean="0"/>
              <a:t>‹#›</a:t>
            </a:fld>
            <a:endParaRPr lang="en-US"/>
          </a:p>
        </p:txBody>
      </p:sp>
    </p:spTree>
    <p:extLst>
      <p:ext uri="{BB962C8B-B14F-4D97-AF65-F5344CB8AC3E}">
        <p14:creationId xmlns:p14="http://schemas.microsoft.com/office/powerpoint/2010/main" val="36652635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0202221-11D1-431F-97BB-CB7507450614}" type="datetime1">
              <a:rPr lang="en-US" smtClean="0"/>
              <a:t>2020-09-04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02C7C3-1F9D-495C-A818-668CCDC0E8E2}" type="slidenum">
              <a:rPr lang="en-US" smtClean="0"/>
              <a:t>‹#›</a:t>
            </a:fld>
            <a:endParaRPr lang="en-US"/>
          </a:p>
        </p:txBody>
      </p:sp>
    </p:spTree>
    <p:extLst>
      <p:ext uri="{BB962C8B-B14F-4D97-AF65-F5344CB8AC3E}">
        <p14:creationId xmlns:p14="http://schemas.microsoft.com/office/powerpoint/2010/main" val="16132154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82226ED-0DCE-43A3-A9B1-23080B8FE7A7}" type="datetime1">
              <a:rPr lang="en-US" smtClean="0"/>
              <a:t>2020-09-04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B02C7C3-1F9D-495C-A818-668CCDC0E8E2}" type="slidenum">
              <a:rPr lang="en-US" smtClean="0"/>
              <a:t>‹#›</a:t>
            </a:fld>
            <a:endParaRPr lang="en-US"/>
          </a:p>
        </p:txBody>
      </p:sp>
    </p:spTree>
    <p:extLst>
      <p:ext uri="{BB962C8B-B14F-4D97-AF65-F5344CB8AC3E}">
        <p14:creationId xmlns:p14="http://schemas.microsoft.com/office/powerpoint/2010/main" val="12619513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44C90B8-4FF1-4B3E-B424-6FB6A0D92D75}" type="datetime1">
              <a:rPr lang="en-US" smtClean="0"/>
              <a:t>2020-09-04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B02C7C3-1F9D-495C-A818-668CCDC0E8E2}" type="slidenum">
              <a:rPr lang="en-US" smtClean="0"/>
              <a:t>‹#›</a:t>
            </a:fld>
            <a:endParaRPr lang="en-US"/>
          </a:p>
        </p:txBody>
      </p:sp>
    </p:spTree>
    <p:extLst>
      <p:ext uri="{BB962C8B-B14F-4D97-AF65-F5344CB8AC3E}">
        <p14:creationId xmlns:p14="http://schemas.microsoft.com/office/powerpoint/2010/main" val="9214528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15ABEAD-9310-420D-B116-B5C890A20245}" type="datetime1">
              <a:rPr lang="en-US" smtClean="0"/>
              <a:t>2020-09-04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B02C7C3-1F9D-495C-A818-668CCDC0E8E2}" type="slidenum">
              <a:rPr lang="en-US" smtClean="0"/>
              <a:t>‹#›</a:t>
            </a:fld>
            <a:endParaRPr lang="en-US"/>
          </a:p>
        </p:txBody>
      </p:sp>
    </p:spTree>
    <p:extLst>
      <p:ext uri="{BB962C8B-B14F-4D97-AF65-F5344CB8AC3E}">
        <p14:creationId xmlns:p14="http://schemas.microsoft.com/office/powerpoint/2010/main" val="6030135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7C4029E-2CC3-45F7-907A-D0199649386F}" type="datetime1">
              <a:rPr lang="en-US" smtClean="0"/>
              <a:t>2020-09-04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02C7C3-1F9D-495C-A818-668CCDC0E8E2}" type="slidenum">
              <a:rPr lang="en-US" smtClean="0"/>
              <a:t>‹#›</a:t>
            </a:fld>
            <a:endParaRPr lang="en-US"/>
          </a:p>
        </p:txBody>
      </p:sp>
    </p:spTree>
    <p:extLst>
      <p:ext uri="{BB962C8B-B14F-4D97-AF65-F5344CB8AC3E}">
        <p14:creationId xmlns:p14="http://schemas.microsoft.com/office/powerpoint/2010/main" val="801023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9C81C69-7E96-44A4-84BA-1C2F3C681B55}" type="datetime1">
              <a:rPr lang="en-US" smtClean="0"/>
              <a:t>2020-09-04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02C7C3-1F9D-495C-A818-668CCDC0E8E2}" type="slidenum">
              <a:rPr lang="en-US" smtClean="0"/>
              <a:t>‹#›</a:t>
            </a:fld>
            <a:endParaRPr lang="en-US"/>
          </a:p>
        </p:txBody>
      </p:sp>
    </p:spTree>
    <p:extLst>
      <p:ext uri="{BB962C8B-B14F-4D97-AF65-F5344CB8AC3E}">
        <p14:creationId xmlns:p14="http://schemas.microsoft.com/office/powerpoint/2010/main" val="15038146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BB0475E-73F0-46EC-93A1-C8743BD07124}" type="datetime1">
              <a:rPr lang="en-US" smtClean="0"/>
              <a:t>2020-09-04</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2000">
                <a:solidFill>
                  <a:schemeClr val="tx1">
                    <a:tint val="75000"/>
                  </a:schemeClr>
                </a:solidFill>
              </a:defRPr>
            </a:lvl1pPr>
          </a:lstStyle>
          <a:p>
            <a:fld id="{0B02C7C3-1F9D-495C-A818-668CCDC0E8E2}" type="slidenum">
              <a:rPr lang="en-US" smtClean="0"/>
              <a:pPr/>
              <a:t>‹#›</a:t>
            </a:fld>
            <a:endParaRPr lang="en-US"/>
          </a:p>
        </p:txBody>
      </p:sp>
    </p:spTree>
    <p:extLst>
      <p:ext uri="{BB962C8B-B14F-4D97-AF65-F5344CB8AC3E}">
        <p14:creationId xmlns:p14="http://schemas.microsoft.com/office/powerpoint/2010/main" val="102527676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s://www.sciencedirect.com/topics/computer-science/binary-addition"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cs.cmu.edu/~fgandon/lecture/uk1999/computers_types/"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hyperlink" Target="https://en.wikipedia.org/wiki/DNA_codon_table" TargetMode="External"/><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hyperlink" Target="https://www.ncbi.nlm.nih.gov/nuccore/NZ_AP014704.1?report=genbank&amp;from=962518&amp;to=964320" TargetMode="Externa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2905C2-EF27-497C-A459-EC1AE1752154}"/>
              </a:ext>
            </a:extLst>
          </p:cNvPr>
          <p:cNvSpPr>
            <a:spLocks noGrp="1"/>
          </p:cNvSpPr>
          <p:nvPr>
            <p:ph type="ctrTitle"/>
          </p:nvPr>
        </p:nvSpPr>
        <p:spPr>
          <a:xfrm>
            <a:off x="685800" y="2235200"/>
            <a:ext cx="7772400" cy="2387600"/>
          </a:xfrm>
        </p:spPr>
        <p:txBody>
          <a:bodyPr anchor="ctr">
            <a:normAutofit/>
          </a:bodyPr>
          <a:lstStyle/>
          <a:p>
            <a:r>
              <a:rPr lang="en-US" sz="4800" dirty="0"/>
              <a:t>Computer Science and Information Processing</a:t>
            </a:r>
          </a:p>
        </p:txBody>
      </p:sp>
      <p:sp>
        <p:nvSpPr>
          <p:cNvPr id="3" name="Subtitle 2">
            <a:extLst>
              <a:ext uri="{FF2B5EF4-FFF2-40B4-BE49-F238E27FC236}">
                <a16:creationId xmlns:a16="http://schemas.microsoft.com/office/drawing/2014/main" id="{58D88088-5291-4755-B68C-DEC4F56CE96B}"/>
              </a:ext>
            </a:extLst>
          </p:cNvPr>
          <p:cNvSpPr>
            <a:spLocks noGrp="1"/>
          </p:cNvSpPr>
          <p:nvPr>
            <p:ph type="subTitle" idx="1"/>
          </p:nvPr>
        </p:nvSpPr>
        <p:spPr>
          <a:xfrm>
            <a:off x="1143000" y="4443730"/>
            <a:ext cx="6858000" cy="1957070"/>
          </a:xfrm>
        </p:spPr>
        <p:txBody>
          <a:bodyPr>
            <a:normAutofit fontScale="92500"/>
          </a:bodyPr>
          <a:lstStyle/>
          <a:p>
            <a:pPr>
              <a:spcAft>
                <a:spcPts val="3000"/>
              </a:spcAft>
            </a:pPr>
            <a:r>
              <a:rPr lang="en-US" sz="3200" dirty="0"/>
              <a:t>Lecture 1: Computer and Architecture, and Basic Operations in Computer Science</a:t>
            </a:r>
          </a:p>
          <a:p>
            <a:r>
              <a:rPr lang="en-US" dirty="0"/>
              <a:t>Asst. Prof. </a:t>
            </a:r>
            <a:r>
              <a:rPr lang="en-US" dirty="0" err="1"/>
              <a:t>Chawanat</a:t>
            </a:r>
            <a:r>
              <a:rPr lang="en-US" dirty="0"/>
              <a:t> </a:t>
            </a:r>
            <a:r>
              <a:rPr lang="en-US" cap="small" dirty="0" err="1"/>
              <a:t>Nakasan</a:t>
            </a:r>
            <a:r>
              <a:rPr lang="en-US" dirty="0"/>
              <a:t> | 2019-06-11</a:t>
            </a:r>
          </a:p>
        </p:txBody>
      </p:sp>
      <p:pic>
        <p:nvPicPr>
          <p:cNvPr id="5" name="Picture 4" descr="A close up of a black background&#10;&#10;Description automatically generated">
            <a:extLst>
              <a:ext uri="{FF2B5EF4-FFF2-40B4-BE49-F238E27FC236}">
                <a16:creationId xmlns:a16="http://schemas.microsoft.com/office/drawing/2014/main" id="{04348212-1918-45D9-A8F3-3904C05DF4F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 y="758508"/>
            <a:ext cx="7772400" cy="635636"/>
          </a:xfrm>
          <a:prstGeom prst="rect">
            <a:avLst/>
          </a:prstGeom>
        </p:spPr>
      </p:pic>
      <p:sp>
        <p:nvSpPr>
          <p:cNvPr id="6" name="Rectangle 5">
            <a:extLst>
              <a:ext uri="{FF2B5EF4-FFF2-40B4-BE49-F238E27FC236}">
                <a16:creationId xmlns:a16="http://schemas.microsoft.com/office/drawing/2014/main" id="{31E53785-6560-45FF-9932-659E91FA4057}"/>
              </a:ext>
            </a:extLst>
          </p:cNvPr>
          <p:cNvSpPr/>
          <p:nvPr/>
        </p:nvSpPr>
        <p:spPr>
          <a:xfrm>
            <a:off x="3757514" y="2004367"/>
            <a:ext cx="1628972" cy="461665"/>
          </a:xfrm>
          <a:prstGeom prst="rect">
            <a:avLst/>
          </a:prstGeom>
        </p:spPr>
        <p:txBody>
          <a:bodyPr wrap="none">
            <a:spAutoFit/>
          </a:bodyPr>
          <a:lstStyle/>
          <a:p>
            <a:pPr algn="ctr"/>
            <a:r>
              <a:rPr lang="en-US" sz="2400" dirty="0">
                <a:solidFill>
                  <a:srgbClr val="262626"/>
                </a:solidFill>
                <a:latin typeface="ヒラギノ角ゴ Pro W3"/>
              </a:rPr>
              <a:t>GSCI1801A </a:t>
            </a:r>
            <a:endParaRPr lang="en-US" sz="2400" dirty="0"/>
          </a:p>
        </p:txBody>
      </p:sp>
      <p:sp>
        <p:nvSpPr>
          <p:cNvPr id="4" name="Slide Number Placeholder 3">
            <a:extLst>
              <a:ext uri="{FF2B5EF4-FFF2-40B4-BE49-F238E27FC236}">
                <a16:creationId xmlns:a16="http://schemas.microsoft.com/office/drawing/2014/main" id="{B97F4EB5-9550-4FAD-B042-09ADC0BAF64A}"/>
              </a:ext>
            </a:extLst>
          </p:cNvPr>
          <p:cNvSpPr>
            <a:spLocks noGrp="1"/>
          </p:cNvSpPr>
          <p:nvPr>
            <p:ph type="sldNum" sz="quarter" idx="12"/>
          </p:nvPr>
        </p:nvSpPr>
        <p:spPr/>
        <p:txBody>
          <a:bodyPr/>
          <a:lstStyle/>
          <a:p>
            <a:fld id="{0B02C7C3-1F9D-495C-A818-668CCDC0E8E2}" type="slidenum">
              <a:rPr lang="en-US" smtClean="0">
                <a:solidFill>
                  <a:srgbClr val="0070C0"/>
                </a:solidFill>
              </a:rPr>
              <a:t>1</a:t>
            </a:fld>
            <a:endParaRPr lang="en-US" dirty="0">
              <a:solidFill>
                <a:srgbClr val="0070C0"/>
              </a:solidFill>
            </a:endParaRPr>
          </a:p>
        </p:txBody>
      </p:sp>
    </p:spTree>
    <p:extLst>
      <p:ext uri="{BB962C8B-B14F-4D97-AF65-F5344CB8AC3E}">
        <p14:creationId xmlns:p14="http://schemas.microsoft.com/office/powerpoint/2010/main" val="35874999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3072" y="470925"/>
            <a:ext cx="3285756"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87D84E7-7956-46A4-BE23-6408FFBC2810}"/>
              </a:ext>
            </a:extLst>
          </p:cNvPr>
          <p:cNvSpPr>
            <a:spLocks noGrp="1"/>
          </p:cNvSpPr>
          <p:nvPr>
            <p:ph type="title"/>
          </p:nvPr>
        </p:nvSpPr>
        <p:spPr>
          <a:xfrm>
            <a:off x="647271" y="1012004"/>
            <a:ext cx="2562119" cy="4795408"/>
          </a:xfrm>
        </p:spPr>
        <p:txBody>
          <a:bodyPr>
            <a:normAutofit/>
          </a:bodyPr>
          <a:lstStyle/>
          <a:p>
            <a:r>
              <a:rPr lang="en-US" dirty="0">
                <a:solidFill>
                  <a:srgbClr val="FFFFFF"/>
                </a:solidFill>
              </a:rPr>
              <a:t>Binary Number System</a:t>
            </a:r>
          </a:p>
        </p:txBody>
      </p:sp>
      <p:graphicFrame>
        <p:nvGraphicFramePr>
          <p:cNvPr id="5" name="Content Placeholder 2">
            <a:extLst>
              <a:ext uri="{FF2B5EF4-FFF2-40B4-BE49-F238E27FC236}">
                <a16:creationId xmlns:a16="http://schemas.microsoft.com/office/drawing/2014/main" id="{D3FAD6E9-B095-4693-9D02-A4F414AB8CD1}"/>
              </a:ext>
            </a:extLst>
          </p:cNvPr>
          <p:cNvGraphicFramePr>
            <a:graphicFrameLocks noGrp="1"/>
          </p:cNvGraphicFramePr>
          <p:nvPr>
            <p:ph idx="1"/>
          </p:nvPr>
        </p:nvGraphicFramePr>
        <p:xfrm>
          <a:off x="3895725" y="470924"/>
          <a:ext cx="4885203"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Slide Number Placeholder 2">
            <a:extLst>
              <a:ext uri="{FF2B5EF4-FFF2-40B4-BE49-F238E27FC236}">
                <a16:creationId xmlns:a16="http://schemas.microsoft.com/office/drawing/2014/main" id="{F145D537-79AB-4FD2-8316-7AC0AA94205A}"/>
              </a:ext>
            </a:extLst>
          </p:cNvPr>
          <p:cNvSpPr>
            <a:spLocks noGrp="1"/>
          </p:cNvSpPr>
          <p:nvPr>
            <p:ph type="sldNum" sz="quarter" idx="12"/>
          </p:nvPr>
        </p:nvSpPr>
        <p:spPr/>
        <p:txBody>
          <a:bodyPr/>
          <a:lstStyle/>
          <a:p>
            <a:fld id="{0B02C7C3-1F9D-495C-A818-668CCDC0E8E2}" type="slidenum">
              <a:rPr lang="en-US" smtClean="0">
                <a:solidFill>
                  <a:srgbClr val="C00000"/>
                </a:solidFill>
              </a:rPr>
              <a:t>10</a:t>
            </a:fld>
            <a:endParaRPr lang="en-US" dirty="0">
              <a:solidFill>
                <a:srgbClr val="C00000"/>
              </a:solidFill>
            </a:endParaRPr>
          </a:p>
        </p:txBody>
      </p:sp>
    </p:spTree>
    <p:extLst>
      <p:ext uri="{BB962C8B-B14F-4D97-AF65-F5344CB8AC3E}">
        <p14:creationId xmlns:p14="http://schemas.microsoft.com/office/powerpoint/2010/main" val="20498594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EE4430-D287-4D0F-B2FD-FB21004C5FD6}"/>
              </a:ext>
            </a:extLst>
          </p:cNvPr>
          <p:cNvSpPr>
            <a:spLocks noGrp="1"/>
          </p:cNvSpPr>
          <p:nvPr>
            <p:ph type="title"/>
          </p:nvPr>
        </p:nvSpPr>
        <p:spPr/>
        <p:txBody>
          <a:bodyPr/>
          <a:lstStyle/>
          <a:p>
            <a:r>
              <a:rPr lang="en-US" dirty="0"/>
              <a:t>What is decimal number?</a:t>
            </a:r>
          </a:p>
        </p:txBody>
      </p:sp>
      <p:sp>
        <p:nvSpPr>
          <p:cNvPr id="4" name="TextBox 3">
            <a:extLst>
              <a:ext uri="{FF2B5EF4-FFF2-40B4-BE49-F238E27FC236}">
                <a16:creationId xmlns:a16="http://schemas.microsoft.com/office/drawing/2014/main" id="{36F918CD-BFF0-4B2A-89F9-2AFD1D7CE803}"/>
              </a:ext>
            </a:extLst>
          </p:cNvPr>
          <p:cNvSpPr txBox="1"/>
          <p:nvPr/>
        </p:nvSpPr>
        <p:spPr>
          <a:xfrm>
            <a:off x="771787" y="1349694"/>
            <a:ext cx="5486400" cy="1107996"/>
          </a:xfrm>
          <a:prstGeom prst="rect">
            <a:avLst/>
          </a:prstGeom>
          <a:noFill/>
        </p:spPr>
        <p:txBody>
          <a:bodyPr wrap="square" rtlCol="0">
            <a:spAutoFit/>
          </a:bodyPr>
          <a:lstStyle/>
          <a:p>
            <a:pPr algn="r"/>
            <a:r>
              <a:rPr lang="en-US" sz="6600" dirty="0"/>
              <a:t>4,482,692,653</a:t>
            </a:r>
          </a:p>
        </p:txBody>
      </p:sp>
      <p:sp>
        <p:nvSpPr>
          <p:cNvPr id="6" name="TextBox 5">
            <a:extLst>
              <a:ext uri="{FF2B5EF4-FFF2-40B4-BE49-F238E27FC236}">
                <a16:creationId xmlns:a16="http://schemas.microsoft.com/office/drawing/2014/main" id="{78E86561-933E-46BF-8F4C-17A0628220A4}"/>
              </a:ext>
            </a:extLst>
          </p:cNvPr>
          <p:cNvSpPr txBox="1"/>
          <p:nvPr/>
        </p:nvSpPr>
        <p:spPr>
          <a:xfrm>
            <a:off x="771787" y="2315077"/>
            <a:ext cx="5486400" cy="4265335"/>
          </a:xfrm>
          <a:prstGeom prst="rect">
            <a:avLst/>
          </a:prstGeom>
          <a:noFill/>
        </p:spPr>
        <p:txBody>
          <a:bodyPr wrap="square" rtlCol="0">
            <a:spAutoFit/>
          </a:bodyPr>
          <a:lstStyle/>
          <a:p>
            <a:pPr algn="r">
              <a:lnSpc>
                <a:spcPct val="75000"/>
              </a:lnSpc>
            </a:pPr>
            <a:r>
              <a:rPr lang="en-US" sz="3600" spc="1300" dirty="0"/>
              <a:t>4</a:t>
            </a:r>
            <a:r>
              <a:rPr lang="en-US" sz="3600" spc="1300" dirty="0">
                <a:solidFill>
                  <a:schemeClr val="bg1">
                    <a:lumMod val="65000"/>
                  </a:schemeClr>
                </a:solidFill>
              </a:rPr>
              <a:t>,000,000,000</a:t>
            </a:r>
          </a:p>
          <a:p>
            <a:pPr algn="r">
              <a:lnSpc>
                <a:spcPct val="75000"/>
              </a:lnSpc>
            </a:pPr>
            <a:r>
              <a:rPr lang="en-US" sz="3600" spc="1300" dirty="0"/>
              <a:t>4</a:t>
            </a:r>
            <a:r>
              <a:rPr lang="en-US" sz="3600" spc="1300" dirty="0">
                <a:solidFill>
                  <a:schemeClr val="bg1">
                    <a:lumMod val="65000"/>
                  </a:schemeClr>
                </a:solidFill>
              </a:rPr>
              <a:t>00,000,000</a:t>
            </a:r>
          </a:p>
          <a:p>
            <a:pPr algn="r">
              <a:lnSpc>
                <a:spcPct val="75000"/>
              </a:lnSpc>
            </a:pPr>
            <a:r>
              <a:rPr lang="en-US" sz="3600" spc="1300" dirty="0"/>
              <a:t>8</a:t>
            </a:r>
            <a:r>
              <a:rPr lang="en-US" sz="3600" spc="1300" dirty="0">
                <a:solidFill>
                  <a:schemeClr val="bg1">
                    <a:lumMod val="65000"/>
                  </a:schemeClr>
                </a:solidFill>
              </a:rPr>
              <a:t>0,000,000</a:t>
            </a:r>
          </a:p>
          <a:p>
            <a:pPr algn="r">
              <a:lnSpc>
                <a:spcPct val="75000"/>
              </a:lnSpc>
            </a:pPr>
            <a:r>
              <a:rPr lang="en-US" sz="3600" spc="1300" dirty="0"/>
              <a:t>2</a:t>
            </a:r>
            <a:r>
              <a:rPr lang="en-US" sz="3600" spc="1300" dirty="0">
                <a:solidFill>
                  <a:schemeClr val="bg1">
                    <a:lumMod val="65000"/>
                  </a:schemeClr>
                </a:solidFill>
              </a:rPr>
              <a:t>,000,000</a:t>
            </a:r>
          </a:p>
          <a:p>
            <a:pPr algn="r">
              <a:lnSpc>
                <a:spcPct val="75000"/>
              </a:lnSpc>
            </a:pPr>
            <a:r>
              <a:rPr lang="en-US" sz="3600" spc="1300" dirty="0"/>
              <a:t>6</a:t>
            </a:r>
            <a:r>
              <a:rPr lang="en-US" sz="3600" spc="1300" dirty="0">
                <a:solidFill>
                  <a:schemeClr val="bg1">
                    <a:lumMod val="65000"/>
                  </a:schemeClr>
                </a:solidFill>
              </a:rPr>
              <a:t>00,000</a:t>
            </a:r>
          </a:p>
          <a:p>
            <a:pPr algn="r">
              <a:lnSpc>
                <a:spcPct val="75000"/>
              </a:lnSpc>
            </a:pPr>
            <a:r>
              <a:rPr lang="en-US" sz="3600" spc="1300" dirty="0"/>
              <a:t>9</a:t>
            </a:r>
            <a:r>
              <a:rPr lang="en-US" sz="3600" spc="1300" dirty="0">
                <a:solidFill>
                  <a:schemeClr val="bg1">
                    <a:lumMod val="65000"/>
                  </a:schemeClr>
                </a:solidFill>
              </a:rPr>
              <a:t>0,000</a:t>
            </a:r>
          </a:p>
          <a:p>
            <a:pPr algn="r">
              <a:lnSpc>
                <a:spcPct val="75000"/>
              </a:lnSpc>
            </a:pPr>
            <a:r>
              <a:rPr lang="en-US" sz="3600" spc="1300" dirty="0"/>
              <a:t>2</a:t>
            </a:r>
            <a:r>
              <a:rPr lang="en-US" sz="3600" spc="1300" dirty="0">
                <a:solidFill>
                  <a:schemeClr val="bg1">
                    <a:lumMod val="65000"/>
                  </a:schemeClr>
                </a:solidFill>
              </a:rPr>
              <a:t>,000</a:t>
            </a:r>
          </a:p>
          <a:p>
            <a:pPr algn="r">
              <a:lnSpc>
                <a:spcPct val="75000"/>
              </a:lnSpc>
            </a:pPr>
            <a:r>
              <a:rPr lang="en-US" sz="3600" spc="1300" dirty="0"/>
              <a:t>6</a:t>
            </a:r>
            <a:r>
              <a:rPr lang="en-US" sz="3600" spc="1300" dirty="0">
                <a:solidFill>
                  <a:schemeClr val="bg1">
                    <a:lumMod val="65000"/>
                  </a:schemeClr>
                </a:solidFill>
              </a:rPr>
              <a:t>00</a:t>
            </a:r>
          </a:p>
          <a:p>
            <a:pPr algn="r">
              <a:lnSpc>
                <a:spcPct val="75000"/>
              </a:lnSpc>
            </a:pPr>
            <a:r>
              <a:rPr lang="en-US" sz="3600" spc="1300" dirty="0"/>
              <a:t>5</a:t>
            </a:r>
            <a:r>
              <a:rPr lang="en-US" sz="3600" spc="1300" dirty="0">
                <a:solidFill>
                  <a:schemeClr val="bg1">
                    <a:lumMod val="65000"/>
                  </a:schemeClr>
                </a:solidFill>
              </a:rPr>
              <a:t>0</a:t>
            </a:r>
          </a:p>
          <a:p>
            <a:pPr algn="r">
              <a:lnSpc>
                <a:spcPct val="75000"/>
              </a:lnSpc>
            </a:pPr>
            <a:r>
              <a:rPr lang="en-US" sz="3600" spc="1300" dirty="0"/>
              <a:t>3</a:t>
            </a:r>
          </a:p>
        </p:txBody>
      </p:sp>
      <p:sp>
        <p:nvSpPr>
          <p:cNvPr id="7" name="TextBox 6">
            <a:extLst>
              <a:ext uri="{FF2B5EF4-FFF2-40B4-BE49-F238E27FC236}">
                <a16:creationId xmlns:a16="http://schemas.microsoft.com/office/drawing/2014/main" id="{6ABDA4ED-2350-4B36-B54B-77671BAE898C}"/>
              </a:ext>
            </a:extLst>
          </p:cNvPr>
          <p:cNvSpPr txBox="1"/>
          <p:nvPr/>
        </p:nvSpPr>
        <p:spPr>
          <a:xfrm>
            <a:off x="6535024" y="2315077"/>
            <a:ext cx="1535186" cy="4265335"/>
          </a:xfrm>
          <a:prstGeom prst="rect">
            <a:avLst/>
          </a:prstGeom>
          <a:noFill/>
        </p:spPr>
        <p:txBody>
          <a:bodyPr wrap="square" rtlCol="0">
            <a:spAutoFit/>
          </a:bodyPr>
          <a:lstStyle/>
          <a:p>
            <a:pPr>
              <a:lnSpc>
                <a:spcPct val="75000"/>
              </a:lnSpc>
            </a:pPr>
            <a:r>
              <a:rPr lang="en-US" sz="3600" dirty="0"/>
              <a:t>4×10</a:t>
            </a:r>
            <a:r>
              <a:rPr lang="en-US" sz="3600" baseline="30000" dirty="0"/>
              <a:t>9</a:t>
            </a:r>
          </a:p>
          <a:p>
            <a:pPr>
              <a:lnSpc>
                <a:spcPct val="75000"/>
              </a:lnSpc>
            </a:pPr>
            <a:r>
              <a:rPr lang="en-US" sz="3600" dirty="0"/>
              <a:t>4×10</a:t>
            </a:r>
            <a:r>
              <a:rPr lang="en-US" sz="3600" baseline="30000" dirty="0"/>
              <a:t>8</a:t>
            </a:r>
          </a:p>
          <a:p>
            <a:pPr>
              <a:lnSpc>
                <a:spcPct val="75000"/>
              </a:lnSpc>
            </a:pPr>
            <a:r>
              <a:rPr lang="en-US" sz="3600" dirty="0"/>
              <a:t>8×10</a:t>
            </a:r>
            <a:r>
              <a:rPr lang="en-US" sz="3600" baseline="30000" dirty="0"/>
              <a:t>7</a:t>
            </a:r>
          </a:p>
          <a:p>
            <a:pPr>
              <a:lnSpc>
                <a:spcPct val="75000"/>
              </a:lnSpc>
            </a:pPr>
            <a:r>
              <a:rPr lang="en-US" sz="3600" dirty="0"/>
              <a:t>2×10</a:t>
            </a:r>
            <a:r>
              <a:rPr lang="en-US" sz="3600" baseline="30000" dirty="0"/>
              <a:t>6</a:t>
            </a:r>
          </a:p>
          <a:p>
            <a:pPr>
              <a:lnSpc>
                <a:spcPct val="75000"/>
              </a:lnSpc>
            </a:pPr>
            <a:r>
              <a:rPr lang="en-US" sz="3600" dirty="0"/>
              <a:t>6×10</a:t>
            </a:r>
            <a:r>
              <a:rPr lang="en-US" sz="3600" baseline="30000" dirty="0"/>
              <a:t>5</a:t>
            </a:r>
          </a:p>
          <a:p>
            <a:pPr>
              <a:lnSpc>
                <a:spcPct val="75000"/>
              </a:lnSpc>
            </a:pPr>
            <a:r>
              <a:rPr lang="en-US" sz="3600" dirty="0"/>
              <a:t>9×10</a:t>
            </a:r>
            <a:r>
              <a:rPr lang="en-US" sz="3600" baseline="30000" dirty="0"/>
              <a:t>4</a:t>
            </a:r>
          </a:p>
          <a:p>
            <a:pPr>
              <a:lnSpc>
                <a:spcPct val="75000"/>
              </a:lnSpc>
            </a:pPr>
            <a:r>
              <a:rPr lang="en-US" sz="3600" dirty="0"/>
              <a:t>2×10</a:t>
            </a:r>
            <a:r>
              <a:rPr lang="en-US" sz="3600" baseline="30000" dirty="0"/>
              <a:t>3</a:t>
            </a:r>
          </a:p>
          <a:p>
            <a:pPr>
              <a:lnSpc>
                <a:spcPct val="75000"/>
              </a:lnSpc>
            </a:pPr>
            <a:r>
              <a:rPr lang="en-US" sz="3600" dirty="0"/>
              <a:t>6×10</a:t>
            </a:r>
            <a:r>
              <a:rPr lang="en-US" sz="3600" baseline="30000" dirty="0"/>
              <a:t>2</a:t>
            </a:r>
          </a:p>
          <a:p>
            <a:pPr>
              <a:lnSpc>
                <a:spcPct val="75000"/>
              </a:lnSpc>
            </a:pPr>
            <a:r>
              <a:rPr lang="en-US" sz="3600" dirty="0"/>
              <a:t>5×10</a:t>
            </a:r>
            <a:r>
              <a:rPr lang="en-US" sz="3600" baseline="30000" dirty="0"/>
              <a:t>1</a:t>
            </a:r>
          </a:p>
          <a:p>
            <a:pPr>
              <a:lnSpc>
                <a:spcPct val="75000"/>
              </a:lnSpc>
            </a:pPr>
            <a:r>
              <a:rPr lang="en-US" sz="3600" dirty="0"/>
              <a:t>3×10</a:t>
            </a:r>
            <a:r>
              <a:rPr lang="en-US" sz="3600" baseline="30000" dirty="0"/>
              <a:t>0</a:t>
            </a:r>
          </a:p>
        </p:txBody>
      </p:sp>
      <p:sp>
        <p:nvSpPr>
          <p:cNvPr id="3" name="Slide Number Placeholder 2">
            <a:extLst>
              <a:ext uri="{FF2B5EF4-FFF2-40B4-BE49-F238E27FC236}">
                <a16:creationId xmlns:a16="http://schemas.microsoft.com/office/drawing/2014/main" id="{5964502B-B02A-4277-BBE3-8CC127E92283}"/>
              </a:ext>
            </a:extLst>
          </p:cNvPr>
          <p:cNvSpPr>
            <a:spLocks noGrp="1"/>
          </p:cNvSpPr>
          <p:nvPr>
            <p:ph type="sldNum" sz="quarter" idx="12"/>
          </p:nvPr>
        </p:nvSpPr>
        <p:spPr/>
        <p:txBody>
          <a:bodyPr/>
          <a:lstStyle/>
          <a:p>
            <a:fld id="{0B02C7C3-1F9D-495C-A818-668CCDC0E8E2}" type="slidenum">
              <a:rPr lang="en-US" smtClean="0"/>
              <a:t>11</a:t>
            </a:fld>
            <a:endParaRPr lang="en-US"/>
          </a:p>
        </p:txBody>
      </p:sp>
    </p:spTree>
    <p:extLst>
      <p:ext uri="{BB962C8B-B14F-4D97-AF65-F5344CB8AC3E}">
        <p14:creationId xmlns:p14="http://schemas.microsoft.com/office/powerpoint/2010/main" val="23068307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BBDB78-4E0D-4945-8B3B-3CEB3D4AD844}"/>
              </a:ext>
            </a:extLst>
          </p:cNvPr>
          <p:cNvSpPr>
            <a:spLocks noGrp="1"/>
          </p:cNvSpPr>
          <p:nvPr>
            <p:ph type="title"/>
          </p:nvPr>
        </p:nvSpPr>
        <p:spPr/>
        <p:txBody>
          <a:bodyPr/>
          <a:lstStyle/>
          <a:p>
            <a:r>
              <a:rPr lang="en-US" dirty="0"/>
              <a:t>Now, what is binary number?</a:t>
            </a:r>
          </a:p>
        </p:txBody>
      </p:sp>
      <p:sp>
        <p:nvSpPr>
          <p:cNvPr id="4" name="TextBox 3">
            <a:extLst>
              <a:ext uri="{FF2B5EF4-FFF2-40B4-BE49-F238E27FC236}">
                <a16:creationId xmlns:a16="http://schemas.microsoft.com/office/drawing/2014/main" id="{5DAFED94-F031-469E-A997-589E0848A892}"/>
              </a:ext>
            </a:extLst>
          </p:cNvPr>
          <p:cNvSpPr txBox="1"/>
          <p:nvPr/>
        </p:nvSpPr>
        <p:spPr>
          <a:xfrm>
            <a:off x="541611" y="1248094"/>
            <a:ext cx="3773214" cy="1107996"/>
          </a:xfrm>
          <a:prstGeom prst="rect">
            <a:avLst/>
          </a:prstGeom>
          <a:noFill/>
        </p:spPr>
        <p:txBody>
          <a:bodyPr wrap="square" rtlCol="0">
            <a:spAutoFit/>
          </a:bodyPr>
          <a:lstStyle/>
          <a:p>
            <a:pPr algn="r"/>
            <a:r>
              <a:rPr lang="en-US" sz="6600" dirty="0"/>
              <a:t>11101010</a:t>
            </a:r>
          </a:p>
        </p:txBody>
      </p:sp>
      <p:sp>
        <p:nvSpPr>
          <p:cNvPr id="5" name="TextBox 4">
            <a:extLst>
              <a:ext uri="{FF2B5EF4-FFF2-40B4-BE49-F238E27FC236}">
                <a16:creationId xmlns:a16="http://schemas.microsoft.com/office/drawing/2014/main" id="{16EE5BD2-F74E-44A9-B005-C7BDF5714B56}"/>
              </a:ext>
            </a:extLst>
          </p:cNvPr>
          <p:cNvSpPr txBox="1"/>
          <p:nvPr/>
        </p:nvSpPr>
        <p:spPr>
          <a:xfrm>
            <a:off x="541611" y="2213477"/>
            <a:ext cx="3773214" cy="4524315"/>
          </a:xfrm>
          <a:prstGeom prst="rect">
            <a:avLst/>
          </a:prstGeom>
          <a:noFill/>
        </p:spPr>
        <p:txBody>
          <a:bodyPr wrap="square" rtlCol="0">
            <a:spAutoFit/>
          </a:bodyPr>
          <a:lstStyle/>
          <a:p>
            <a:pPr algn="r"/>
            <a:r>
              <a:rPr lang="en-US" sz="3600" spc="1300" dirty="0"/>
              <a:t>1</a:t>
            </a:r>
            <a:r>
              <a:rPr lang="en-US" sz="3600" spc="1300" dirty="0">
                <a:solidFill>
                  <a:schemeClr val="bg1">
                    <a:lumMod val="65000"/>
                  </a:schemeClr>
                </a:solidFill>
              </a:rPr>
              <a:t>0000000</a:t>
            </a:r>
          </a:p>
          <a:p>
            <a:pPr algn="r"/>
            <a:r>
              <a:rPr lang="en-US" sz="3600" spc="1300" dirty="0"/>
              <a:t>1</a:t>
            </a:r>
            <a:r>
              <a:rPr lang="en-US" sz="3600" spc="1300" dirty="0">
                <a:solidFill>
                  <a:schemeClr val="bg1">
                    <a:lumMod val="65000"/>
                  </a:schemeClr>
                </a:solidFill>
              </a:rPr>
              <a:t>000000</a:t>
            </a:r>
          </a:p>
          <a:p>
            <a:pPr algn="r"/>
            <a:r>
              <a:rPr lang="en-US" sz="3600" spc="1300" dirty="0"/>
              <a:t>1</a:t>
            </a:r>
            <a:r>
              <a:rPr lang="en-US" sz="3600" spc="1300" dirty="0">
                <a:solidFill>
                  <a:schemeClr val="bg1">
                    <a:lumMod val="65000"/>
                  </a:schemeClr>
                </a:solidFill>
              </a:rPr>
              <a:t>00000</a:t>
            </a:r>
          </a:p>
          <a:p>
            <a:pPr algn="r"/>
            <a:r>
              <a:rPr lang="en-US" sz="3600" spc="1300" dirty="0"/>
              <a:t>0</a:t>
            </a:r>
            <a:r>
              <a:rPr lang="en-US" sz="3600" spc="1300" dirty="0">
                <a:solidFill>
                  <a:schemeClr val="bg1">
                    <a:lumMod val="65000"/>
                  </a:schemeClr>
                </a:solidFill>
              </a:rPr>
              <a:t>0000</a:t>
            </a:r>
          </a:p>
          <a:p>
            <a:pPr algn="r"/>
            <a:r>
              <a:rPr lang="en-US" sz="3600" spc="1300" dirty="0"/>
              <a:t>1</a:t>
            </a:r>
            <a:r>
              <a:rPr lang="en-US" sz="3600" spc="1300" dirty="0">
                <a:solidFill>
                  <a:schemeClr val="bg1">
                    <a:lumMod val="65000"/>
                  </a:schemeClr>
                </a:solidFill>
              </a:rPr>
              <a:t>000</a:t>
            </a:r>
          </a:p>
          <a:p>
            <a:pPr algn="r"/>
            <a:r>
              <a:rPr lang="en-US" sz="3600" spc="1300" dirty="0"/>
              <a:t>0</a:t>
            </a:r>
            <a:r>
              <a:rPr lang="en-US" sz="3600" spc="1300" dirty="0">
                <a:solidFill>
                  <a:schemeClr val="bg1">
                    <a:lumMod val="65000"/>
                  </a:schemeClr>
                </a:solidFill>
              </a:rPr>
              <a:t>00</a:t>
            </a:r>
          </a:p>
          <a:p>
            <a:pPr algn="r"/>
            <a:r>
              <a:rPr lang="en-US" sz="3600" spc="1300" dirty="0"/>
              <a:t>1</a:t>
            </a:r>
            <a:r>
              <a:rPr lang="en-US" sz="3600" spc="1300" dirty="0">
                <a:solidFill>
                  <a:schemeClr val="bg1">
                    <a:lumMod val="65000"/>
                  </a:schemeClr>
                </a:solidFill>
              </a:rPr>
              <a:t>0</a:t>
            </a:r>
          </a:p>
          <a:p>
            <a:pPr algn="r"/>
            <a:r>
              <a:rPr lang="en-US" sz="3600" spc="1300" dirty="0"/>
              <a:t>0</a:t>
            </a:r>
          </a:p>
        </p:txBody>
      </p:sp>
      <p:sp>
        <p:nvSpPr>
          <p:cNvPr id="6" name="TextBox 5">
            <a:extLst>
              <a:ext uri="{FF2B5EF4-FFF2-40B4-BE49-F238E27FC236}">
                <a16:creationId xmlns:a16="http://schemas.microsoft.com/office/drawing/2014/main" id="{B016B717-0039-46B0-980E-17BFF45E57C1}"/>
              </a:ext>
            </a:extLst>
          </p:cNvPr>
          <p:cNvSpPr txBox="1"/>
          <p:nvPr/>
        </p:nvSpPr>
        <p:spPr>
          <a:xfrm>
            <a:off x="4591661" y="2213477"/>
            <a:ext cx="4102123" cy="4524315"/>
          </a:xfrm>
          <a:prstGeom prst="rect">
            <a:avLst/>
          </a:prstGeom>
          <a:noFill/>
        </p:spPr>
        <p:txBody>
          <a:bodyPr wrap="square" rtlCol="0">
            <a:spAutoFit/>
          </a:bodyPr>
          <a:lstStyle/>
          <a:p>
            <a:r>
              <a:rPr lang="en-US" sz="3600" dirty="0"/>
              <a:t>1×2</a:t>
            </a:r>
            <a:r>
              <a:rPr lang="en-US" sz="3600" baseline="30000" dirty="0"/>
              <a:t>7</a:t>
            </a:r>
            <a:r>
              <a:rPr lang="en-US" sz="3600" dirty="0"/>
              <a:t> = 128</a:t>
            </a:r>
          </a:p>
          <a:p>
            <a:r>
              <a:rPr lang="en-US" sz="3600" dirty="0"/>
              <a:t>1×2</a:t>
            </a:r>
            <a:r>
              <a:rPr lang="en-US" sz="3600" baseline="30000" dirty="0"/>
              <a:t>6</a:t>
            </a:r>
            <a:r>
              <a:rPr lang="en-US" sz="3600" dirty="0"/>
              <a:t> = 64</a:t>
            </a:r>
            <a:endParaRPr lang="en-US" sz="3600" baseline="30000" dirty="0"/>
          </a:p>
          <a:p>
            <a:r>
              <a:rPr lang="en-US" sz="3600" dirty="0"/>
              <a:t>1×2</a:t>
            </a:r>
            <a:r>
              <a:rPr lang="en-US" sz="3600" baseline="30000" dirty="0"/>
              <a:t>5</a:t>
            </a:r>
            <a:r>
              <a:rPr lang="en-US" sz="3600" dirty="0"/>
              <a:t> = 32</a:t>
            </a:r>
            <a:endParaRPr lang="en-US" sz="3600" baseline="30000" dirty="0"/>
          </a:p>
          <a:p>
            <a:r>
              <a:rPr lang="en-US" sz="3600" dirty="0">
                <a:solidFill>
                  <a:schemeClr val="bg1">
                    <a:lumMod val="50000"/>
                  </a:schemeClr>
                </a:solidFill>
              </a:rPr>
              <a:t>0×2</a:t>
            </a:r>
            <a:r>
              <a:rPr lang="en-US" sz="3600" baseline="30000" dirty="0">
                <a:solidFill>
                  <a:schemeClr val="bg1">
                    <a:lumMod val="50000"/>
                  </a:schemeClr>
                </a:solidFill>
              </a:rPr>
              <a:t>4</a:t>
            </a:r>
            <a:r>
              <a:rPr lang="en-US" sz="3600" dirty="0">
                <a:solidFill>
                  <a:schemeClr val="bg1">
                    <a:lumMod val="50000"/>
                  </a:schemeClr>
                </a:solidFill>
              </a:rPr>
              <a:t> = 0</a:t>
            </a:r>
            <a:endParaRPr lang="en-US" sz="3600" baseline="30000" dirty="0">
              <a:solidFill>
                <a:schemeClr val="bg1">
                  <a:lumMod val="50000"/>
                </a:schemeClr>
              </a:solidFill>
            </a:endParaRPr>
          </a:p>
          <a:p>
            <a:r>
              <a:rPr lang="en-US" sz="3600" dirty="0"/>
              <a:t>1×2</a:t>
            </a:r>
            <a:r>
              <a:rPr lang="en-US" sz="3600" baseline="30000" dirty="0"/>
              <a:t>3</a:t>
            </a:r>
            <a:r>
              <a:rPr lang="en-US" sz="3600" dirty="0"/>
              <a:t> = 8</a:t>
            </a:r>
            <a:endParaRPr lang="en-US" sz="3600" baseline="30000" dirty="0"/>
          </a:p>
          <a:p>
            <a:r>
              <a:rPr lang="en-US" sz="3600" dirty="0">
                <a:solidFill>
                  <a:schemeClr val="bg1">
                    <a:lumMod val="50000"/>
                  </a:schemeClr>
                </a:solidFill>
              </a:rPr>
              <a:t>0×2</a:t>
            </a:r>
            <a:r>
              <a:rPr lang="en-US" sz="3600" baseline="30000" dirty="0">
                <a:solidFill>
                  <a:schemeClr val="bg1">
                    <a:lumMod val="50000"/>
                  </a:schemeClr>
                </a:solidFill>
              </a:rPr>
              <a:t>2</a:t>
            </a:r>
            <a:r>
              <a:rPr lang="en-US" sz="3600" dirty="0">
                <a:solidFill>
                  <a:schemeClr val="bg1">
                    <a:lumMod val="50000"/>
                  </a:schemeClr>
                </a:solidFill>
              </a:rPr>
              <a:t> = 0</a:t>
            </a:r>
            <a:endParaRPr lang="en-US" sz="3600" baseline="30000" dirty="0">
              <a:solidFill>
                <a:schemeClr val="bg1">
                  <a:lumMod val="50000"/>
                </a:schemeClr>
              </a:solidFill>
            </a:endParaRPr>
          </a:p>
          <a:p>
            <a:r>
              <a:rPr lang="en-US" sz="3600" dirty="0"/>
              <a:t>1×2</a:t>
            </a:r>
            <a:r>
              <a:rPr lang="en-US" sz="3600" baseline="30000" dirty="0"/>
              <a:t>1</a:t>
            </a:r>
            <a:r>
              <a:rPr lang="en-US" sz="3600" dirty="0"/>
              <a:t> = 2</a:t>
            </a:r>
            <a:endParaRPr lang="en-US" sz="3600" baseline="30000" dirty="0"/>
          </a:p>
          <a:p>
            <a:r>
              <a:rPr lang="en-US" sz="3600" dirty="0">
                <a:solidFill>
                  <a:schemeClr val="bg1">
                    <a:lumMod val="50000"/>
                  </a:schemeClr>
                </a:solidFill>
              </a:rPr>
              <a:t>0×2</a:t>
            </a:r>
            <a:r>
              <a:rPr lang="en-US" sz="3600" baseline="30000" dirty="0">
                <a:solidFill>
                  <a:schemeClr val="bg1">
                    <a:lumMod val="50000"/>
                  </a:schemeClr>
                </a:solidFill>
              </a:rPr>
              <a:t>0</a:t>
            </a:r>
            <a:r>
              <a:rPr lang="en-US" sz="3600" dirty="0">
                <a:solidFill>
                  <a:schemeClr val="bg1">
                    <a:lumMod val="50000"/>
                  </a:schemeClr>
                </a:solidFill>
              </a:rPr>
              <a:t> = 0</a:t>
            </a:r>
            <a:endParaRPr lang="en-US" sz="3600" baseline="30000" dirty="0">
              <a:solidFill>
                <a:schemeClr val="bg1">
                  <a:lumMod val="50000"/>
                </a:schemeClr>
              </a:solidFill>
            </a:endParaRPr>
          </a:p>
        </p:txBody>
      </p:sp>
      <p:sp>
        <p:nvSpPr>
          <p:cNvPr id="7" name="Rectangle 6">
            <a:extLst>
              <a:ext uri="{FF2B5EF4-FFF2-40B4-BE49-F238E27FC236}">
                <a16:creationId xmlns:a16="http://schemas.microsoft.com/office/drawing/2014/main" id="{D903716C-7B72-4AEE-8E05-C80CBE92DE02}"/>
              </a:ext>
            </a:extLst>
          </p:cNvPr>
          <p:cNvSpPr/>
          <p:nvPr/>
        </p:nvSpPr>
        <p:spPr>
          <a:xfrm>
            <a:off x="5889625" y="2356090"/>
            <a:ext cx="894080" cy="425807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AE633968-C19D-4443-AA24-FD37BB4998F5}"/>
              </a:ext>
            </a:extLst>
          </p:cNvPr>
          <p:cNvSpPr txBox="1"/>
          <p:nvPr/>
        </p:nvSpPr>
        <p:spPr>
          <a:xfrm>
            <a:off x="4591661" y="1860136"/>
            <a:ext cx="3882326" cy="461665"/>
          </a:xfrm>
          <a:prstGeom prst="rect">
            <a:avLst/>
          </a:prstGeom>
          <a:noFill/>
        </p:spPr>
        <p:txBody>
          <a:bodyPr wrap="square" rtlCol="0">
            <a:spAutoFit/>
          </a:bodyPr>
          <a:lstStyle/>
          <a:p>
            <a:r>
              <a:rPr lang="en-US" sz="2400" dirty="0">
                <a:solidFill>
                  <a:srgbClr val="FF0000"/>
                </a:solidFill>
              </a:rPr>
              <a:t>&gt;&gt; This part is decimal</a:t>
            </a:r>
          </a:p>
        </p:txBody>
      </p:sp>
      <p:sp>
        <p:nvSpPr>
          <p:cNvPr id="9" name="Arrow: Right 8">
            <a:extLst>
              <a:ext uri="{FF2B5EF4-FFF2-40B4-BE49-F238E27FC236}">
                <a16:creationId xmlns:a16="http://schemas.microsoft.com/office/drawing/2014/main" id="{DA9D91A8-71F9-475A-A208-567C68089300}"/>
              </a:ext>
            </a:extLst>
          </p:cNvPr>
          <p:cNvSpPr/>
          <p:nvPr/>
        </p:nvSpPr>
        <p:spPr>
          <a:xfrm>
            <a:off x="6783705" y="3714750"/>
            <a:ext cx="894080" cy="619125"/>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F26F8367-02CD-4B2F-926E-1BF2686B99CC}"/>
              </a:ext>
            </a:extLst>
          </p:cNvPr>
          <p:cNvSpPr txBox="1"/>
          <p:nvPr/>
        </p:nvSpPr>
        <p:spPr>
          <a:xfrm>
            <a:off x="7677785" y="3606537"/>
            <a:ext cx="1122423" cy="830997"/>
          </a:xfrm>
          <a:prstGeom prst="rect">
            <a:avLst/>
          </a:prstGeom>
          <a:noFill/>
        </p:spPr>
        <p:txBody>
          <a:bodyPr wrap="none" rtlCol="0">
            <a:spAutoFit/>
          </a:bodyPr>
          <a:lstStyle/>
          <a:p>
            <a:r>
              <a:rPr lang="en-US" sz="4800" dirty="0"/>
              <a:t>234</a:t>
            </a:r>
          </a:p>
        </p:txBody>
      </p:sp>
      <p:sp>
        <p:nvSpPr>
          <p:cNvPr id="3" name="Slide Number Placeholder 2">
            <a:extLst>
              <a:ext uri="{FF2B5EF4-FFF2-40B4-BE49-F238E27FC236}">
                <a16:creationId xmlns:a16="http://schemas.microsoft.com/office/drawing/2014/main" id="{BA08174C-7283-4A18-AFD0-53FB6C2D889F}"/>
              </a:ext>
            </a:extLst>
          </p:cNvPr>
          <p:cNvSpPr>
            <a:spLocks noGrp="1"/>
          </p:cNvSpPr>
          <p:nvPr>
            <p:ph type="sldNum" sz="quarter" idx="12"/>
          </p:nvPr>
        </p:nvSpPr>
        <p:spPr/>
        <p:txBody>
          <a:bodyPr/>
          <a:lstStyle/>
          <a:p>
            <a:fld id="{0B02C7C3-1F9D-495C-A818-668CCDC0E8E2}" type="slidenum">
              <a:rPr lang="en-US" smtClean="0"/>
              <a:t>12</a:t>
            </a:fld>
            <a:endParaRPr lang="en-US"/>
          </a:p>
        </p:txBody>
      </p:sp>
    </p:spTree>
    <p:extLst>
      <p:ext uri="{BB962C8B-B14F-4D97-AF65-F5344CB8AC3E}">
        <p14:creationId xmlns:p14="http://schemas.microsoft.com/office/powerpoint/2010/main" val="20035529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65965-B9A9-47F6-A1BB-3AA4EE5C3F8B}"/>
              </a:ext>
            </a:extLst>
          </p:cNvPr>
          <p:cNvSpPr>
            <a:spLocks noGrp="1"/>
          </p:cNvSpPr>
          <p:nvPr>
            <p:ph type="title"/>
          </p:nvPr>
        </p:nvSpPr>
        <p:spPr/>
        <p:txBody>
          <a:bodyPr/>
          <a:lstStyle/>
          <a:p>
            <a:r>
              <a:rPr lang="en-US" dirty="0"/>
              <a:t>Indicating Numbers by Bases</a:t>
            </a:r>
          </a:p>
        </p:txBody>
      </p:sp>
      <p:sp>
        <p:nvSpPr>
          <p:cNvPr id="4" name="TextBox 3">
            <a:extLst>
              <a:ext uri="{FF2B5EF4-FFF2-40B4-BE49-F238E27FC236}">
                <a16:creationId xmlns:a16="http://schemas.microsoft.com/office/drawing/2014/main" id="{3AF0D6A1-054B-4CE5-8AFC-02A077FEE247}"/>
              </a:ext>
            </a:extLst>
          </p:cNvPr>
          <p:cNvSpPr txBox="1"/>
          <p:nvPr/>
        </p:nvSpPr>
        <p:spPr>
          <a:xfrm>
            <a:off x="1763186" y="2284411"/>
            <a:ext cx="2406770" cy="646331"/>
          </a:xfrm>
          <a:prstGeom prst="rect">
            <a:avLst/>
          </a:prstGeom>
          <a:noFill/>
        </p:spPr>
        <p:txBody>
          <a:bodyPr wrap="square" rtlCol="0">
            <a:spAutoFit/>
          </a:bodyPr>
          <a:lstStyle/>
          <a:p>
            <a:r>
              <a:rPr lang="en-US" sz="3600" dirty="0">
                <a:latin typeface="Consolas" panose="020B0609020204030204" pitchFamily="49" charset="0"/>
              </a:rPr>
              <a:t>10001101</a:t>
            </a:r>
            <a:r>
              <a:rPr lang="en-US" sz="3600" b="1" baseline="-25000" dirty="0">
                <a:solidFill>
                  <a:srgbClr val="FF0000"/>
                </a:solidFill>
                <a:latin typeface="Consolas" panose="020B0609020204030204" pitchFamily="49" charset="0"/>
              </a:rPr>
              <a:t>2</a:t>
            </a:r>
          </a:p>
        </p:txBody>
      </p:sp>
      <p:sp>
        <p:nvSpPr>
          <p:cNvPr id="5" name="TextBox 4">
            <a:extLst>
              <a:ext uri="{FF2B5EF4-FFF2-40B4-BE49-F238E27FC236}">
                <a16:creationId xmlns:a16="http://schemas.microsoft.com/office/drawing/2014/main" id="{2635B440-0973-4734-92C3-EC57DD583F79}"/>
              </a:ext>
            </a:extLst>
          </p:cNvPr>
          <p:cNvSpPr txBox="1"/>
          <p:nvPr/>
        </p:nvSpPr>
        <p:spPr>
          <a:xfrm>
            <a:off x="5012481" y="3163650"/>
            <a:ext cx="2287270" cy="646331"/>
          </a:xfrm>
          <a:prstGeom prst="rect">
            <a:avLst/>
          </a:prstGeom>
          <a:noFill/>
        </p:spPr>
        <p:txBody>
          <a:bodyPr wrap="square" rtlCol="0">
            <a:spAutoFit/>
          </a:bodyPr>
          <a:lstStyle/>
          <a:p>
            <a:pPr algn="ctr"/>
            <a:r>
              <a:rPr lang="en-US" sz="3600" dirty="0">
                <a:latin typeface="Consolas" panose="020B0609020204030204" pitchFamily="49" charset="0"/>
              </a:rPr>
              <a:t>10001101</a:t>
            </a:r>
            <a:endParaRPr lang="en-US" sz="3600" b="1" baseline="-25000" dirty="0">
              <a:solidFill>
                <a:srgbClr val="FF0000"/>
              </a:solidFill>
              <a:latin typeface="Consolas" panose="020B0609020204030204" pitchFamily="49" charset="0"/>
            </a:endParaRPr>
          </a:p>
        </p:txBody>
      </p:sp>
      <p:sp>
        <p:nvSpPr>
          <p:cNvPr id="6" name="TextBox 5">
            <a:extLst>
              <a:ext uri="{FF2B5EF4-FFF2-40B4-BE49-F238E27FC236}">
                <a16:creationId xmlns:a16="http://schemas.microsoft.com/office/drawing/2014/main" id="{63546AFC-AB5F-4152-B02D-E77472B40139}"/>
              </a:ext>
            </a:extLst>
          </p:cNvPr>
          <p:cNvSpPr txBox="1"/>
          <p:nvPr/>
        </p:nvSpPr>
        <p:spPr>
          <a:xfrm>
            <a:off x="5048041" y="2284411"/>
            <a:ext cx="2531110" cy="646331"/>
          </a:xfrm>
          <a:prstGeom prst="rect">
            <a:avLst/>
          </a:prstGeom>
          <a:noFill/>
        </p:spPr>
        <p:txBody>
          <a:bodyPr wrap="square" rtlCol="0">
            <a:spAutoFit/>
          </a:bodyPr>
          <a:lstStyle/>
          <a:p>
            <a:r>
              <a:rPr lang="en-US" sz="3600" dirty="0">
                <a:latin typeface="Consolas" panose="020B0609020204030204" pitchFamily="49" charset="0"/>
              </a:rPr>
              <a:t>10001101</a:t>
            </a:r>
            <a:r>
              <a:rPr lang="en-US" sz="3600" b="1" baseline="-25000" dirty="0">
                <a:solidFill>
                  <a:srgbClr val="FF0000"/>
                </a:solidFill>
                <a:latin typeface="Consolas" panose="020B0609020204030204" pitchFamily="49" charset="0"/>
              </a:rPr>
              <a:t>10</a:t>
            </a:r>
          </a:p>
        </p:txBody>
      </p:sp>
      <p:sp>
        <p:nvSpPr>
          <p:cNvPr id="7" name="TextBox 6">
            <a:extLst>
              <a:ext uri="{FF2B5EF4-FFF2-40B4-BE49-F238E27FC236}">
                <a16:creationId xmlns:a16="http://schemas.microsoft.com/office/drawing/2014/main" id="{DDA01052-742C-489C-A216-052F79550860}"/>
              </a:ext>
            </a:extLst>
          </p:cNvPr>
          <p:cNvSpPr txBox="1"/>
          <p:nvPr/>
        </p:nvSpPr>
        <p:spPr>
          <a:xfrm>
            <a:off x="1245025" y="3185141"/>
            <a:ext cx="2775603" cy="646331"/>
          </a:xfrm>
          <a:prstGeom prst="rect">
            <a:avLst/>
          </a:prstGeom>
          <a:noFill/>
        </p:spPr>
        <p:txBody>
          <a:bodyPr wrap="square" rtlCol="0">
            <a:spAutoFit/>
          </a:bodyPr>
          <a:lstStyle/>
          <a:p>
            <a:pPr algn="ctr"/>
            <a:r>
              <a:rPr lang="en-US" sz="3600" dirty="0">
                <a:solidFill>
                  <a:srgbClr val="FF0000"/>
                </a:solidFill>
                <a:latin typeface="Consolas" panose="020B0609020204030204" pitchFamily="49" charset="0"/>
              </a:rPr>
              <a:t>0b</a:t>
            </a:r>
            <a:r>
              <a:rPr lang="en-US" sz="3600" dirty="0">
                <a:latin typeface="Consolas" panose="020B0609020204030204" pitchFamily="49" charset="0"/>
              </a:rPr>
              <a:t>10001101</a:t>
            </a:r>
            <a:endParaRPr lang="en-US" sz="3600" b="1" baseline="-25000" dirty="0">
              <a:solidFill>
                <a:srgbClr val="FF0000"/>
              </a:solidFill>
              <a:latin typeface="Consolas" panose="020B0609020204030204" pitchFamily="49" charset="0"/>
            </a:endParaRPr>
          </a:p>
        </p:txBody>
      </p:sp>
      <p:sp>
        <p:nvSpPr>
          <p:cNvPr id="8" name="TextBox 7">
            <a:extLst>
              <a:ext uri="{FF2B5EF4-FFF2-40B4-BE49-F238E27FC236}">
                <a16:creationId xmlns:a16="http://schemas.microsoft.com/office/drawing/2014/main" id="{1F766CBF-F611-47AB-A9F7-EBF33FB45C30}"/>
              </a:ext>
            </a:extLst>
          </p:cNvPr>
          <p:cNvSpPr txBox="1"/>
          <p:nvPr/>
        </p:nvSpPr>
        <p:spPr>
          <a:xfrm>
            <a:off x="1107208" y="3867230"/>
            <a:ext cx="2913425" cy="523220"/>
          </a:xfrm>
          <a:prstGeom prst="rect">
            <a:avLst/>
          </a:prstGeom>
          <a:noFill/>
        </p:spPr>
        <p:txBody>
          <a:bodyPr wrap="none" rtlCol="0">
            <a:spAutoFit/>
          </a:bodyPr>
          <a:lstStyle/>
          <a:p>
            <a:pPr algn="ctr"/>
            <a:r>
              <a:rPr lang="en-US" sz="2800" dirty="0"/>
              <a:t>Programming Style</a:t>
            </a:r>
          </a:p>
        </p:txBody>
      </p:sp>
      <p:sp>
        <p:nvSpPr>
          <p:cNvPr id="9" name="TextBox 8">
            <a:extLst>
              <a:ext uri="{FF2B5EF4-FFF2-40B4-BE49-F238E27FC236}">
                <a16:creationId xmlns:a16="http://schemas.microsoft.com/office/drawing/2014/main" id="{7C07E2DA-FD2F-46E8-9E4A-1B8545482C3F}"/>
              </a:ext>
            </a:extLst>
          </p:cNvPr>
          <p:cNvSpPr txBox="1"/>
          <p:nvPr/>
        </p:nvSpPr>
        <p:spPr>
          <a:xfrm>
            <a:off x="3365803" y="1765182"/>
            <a:ext cx="2568204" cy="523220"/>
          </a:xfrm>
          <a:prstGeom prst="rect">
            <a:avLst/>
          </a:prstGeom>
          <a:noFill/>
        </p:spPr>
        <p:txBody>
          <a:bodyPr wrap="none" rtlCol="0">
            <a:spAutoFit/>
          </a:bodyPr>
          <a:lstStyle/>
          <a:p>
            <a:pPr algn="ctr"/>
            <a:r>
              <a:rPr lang="en-US" sz="2800" dirty="0"/>
              <a:t>Using Subscripts</a:t>
            </a:r>
          </a:p>
        </p:txBody>
      </p:sp>
      <p:cxnSp>
        <p:nvCxnSpPr>
          <p:cNvPr id="15" name="Straight Connector 14">
            <a:extLst>
              <a:ext uri="{FF2B5EF4-FFF2-40B4-BE49-F238E27FC236}">
                <a16:creationId xmlns:a16="http://schemas.microsoft.com/office/drawing/2014/main" id="{53B9F89A-4A8D-4C83-A102-DA3F3A414165}"/>
              </a:ext>
            </a:extLst>
          </p:cNvPr>
          <p:cNvCxnSpPr/>
          <p:nvPr/>
        </p:nvCxnSpPr>
        <p:spPr>
          <a:xfrm>
            <a:off x="4558456" y="2284411"/>
            <a:ext cx="0" cy="3868739"/>
          </a:xfrm>
          <a:prstGeom prst="line">
            <a:avLst/>
          </a:prstGeom>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AE82A3F7-7B08-4ABB-AE7D-58FA56A69010}"/>
              </a:ext>
            </a:extLst>
          </p:cNvPr>
          <p:cNvSpPr txBox="1"/>
          <p:nvPr/>
        </p:nvSpPr>
        <p:spPr>
          <a:xfrm>
            <a:off x="745410" y="5179467"/>
            <a:ext cx="3098349" cy="461665"/>
          </a:xfrm>
          <a:prstGeom prst="rect">
            <a:avLst/>
          </a:prstGeom>
          <a:noFill/>
        </p:spPr>
        <p:txBody>
          <a:bodyPr wrap="none" rtlCol="0">
            <a:spAutoFit/>
          </a:bodyPr>
          <a:lstStyle/>
          <a:p>
            <a:pPr algn="ctr"/>
            <a:r>
              <a:rPr lang="en-US" sz="2400" dirty="0"/>
              <a:t>Binary Numbers (“bin”)</a:t>
            </a:r>
          </a:p>
        </p:txBody>
      </p:sp>
      <p:sp>
        <p:nvSpPr>
          <p:cNvPr id="17" name="TextBox 16">
            <a:extLst>
              <a:ext uri="{FF2B5EF4-FFF2-40B4-BE49-F238E27FC236}">
                <a16:creationId xmlns:a16="http://schemas.microsoft.com/office/drawing/2014/main" id="{64CDE2B3-1FE9-4A8B-9240-404503FA856F}"/>
              </a:ext>
            </a:extLst>
          </p:cNvPr>
          <p:cNvSpPr txBox="1"/>
          <p:nvPr/>
        </p:nvSpPr>
        <p:spPr>
          <a:xfrm>
            <a:off x="4763890" y="5179467"/>
            <a:ext cx="3347391" cy="461665"/>
          </a:xfrm>
          <a:prstGeom prst="rect">
            <a:avLst/>
          </a:prstGeom>
          <a:noFill/>
        </p:spPr>
        <p:txBody>
          <a:bodyPr wrap="none" rtlCol="0">
            <a:spAutoFit/>
          </a:bodyPr>
          <a:lstStyle/>
          <a:p>
            <a:pPr algn="ctr"/>
            <a:r>
              <a:rPr lang="en-US" sz="2400" dirty="0"/>
              <a:t>Decimal Numbers (“</a:t>
            </a:r>
            <a:r>
              <a:rPr lang="en-US" sz="2400" dirty="0" err="1"/>
              <a:t>dec</a:t>
            </a:r>
            <a:r>
              <a:rPr lang="en-US" sz="2400" dirty="0"/>
              <a:t>”)</a:t>
            </a:r>
          </a:p>
        </p:txBody>
      </p:sp>
      <p:sp>
        <p:nvSpPr>
          <p:cNvPr id="3" name="Slide Number Placeholder 2">
            <a:extLst>
              <a:ext uri="{FF2B5EF4-FFF2-40B4-BE49-F238E27FC236}">
                <a16:creationId xmlns:a16="http://schemas.microsoft.com/office/drawing/2014/main" id="{05B1A5C3-342C-43E8-9D66-1F7D1BA335CD}"/>
              </a:ext>
            </a:extLst>
          </p:cNvPr>
          <p:cNvSpPr>
            <a:spLocks noGrp="1"/>
          </p:cNvSpPr>
          <p:nvPr>
            <p:ph type="sldNum" sz="quarter" idx="12"/>
          </p:nvPr>
        </p:nvSpPr>
        <p:spPr/>
        <p:txBody>
          <a:bodyPr/>
          <a:lstStyle/>
          <a:p>
            <a:fld id="{0B02C7C3-1F9D-495C-A818-668CCDC0E8E2}" type="slidenum">
              <a:rPr lang="en-US" smtClean="0"/>
              <a:t>13</a:t>
            </a:fld>
            <a:endParaRPr lang="en-US"/>
          </a:p>
        </p:txBody>
      </p:sp>
    </p:spTree>
    <p:extLst>
      <p:ext uri="{BB962C8B-B14F-4D97-AF65-F5344CB8AC3E}">
        <p14:creationId xmlns:p14="http://schemas.microsoft.com/office/powerpoint/2010/main" val="18004168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65965-B9A9-47F6-A1BB-3AA4EE5C3F8B}"/>
              </a:ext>
            </a:extLst>
          </p:cNvPr>
          <p:cNvSpPr>
            <a:spLocks noGrp="1"/>
          </p:cNvSpPr>
          <p:nvPr>
            <p:ph type="title"/>
          </p:nvPr>
        </p:nvSpPr>
        <p:spPr/>
        <p:txBody>
          <a:bodyPr/>
          <a:lstStyle/>
          <a:p>
            <a:r>
              <a:rPr lang="en-US" dirty="0"/>
              <a:t>A Bit and a Byte</a:t>
            </a:r>
          </a:p>
        </p:txBody>
      </p:sp>
      <p:sp>
        <p:nvSpPr>
          <p:cNvPr id="4" name="TextBox 3">
            <a:extLst>
              <a:ext uri="{FF2B5EF4-FFF2-40B4-BE49-F238E27FC236}">
                <a16:creationId xmlns:a16="http://schemas.microsoft.com/office/drawing/2014/main" id="{3AF0D6A1-054B-4CE5-8AFC-02A077FEE247}"/>
              </a:ext>
            </a:extLst>
          </p:cNvPr>
          <p:cNvSpPr txBox="1"/>
          <p:nvPr/>
        </p:nvSpPr>
        <p:spPr>
          <a:xfrm>
            <a:off x="2577465" y="3219766"/>
            <a:ext cx="4221471" cy="1015663"/>
          </a:xfrm>
          <a:prstGeom prst="rect">
            <a:avLst/>
          </a:prstGeom>
          <a:noFill/>
        </p:spPr>
        <p:txBody>
          <a:bodyPr wrap="square" rtlCol="0">
            <a:spAutoFit/>
          </a:bodyPr>
          <a:lstStyle/>
          <a:p>
            <a:r>
              <a:rPr lang="en-US" sz="6000" dirty="0">
                <a:latin typeface="Consolas" panose="020B0609020204030204" pitchFamily="49" charset="0"/>
              </a:rPr>
              <a:t>10001101</a:t>
            </a:r>
            <a:r>
              <a:rPr lang="en-US" sz="6000" baseline="-25000" dirty="0">
                <a:latin typeface="Consolas" panose="020B0609020204030204" pitchFamily="49" charset="0"/>
              </a:rPr>
              <a:t>2</a:t>
            </a:r>
          </a:p>
        </p:txBody>
      </p:sp>
      <p:sp>
        <p:nvSpPr>
          <p:cNvPr id="3" name="Rectangle 2">
            <a:extLst>
              <a:ext uri="{FF2B5EF4-FFF2-40B4-BE49-F238E27FC236}">
                <a16:creationId xmlns:a16="http://schemas.microsoft.com/office/drawing/2014/main" id="{AD362A65-0434-4F93-94F7-8E7F5BF42AAE}"/>
              </a:ext>
            </a:extLst>
          </p:cNvPr>
          <p:cNvSpPr/>
          <p:nvPr/>
        </p:nvSpPr>
        <p:spPr>
          <a:xfrm>
            <a:off x="5600479" y="3444257"/>
            <a:ext cx="421226" cy="64008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31642A51-1EDD-4D0A-B533-4E70733C852E}"/>
              </a:ext>
            </a:extLst>
          </p:cNvPr>
          <p:cNvSpPr txBox="1"/>
          <p:nvPr/>
        </p:nvSpPr>
        <p:spPr>
          <a:xfrm>
            <a:off x="4669600" y="2415202"/>
            <a:ext cx="2140331" cy="584775"/>
          </a:xfrm>
          <a:prstGeom prst="rect">
            <a:avLst/>
          </a:prstGeom>
          <a:noFill/>
        </p:spPr>
        <p:txBody>
          <a:bodyPr wrap="none" rtlCol="0">
            <a:spAutoFit/>
          </a:bodyPr>
          <a:lstStyle/>
          <a:p>
            <a:pPr algn="ctr"/>
            <a:r>
              <a:rPr lang="en-US" sz="3200" dirty="0">
                <a:solidFill>
                  <a:srgbClr val="FF0000"/>
                </a:solidFill>
              </a:rPr>
              <a:t>This is a bit.</a:t>
            </a:r>
          </a:p>
        </p:txBody>
      </p:sp>
      <p:sp>
        <p:nvSpPr>
          <p:cNvPr id="6" name="TextBox 5">
            <a:extLst>
              <a:ext uri="{FF2B5EF4-FFF2-40B4-BE49-F238E27FC236}">
                <a16:creationId xmlns:a16="http://schemas.microsoft.com/office/drawing/2014/main" id="{8E120FE6-6115-4DB1-983A-2833F818CB86}"/>
              </a:ext>
            </a:extLst>
          </p:cNvPr>
          <p:cNvSpPr txBox="1"/>
          <p:nvPr/>
        </p:nvSpPr>
        <p:spPr>
          <a:xfrm>
            <a:off x="2524934" y="4364355"/>
            <a:ext cx="3316934" cy="584775"/>
          </a:xfrm>
          <a:prstGeom prst="rect">
            <a:avLst/>
          </a:prstGeom>
          <a:noFill/>
          <a:ln>
            <a:noFill/>
          </a:ln>
        </p:spPr>
        <p:txBody>
          <a:bodyPr wrap="none" rtlCol="0">
            <a:spAutoFit/>
          </a:bodyPr>
          <a:lstStyle/>
          <a:p>
            <a:pPr algn="ctr"/>
            <a:r>
              <a:rPr lang="en-US" sz="3200" dirty="0">
                <a:solidFill>
                  <a:srgbClr val="00B0F0"/>
                </a:solidFill>
              </a:rPr>
              <a:t>8 bits make a byte.</a:t>
            </a:r>
          </a:p>
        </p:txBody>
      </p:sp>
      <p:sp>
        <p:nvSpPr>
          <p:cNvPr id="7" name="Rectangle 6">
            <a:extLst>
              <a:ext uri="{FF2B5EF4-FFF2-40B4-BE49-F238E27FC236}">
                <a16:creationId xmlns:a16="http://schemas.microsoft.com/office/drawing/2014/main" id="{3ECBFBDF-392D-4AC0-9C2C-915DFCF801E0}"/>
              </a:ext>
            </a:extLst>
          </p:cNvPr>
          <p:cNvSpPr/>
          <p:nvPr/>
        </p:nvSpPr>
        <p:spPr>
          <a:xfrm>
            <a:off x="2657514" y="3219766"/>
            <a:ext cx="3470865" cy="1065290"/>
          </a:xfrm>
          <a:prstGeom prst="rect">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Arrow Connector 8">
            <a:extLst>
              <a:ext uri="{FF2B5EF4-FFF2-40B4-BE49-F238E27FC236}">
                <a16:creationId xmlns:a16="http://schemas.microsoft.com/office/drawing/2014/main" id="{434274F3-A25B-448D-85C3-F3FAABBB0B7E}"/>
              </a:ext>
            </a:extLst>
          </p:cNvPr>
          <p:cNvCxnSpPr>
            <a:cxnSpLocks/>
          </p:cNvCxnSpPr>
          <p:nvPr/>
        </p:nvCxnSpPr>
        <p:spPr>
          <a:xfrm flipH="1">
            <a:off x="5815965" y="2961877"/>
            <a:ext cx="1" cy="44428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CDFE3C12-1D3A-45F0-A369-733CF4E526A9}"/>
              </a:ext>
            </a:extLst>
          </p:cNvPr>
          <p:cNvSpPr txBox="1"/>
          <p:nvPr/>
        </p:nvSpPr>
        <p:spPr>
          <a:xfrm>
            <a:off x="2886155" y="1728789"/>
            <a:ext cx="5911426" cy="461665"/>
          </a:xfrm>
          <a:prstGeom prst="rect">
            <a:avLst/>
          </a:prstGeom>
          <a:noFill/>
        </p:spPr>
        <p:txBody>
          <a:bodyPr wrap="none" rtlCol="0">
            <a:spAutoFit/>
          </a:bodyPr>
          <a:lstStyle/>
          <a:p>
            <a:r>
              <a:rPr lang="en-US" sz="2400" dirty="0"/>
              <a:t>Bit is the smallest digital information possible.</a:t>
            </a:r>
          </a:p>
        </p:txBody>
      </p:sp>
      <p:sp>
        <p:nvSpPr>
          <p:cNvPr id="10" name="TextBox 9">
            <a:extLst>
              <a:ext uri="{FF2B5EF4-FFF2-40B4-BE49-F238E27FC236}">
                <a16:creationId xmlns:a16="http://schemas.microsoft.com/office/drawing/2014/main" id="{5F21B547-53AA-4FF6-BA49-003308C0D22E}"/>
              </a:ext>
            </a:extLst>
          </p:cNvPr>
          <p:cNvSpPr txBox="1"/>
          <p:nvPr/>
        </p:nvSpPr>
        <p:spPr>
          <a:xfrm>
            <a:off x="1474422" y="5073478"/>
            <a:ext cx="6030882" cy="1569660"/>
          </a:xfrm>
          <a:prstGeom prst="rect">
            <a:avLst/>
          </a:prstGeom>
          <a:noFill/>
        </p:spPr>
        <p:txBody>
          <a:bodyPr wrap="none" rtlCol="0">
            <a:spAutoFit/>
          </a:bodyPr>
          <a:lstStyle/>
          <a:p>
            <a:r>
              <a:rPr lang="en-US" sz="2400" dirty="0"/>
              <a:t>A lot more meaningful data in computers are</a:t>
            </a:r>
            <a:br>
              <a:rPr lang="en-US" sz="2400" dirty="0"/>
            </a:br>
            <a:r>
              <a:rPr lang="en-US" sz="2400" dirty="0"/>
              <a:t>in bytes, such as characters (1 or 2 bytes) and</a:t>
            </a:r>
            <a:br>
              <a:rPr lang="en-US" sz="2400" dirty="0"/>
            </a:br>
            <a:r>
              <a:rPr lang="en-US" sz="2400" dirty="0"/>
              <a:t>numbers (1-8 bytes).</a:t>
            </a:r>
          </a:p>
          <a:p>
            <a:r>
              <a:rPr lang="en-US" sz="2400" dirty="0"/>
              <a:t>Files are almost never stored by individual bits.</a:t>
            </a:r>
          </a:p>
        </p:txBody>
      </p:sp>
      <p:sp>
        <p:nvSpPr>
          <p:cNvPr id="11" name="Slide Number Placeholder 10">
            <a:extLst>
              <a:ext uri="{FF2B5EF4-FFF2-40B4-BE49-F238E27FC236}">
                <a16:creationId xmlns:a16="http://schemas.microsoft.com/office/drawing/2014/main" id="{5BA11EA6-E823-4195-B284-3136B67239CA}"/>
              </a:ext>
            </a:extLst>
          </p:cNvPr>
          <p:cNvSpPr>
            <a:spLocks noGrp="1"/>
          </p:cNvSpPr>
          <p:nvPr>
            <p:ph type="sldNum" sz="quarter" idx="12"/>
          </p:nvPr>
        </p:nvSpPr>
        <p:spPr/>
        <p:txBody>
          <a:bodyPr/>
          <a:lstStyle/>
          <a:p>
            <a:fld id="{0B02C7C3-1F9D-495C-A818-668CCDC0E8E2}" type="slidenum">
              <a:rPr lang="en-US" smtClean="0"/>
              <a:t>14</a:t>
            </a:fld>
            <a:endParaRPr lang="en-US"/>
          </a:p>
        </p:txBody>
      </p:sp>
    </p:spTree>
    <p:extLst>
      <p:ext uri="{BB962C8B-B14F-4D97-AF65-F5344CB8AC3E}">
        <p14:creationId xmlns:p14="http://schemas.microsoft.com/office/powerpoint/2010/main" val="346024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0C94B-BF69-47AA-B70D-D2224E195AFC}"/>
              </a:ext>
            </a:extLst>
          </p:cNvPr>
          <p:cNvSpPr>
            <a:spLocks noGrp="1"/>
          </p:cNvSpPr>
          <p:nvPr>
            <p:ph type="title"/>
          </p:nvPr>
        </p:nvSpPr>
        <p:spPr/>
        <p:txBody>
          <a:bodyPr/>
          <a:lstStyle/>
          <a:p>
            <a:r>
              <a:rPr lang="en-US" dirty="0"/>
              <a:t>Conversion Methods</a:t>
            </a:r>
          </a:p>
        </p:txBody>
      </p:sp>
      <p:graphicFrame>
        <p:nvGraphicFramePr>
          <p:cNvPr id="4" name="Content Placeholder 3">
            <a:extLst>
              <a:ext uri="{FF2B5EF4-FFF2-40B4-BE49-F238E27FC236}">
                <a16:creationId xmlns:a16="http://schemas.microsoft.com/office/drawing/2014/main" id="{0891E310-5B43-47CF-97CF-7A46D42EF18B}"/>
              </a:ext>
            </a:extLst>
          </p:cNvPr>
          <p:cNvGraphicFramePr>
            <a:graphicFrameLocks noGrp="1"/>
          </p:cNvGraphicFramePr>
          <p:nvPr>
            <p:ph idx="1"/>
            <p:extLst>
              <p:ext uri="{D42A27DB-BD31-4B8C-83A1-F6EECF244321}">
                <p14:modId xmlns:p14="http://schemas.microsoft.com/office/powerpoint/2010/main" val="588836335"/>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Slide Number Placeholder 2">
            <a:extLst>
              <a:ext uri="{FF2B5EF4-FFF2-40B4-BE49-F238E27FC236}">
                <a16:creationId xmlns:a16="http://schemas.microsoft.com/office/drawing/2014/main" id="{9B783A16-0A23-4A67-A8FC-D202D1013F62}"/>
              </a:ext>
            </a:extLst>
          </p:cNvPr>
          <p:cNvSpPr>
            <a:spLocks noGrp="1"/>
          </p:cNvSpPr>
          <p:nvPr>
            <p:ph type="sldNum" sz="quarter" idx="12"/>
          </p:nvPr>
        </p:nvSpPr>
        <p:spPr/>
        <p:txBody>
          <a:bodyPr/>
          <a:lstStyle/>
          <a:p>
            <a:fld id="{0B02C7C3-1F9D-495C-A818-668CCDC0E8E2}" type="slidenum">
              <a:rPr lang="en-US" smtClean="0"/>
              <a:t>15</a:t>
            </a:fld>
            <a:endParaRPr lang="en-US"/>
          </a:p>
        </p:txBody>
      </p:sp>
    </p:spTree>
    <p:extLst>
      <p:ext uri="{BB962C8B-B14F-4D97-AF65-F5344CB8AC3E}">
        <p14:creationId xmlns:p14="http://schemas.microsoft.com/office/powerpoint/2010/main" val="153605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90C18-5C69-42A3-ACEC-45521D195F4E}"/>
              </a:ext>
            </a:extLst>
          </p:cNvPr>
          <p:cNvSpPr>
            <a:spLocks noGrp="1"/>
          </p:cNvSpPr>
          <p:nvPr>
            <p:ph type="title"/>
          </p:nvPr>
        </p:nvSpPr>
        <p:spPr>
          <a:xfrm>
            <a:off x="628650" y="365126"/>
            <a:ext cx="4486275" cy="1325563"/>
          </a:xfrm>
        </p:spPr>
        <p:txBody>
          <a:bodyPr>
            <a:normAutofit/>
          </a:bodyPr>
          <a:lstStyle/>
          <a:p>
            <a:r>
              <a:rPr lang="en-US" sz="4000" dirty="0"/>
              <a:t>Decimal to Binary by Short Division</a:t>
            </a:r>
          </a:p>
        </p:txBody>
      </p:sp>
      <p:sp>
        <p:nvSpPr>
          <p:cNvPr id="4" name="TextBox 3">
            <a:extLst>
              <a:ext uri="{FF2B5EF4-FFF2-40B4-BE49-F238E27FC236}">
                <a16:creationId xmlns:a16="http://schemas.microsoft.com/office/drawing/2014/main" id="{1ED62C55-1588-4BDC-8267-B72F28E46277}"/>
              </a:ext>
            </a:extLst>
          </p:cNvPr>
          <p:cNvSpPr txBox="1"/>
          <p:nvPr/>
        </p:nvSpPr>
        <p:spPr>
          <a:xfrm>
            <a:off x="2024290" y="2216469"/>
            <a:ext cx="1693092" cy="646331"/>
          </a:xfrm>
          <a:prstGeom prst="rect">
            <a:avLst/>
          </a:prstGeom>
          <a:noFill/>
        </p:spPr>
        <p:txBody>
          <a:bodyPr wrap="none" rtlCol="0">
            <a:spAutoFit/>
          </a:bodyPr>
          <a:lstStyle/>
          <a:p>
            <a:r>
              <a:rPr lang="en-US" sz="3600" dirty="0"/>
              <a:t>223 = ?</a:t>
            </a:r>
            <a:r>
              <a:rPr lang="en-US" sz="3600" baseline="-25000" dirty="0"/>
              <a:t>2</a:t>
            </a:r>
          </a:p>
        </p:txBody>
      </p:sp>
      <p:sp>
        <p:nvSpPr>
          <p:cNvPr id="5" name="TextBox 4">
            <a:extLst>
              <a:ext uri="{FF2B5EF4-FFF2-40B4-BE49-F238E27FC236}">
                <a16:creationId xmlns:a16="http://schemas.microsoft.com/office/drawing/2014/main" id="{471798BB-81F8-433C-8F31-A1034671FB03}"/>
              </a:ext>
            </a:extLst>
          </p:cNvPr>
          <p:cNvSpPr txBox="1"/>
          <p:nvPr/>
        </p:nvSpPr>
        <p:spPr>
          <a:xfrm>
            <a:off x="6308252" y="365126"/>
            <a:ext cx="1595309" cy="1938992"/>
          </a:xfrm>
          <a:prstGeom prst="rect">
            <a:avLst/>
          </a:prstGeom>
          <a:noFill/>
        </p:spPr>
        <p:txBody>
          <a:bodyPr wrap="none" rtlCol="0">
            <a:spAutoFit/>
          </a:bodyPr>
          <a:lstStyle/>
          <a:p>
            <a:pPr algn="r"/>
            <a:r>
              <a:rPr lang="en-US" sz="4000" dirty="0">
                <a:latin typeface="Consolas" panose="020B0609020204030204" pitchFamily="49" charset="0"/>
              </a:rPr>
              <a:t>223  </a:t>
            </a:r>
          </a:p>
          <a:p>
            <a:pPr algn="r"/>
            <a:r>
              <a:rPr lang="en-US" sz="4000" dirty="0">
                <a:latin typeface="Consolas" panose="020B0609020204030204" pitchFamily="49" charset="0"/>
              </a:rPr>
              <a:t>112 </a:t>
            </a:r>
            <a:r>
              <a:rPr lang="en-US" sz="4000" dirty="0">
                <a:solidFill>
                  <a:srgbClr val="C00000"/>
                </a:solidFill>
                <a:latin typeface="Consolas" panose="020B0609020204030204" pitchFamily="49" charset="0"/>
              </a:rPr>
              <a:t>1</a:t>
            </a:r>
          </a:p>
          <a:p>
            <a:pPr algn="r"/>
            <a:r>
              <a:rPr lang="en-US" sz="4000" dirty="0">
                <a:latin typeface="Consolas" panose="020B0609020204030204" pitchFamily="49" charset="0"/>
              </a:rPr>
              <a:t> </a:t>
            </a:r>
          </a:p>
        </p:txBody>
      </p:sp>
      <p:grpSp>
        <p:nvGrpSpPr>
          <p:cNvPr id="15" name="Group 14">
            <a:extLst>
              <a:ext uri="{FF2B5EF4-FFF2-40B4-BE49-F238E27FC236}">
                <a16:creationId xmlns:a16="http://schemas.microsoft.com/office/drawing/2014/main" id="{0DEA7E52-CA74-446E-B831-CA546A454AEE}"/>
              </a:ext>
            </a:extLst>
          </p:cNvPr>
          <p:cNvGrpSpPr/>
          <p:nvPr/>
        </p:nvGrpSpPr>
        <p:grpSpPr>
          <a:xfrm>
            <a:off x="6105525" y="485348"/>
            <a:ext cx="1198691" cy="511969"/>
            <a:chOff x="6105525" y="850106"/>
            <a:chExt cx="1198691" cy="511969"/>
          </a:xfrm>
        </p:grpSpPr>
        <p:cxnSp>
          <p:nvCxnSpPr>
            <p:cNvPr id="7" name="Straight Connector 6">
              <a:extLst>
                <a:ext uri="{FF2B5EF4-FFF2-40B4-BE49-F238E27FC236}">
                  <a16:creationId xmlns:a16="http://schemas.microsoft.com/office/drawing/2014/main" id="{3BF97885-ACDB-420F-9714-CE1E368F1629}"/>
                </a:ext>
              </a:extLst>
            </p:cNvPr>
            <p:cNvCxnSpPr>
              <a:cxnSpLocks/>
            </p:cNvCxnSpPr>
            <p:nvPr/>
          </p:nvCxnSpPr>
          <p:spPr>
            <a:xfrm>
              <a:off x="6105525" y="850106"/>
              <a:ext cx="0" cy="51196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3FA424FA-7EE9-46A6-BB23-5A233F5C7C50}"/>
                </a:ext>
              </a:extLst>
            </p:cNvPr>
            <p:cNvCxnSpPr/>
            <p:nvPr/>
          </p:nvCxnSpPr>
          <p:spPr>
            <a:xfrm>
              <a:off x="6105525" y="1362075"/>
              <a:ext cx="1198691" cy="0"/>
            </a:xfrm>
            <a:prstGeom prst="line">
              <a:avLst/>
            </a:prstGeom>
            <a:ln w="19050"/>
          </p:spPr>
          <p:style>
            <a:lnRef idx="1">
              <a:schemeClr val="accent1"/>
            </a:lnRef>
            <a:fillRef idx="0">
              <a:schemeClr val="accent1"/>
            </a:fillRef>
            <a:effectRef idx="0">
              <a:schemeClr val="accent1"/>
            </a:effectRef>
            <a:fontRef idx="minor">
              <a:schemeClr val="tx1"/>
            </a:fontRef>
          </p:style>
        </p:cxnSp>
      </p:grpSp>
      <p:sp>
        <p:nvSpPr>
          <p:cNvPr id="11" name="TextBox 10">
            <a:extLst>
              <a:ext uri="{FF2B5EF4-FFF2-40B4-BE49-F238E27FC236}">
                <a16:creationId xmlns:a16="http://schemas.microsoft.com/office/drawing/2014/main" id="{A8613923-C5BF-4338-821B-17E695455923}"/>
              </a:ext>
            </a:extLst>
          </p:cNvPr>
          <p:cNvSpPr txBox="1"/>
          <p:nvPr/>
        </p:nvSpPr>
        <p:spPr>
          <a:xfrm>
            <a:off x="5554911" y="365126"/>
            <a:ext cx="466794" cy="707886"/>
          </a:xfrm>
          <a:prstGeom prst="rect">
            <a:avLst/>
          </a:prstGeom>
          <a:noFill/>
        </p:spPr>
        <p:txBody>
          <a:bodyPr wrap="none" rtlCol="0">
            <a:spAutoFit/>
          </a:bodyPr>
          <a:lstStyle/>
          <a:p>
            <a:r>
              <a:rPr lang="en-US" sz="4000" dirty="0">
                <a:latin typeface="Consolas" panose="020B0609020204030204" pitchFamily="49" charset="0"/>
              </a:rPr>
              <a:t>2</a:t>
            </a:r>
          </a:p>
        </p:txBody>
      </p:sp>
      <p:sp>
        <p:nvSpPr>
          <p:cNvPr id="3" name="Slide Number Placeholder 2">
            <a:extLst>
              <a:ext uri="{FF2B5EF4-FFF2-40B4-BE49-F238E27FC236}">
                <a16:creationId xmlns:a16="http://schemas.microsoft.com/office/drawing/2014/main" id="{C3D5E184-6CA2-4489-9831-2B0D65FF082B}"/>
              </a:ext>
            </a:extLst>
          </p:cNvPr>
          <p:cNvSpPr>
            <a:spLocks noGrp="1"/>
          </p:cNvSpPr>
          <p:nvPr>
            <p:ph type="sldNum" sz="quarter" idx="12"/>
          </p:nvPr>
        </p:nvSpPr>
        <p:spPr/>
        <p:txBody>
          <a:bodyPr/>
          <a:lstStyle/>
          <a:p>
            <a:fld id="{0B02C7C3-1F9D-495C-A818-668CCDC0E8E2}" type="slidenum">
              <a:rPr lang="en-US" smtClean="0"/>
              <a:t>16</a:t>
            </a:fld>
            <a:endParaRPr lang="en-US"/>
          </a:p>
        </p:txBody>
      </p:sp>
    </p:spTree>
    <p:extLst>
      <p:ext uri="{BB962C8B-B14F-4D97-AF65-F5344CB8AC3E}">
        <p14:creationId xmlns:p14="http://schemas.microsoft.com/office/powerpoint/2010/main" val="39628218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90C18-5C69-42A3-ACEC-45521D195F4E}"/>
              </a:ext>
            </a:extLst>
          </p:cNvPr>
          <p:cNvSpPr>
            <a:spLocks noGrp="1"/>
          </p:cNvSpPr>
          <p:nvPr>
            <p:ph type="title"/>
          </p:nvPr>
        </p:nvSpPr>
        <p:spPr>
          <a:xfrm>
            <a:off x="628650" y="365126"/>
            <a:ext cx="4486275" cy="1325563"/>
          </a:xfrm>
        </p:spPr>
        <p:txBody>
          <a:bodyPr>
            <a:normAutofit/>
          </a:bodyPr>
          <a:lstStyle/>
          <a:p>
            <a:r>
              <a:rPr lang="en-US" sz="4000" dirty="0"/>
              <a:t>Decimal to Binary by Short Division</a:t>
            </a:r>
          </a:p>
        </p:txBody>
      </p:sp>
      <p:sp>
        <p:nvSpPr>
          <p:cNvPr id="4" name="TextBox 3">
            <a:extLst>
              <a:ext uri="{FF2B5EF4-FFF2-40B4-BE49-F238E27FC236}">
                <a16:creationId xmlns:a16="http://schemas.microsoft.com/office/drawing/2014/main" id="{1ED62C55-1588-4BDC-8267-B72F28E46277}"/>
              </a:ext>
            </a:extLst>
          </p:cNvPr>
          <p:cNvSpPr txBox="1"/>
          <p:nvPr/>
        </p:nvSpPr>
        <p:spPr>
          <a:xfrm>
            <a:off x="2024290" y="2216469"/>
            <a:ext cx="1693092" cy="646331"/>
          </a:xfrm>
          <a:prstGeom prst="rect">
            <a:avLst/>
          </a:prstGeom>
          <a:noFill/>
        </p:spPr>
        <p:txBody>
          <a:bodyPr wrap="none" rtlCol="0">
            <a:spAutoFit/>
          </a:bodyPr>
          <a:lstStyle/>
          <a:p>
            <a:r>
              <a:rPr lang="en-US" sz="3600" dirty="0"/>
              <a:t>223 = ?</a:t>
            </a:r>
            <a:r>
              <a:rPr lang="en-US" sz="3600" baseline="-25000" dirty="0"/>
              <a:t>2</a:t>
            </a:r>
          </a:p>
        </p:txBody>
      </p:sp>
      <p:sp>
        <p:nvSpPr>
          <p:cNvPr id="5" name="TextBox 4">
            <a:extLst>
              <a:ext uri="{FF2B5EF4-FFF2-40B4-BE49-F238E27FC236}">
                <a16:creationId xmlns:a16="http://schemas.microsoft.com/office/drawing/2014/main" id="{471798BB-81F8-433C-8F31-A1034671FB03}"/>
              </a:ext>
            </a:extLst>
          </p:cNvPr>
          <p:cNvSpPr txBox="1"/>
          <p:nvPr/>
        </p:nvSpPr>
        <p:spPr>
          <a:xfrm>
            <a:off x="6308252" y="365126"/>
            <a:ext cx="1595309" cy="1938992"/>
          </a:xfrm>
          <a:prstGeom prst="rect">
            <a:avLst/>
          </a:prstGeom>
          <a:noFill/>
        </p:spPr>
        <p:txBody>
          <a:bodyPr wrap="none" rtlCol="0">
            <a:spAutoFit/>
          </a:bodyPr>
          <a:lstStyle/>
          <a:p>
            <a:pPr algn="r"/>
            <a:r>
              <a:rPr lang="en-US" sz="4000" dirty="0">
                <a:latin typeface="Consolas" panose="020B0609020204030204" pitchFamily="49" charset="0"/>
              </a:rPr>
              <a:t>223  </a:t>
            </a:r>
          </a:p>
          <a:p>
            <a:pPr algn="r"/>
            <a:r>
              <a:rPr lang="en-US" sz="4000" dirty="0">
                <a:latin typeface="Consolas" panose="020B0609020204030204" pitchFamily="49" charset="0"/>
              </a:rPr>
              <a:t>112 </a:t>
            </a:r>
            <a:r>
              <a:rPr lang="en-US" sz="4000" dirty="0">
                <a:solidFill>
                  <a:srgbClr val="C00000"/>
                </a:solidFill>
                <a:latin typeface="Consolas" panose="020B0609020204030204" pitchFamily="49" charset="0"/>
              </a:rPr>
              <a:t>1</a:t>
            </a:r>
          </a:p>
          <a:p>
            <a:pPr algn="r"/>
            <a:r>
              <a:rPr lang="en-US" sz="4000" dirty="0">
                <a:latin typeface="Consolas" panose="020B0609020204030204" pitchFamily="49" charset="0"/>
              </a:rPr>
              <a:t>56 </a:t>
            </a:r>
            <a:r>
              <a:rPr lang="en-US" sz="4000" dirty="0">
                <a:solidFill>
                  <a:srgbClr val="FF0000"/>
                </a:solidFill>
                <a:latin typeface="Consolas" panose="020B0609020204030204" pitchFamily="49" charset="0"/>
              </a:rPr>
              <a:t>0</a:t>
            </a:r>
          </a:p>
        </p:txBody>
      </p:sp>
      <p:grpSp>
        <p:nvGrpSpPr>
          <p:cNvPr id="15" name="Group 14">
            <a:extLst>
              <a:ext uri="{FF2B5EF4-FFF2-40B4-BE49-F238E27FC236}">
                <a16:creationId xmlns:a16="http://schemas.microsoft.com/office/drawing/2014/main" id="{0DEA7E52-CA74-446E-B831-CA546A454AEE}"/>
              </a:ext>
            </a:extLst>
          </p:cNvPr>
          <p:cNvGrpSpPr/>
          <p:nvPr/>
        </p:nvGrpSpPr>
        <p:grpSpPr>
          <a:xfrm>
            <a:off x="6105525" y="485348"/>
            <a:ext cx="1198691" cy="511969"/>
            <a:chOff x="6105525" y="850106"/>
            <a:chExt cx="1198691" cy="511969"/>
          </a:xfrm>
        </p:grpSpPr>
        <p:cxnSp>
          <p:nvCxnSpPr>
            <p:cNvPr id="7" name="Straight Connector 6">
              <a:extLst>
                <a:ext uri="{FF2B5EF4-FFF2-40B4-BE49-F238E27FC236}">
                  <a16:creationId xmlns:a16="http://schemas.microsoft.com/office/drawing/2014/main" id="{3BF97885-ACDB-420F-9714-CE1E368F1629}"/>
                </a:ext>
              </a:extLst>
            </p:cNvPr>
            <p:cNvCxnSpPr>
              <a:cxnSpLocks/>
            </p:cNvCxnSpPr>
            <p:nvPr/>
          </p:nvCxnSpPr>
          <p:spPr>
            <a:xfrm>
              <a:off x="6105525" y="850106"/>
              <a:ext cx="0" cy="51196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3FA424FA-7EE9-46A6-BB23-5A233F5C7C50}"/>
                </a:ext>
              </a:extLst>
            </p:cNvPr>
            <p:cNvCxnSpPr/>
            <p:nvPr/>
          </p:nvCxnSpPr>
          <p:spPr>
            <a:xfrm>
              <a:off x="6105525" y="1362075"/>
              <a:ext cx="1198691" cy="0"/>
            </a:xfrm>
            <a:prstGeom prst="line">
              <a:avLst/>
            </a:prstGeom>
            <a:ln w="19050"/>
          </p:spPr>
          <p:style>
            <a:lnRef idx="1">
              <a:schemeClr val="accent1"/>
            </a:lnRef>
            <a:fillRef idx="0">
              <a:schemeClr val="accent1"/>
            </a:fillRef>
            <a:effectRef idx="0">
              <a:schemeClr val="accent1"/>
            </a:effectRef>
            <a:fontRef idx="minor">
              <a:schemeClr val="tx1"/>
            </a:fontRef>
          </p:style>
        </p:cxnSp>
      </p:grpSp>
      <p:sp>
        <p:nvSpPr>
          <p:cNvPr id="11" name="TextBox 10">
            <a:extLst>
              <a:ext uri="{FF2B5EF4-FFF2-40B4-BE49-F238E27FC236}">
                <a16:creationId xmlns:a16="http://schemas.microsoft.com/office/drawing/2014/main" id="{A8613923-C5BF-4338-821B-17E695455923}"/>
              </a:ext>
            </a:extLst>
          </p:cNvPr>
          <p:cNvSpPr txBox="1"/>
          <p:nvPr/>
        </p:nvSpPr>
        <p:spPr>
          <a:xfrm>
            <a:off x="5554911" y="365126"/>
            <a:ext cx="466794" cy="1323439"/>
          </a:xfrm>
          <a:prstGeom prst="rect">
            <a:avLst/>
          </a:prstGeom>
          <a:noFill/>
        </p:spPr>
        <p:txBody>
          <a:bodyPr wrap="none" rtlCol="0">
            <a:spAutoFit/>
          </a:bodyPr>
          <a:lstStyle/>
          <a:p>
            <a:r>
              <a:rPr lang="en-US" sz="4000" dirty="0">
                <a:latin typeface="Consolas" panose="020B0609020204030204" pitchFamily="49" charset="0"/>
              </a:rPr>
              <a:t>2</a:t>
            </a:r>
          </a:p>
          <a:p>
            <a:r>
              <a:rPr lang="en-US" sz="4000" dirty="0">
                <a:latin typeface="Consolas" panose="020B0609020204030204" pitchFamily="49" charset="0"/>
              </a:rPr>
              <a:t>2</a:t>
            </a:r>
          </a:p>
        </p:txBody>
      </p:sp>
      <p:grpSp>
        <p:nvGrpSpPr>
          <p:cNvPr id="16" name="Group 15">
            <a:extLst>
              <a:ext uri="{FF2B5EF4-FFF2-40B4-BE49-F238E27FC236}">
                <a16:creationId xmlns:a16="http://schemas.microsoft.com/office/drawing/2014/main" id="{7D036910-E71C-42B1-89F7-AD506DF60B06}"/>
              </a:ext>
            </a:extLst>
          </p:cNvPr>
          <p:cNvGrpSpPr/>
          <p:nvPr/>
        </p:nvGrpSpPr>
        <p:grpSpPr>
          <a:xfrm>
            <a:off x="6105525" y="1089410"/>
            <a:ext cx="1198691" cy="511969"/>
            <a:chOff x="6105525" y="850106"/>
            <a:chExt cx="1198691" cy="511969"/>
          </a:xfrm>
        </p:grpSpPr>
        <p:cxnSp>
          <p:nvCxnSpPr>
            <p:cNvPr id="17" name="Straight Connector 16">
              <a:extLst>
                <a:ext uri="{FF2B5EF4-FFF2-40B4-BE49-F238E27FC236}">
                  <a16:creationId xmlns:a16="http://schemas.microsoft.com/office/drawing/2014/main" id="{FF6E56BA-275F-43B7-A9CD-7B765E66C9D3}"/>
                </a:ext>
              </a:extLst>
            </p:cNvPr>
            <p:cNvCxnSpPr>
              <a:cxnSpLocks/>
            </p:cNvCxnSpPr>
            <p:nvPr/>
          </p:nvCxnSpPr>
          <p:spPr>
            <a:xfrm>
              <a:off x="6105525" y="850106"/>
              <a:ext cx="0" cy="51196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D1E15770-9640-444F-8F18-CDA2607C0332}"/>
                </a:ext>
              </a:extLst>
            </p:cNvPr>
            <p:cNvCxnSpPr/>
            <p:nvPr/>
          </p:nvCxnSpPr>
          <p:spPr>
            <a:xfrm>
              <a:off x="6105525" y="1362075"/>
              <a:ext cx="1198691" cy="0"/>
            </a:xfrm>
            <a:prstGeom prst="line">
              <a:avLst/>
            </a:prstGeom>
            <a:ln w="19050"/>
          </p:spPr>
          <p:style>
            <a:lnRef idx="1">
              <a:schemeClr val="accent1"/>
            </a:lnRef>
            <a:fillRef idx="0">
              <a:schemeClr val="accent1"/>
            </a:fillRef>
            <a:effectRef idx="0">
              <a:schemeClr val="accent1"/>
            </a:effectRef>
            <a:fontRef idx="minor">
              <a:schemeClr val="tx1"/>
            </a:fontRef>
          </p:style>
        </p:cxnSp>
      </p:grpSp>
      <p:sp>
        <p:nvSpPr>
          <p:cNvPr id="3" name="Slide Number Placeholder 2">
            <a:extLst>
              <a:ext uri="{FF2B5EF4-FFF2-40B4-BE49-F238E27FC236}">
                <a16:creationId xmlns:a16="http://schemas.microsoft.com/office/drawing/2014/main" id="{C3D5E184-6CA2-4489-9831-2B0D65FF082B}"/>
              </a:ext>
            </a:extLst>
          </p:cNvPr>
          <p:cNvSpPr>
            <a:spLocks noGrp="1"/>
          </p:cNvSpPr>
          <p:nvPr>
            <p:ph type="sldNum" sz="quarter" idx="12"/>
          </p:nvPr>
        </p:nvSpPr>
        <p:spPr/>
        <p:txBody>
          <a:bodyPr/>
          <a:lstStyle/>
          <a:p>
            <a:fld id="{0B02C7C3-1F9D-495C-A818-668CCDC0E8E2}" type="slidenum">
              <a:rPr lang="en-US" smtClean="0"/>
              <a:t>17</a:t>
            </a:fld>
            <a:endParaRPr lang="en-US"/>
          </a:p>
        </p:txBody>
      </p:sp>
      <p:sp>
        <p:nvSpPr>
          <p:cNvPr id="37" name="TextBox 36">
            <a:extLst>
              <a:ext uri="{FF2B5EF4-FFF2-40B4-BE49-F238E27FC236}">
                <a16:creationId xmlns:a16="http://schemas.microsoft.com/office/drawing/2014/main" id="{B7EF97FE-2DD1-4E22-96EC-22DB61D76A08}"/>
              </a:ext>
            </a:extLst>
          </p:cNvPr>
          <p:cNvSpPr txBox="1"/>
          <p:nvPr/>
        </p:nvSpPr>
        <p:spPr>
          <a:xfrm>
            <a:off x="942975" y="2971635"/>
            <a:ext cx="3912870" cy="707886"/>
          </a:xfrm>
          <a:prstGeom prst="rect">
            <a:avLst/>
          </a:prstGeom>
          <a:noFill/>
          <a:ln w="19050">
            <a:solidFill>
              <a:srgbClr val="FF0000"/>
            </a:solidFill>
          </a:ln>
        </p:spPr>
        <p:txBody>
          <a:bodyPr wrap="square" rtlCol="0">
            <a:spAutoFit/>
          </a:bodyPr>
          <a:lstStyle/>
          <a:p>
            <a:pPr algn="ctr"/>
            <a:r>
              <a:rPr lang="en-US" sz="2000" dirty="0">
                <a:solidFill>
                  <a:srgbClr val="FF0000"/>
                </a:solidFill>
              </a:rPr>
              <a:t>Participation Point! Please continue dividing until you reach 1.</a:t>
            </a:r>
          </a:p>
        </p:txBody>
      </p:sp>
    </p:spTree>
    <p:extLst>
      <p:ext uri="{BB962C8B-B14F-4D97-AF65-F5344CB8AC3E}">
        <p14:creationId xmlns:p14="http://schemas.microsoft.com/office/powerpoint/2010/main" val="10917385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90C18-5C69-42A3-ACEC-45521D195F4E}"/>
              </a:ext>
            </a:extLst>
          </p:cNvPr>
          <p:cNvSpPr>
            <a:spLocks noGrp="1"/>
          </p:cNvSpPr>
          <p:nvPr>
            <p:ph type="title"/>
          </p:nvPr>
        </p:nvSpPr>
        <p:spPr>
          <a:xfrm>
            <a:off x="628650" y="365126"/>
            <a:ext cx="4486275" cy="1325563"/>
          </a:xfrm>
        </p:spPr>
        <p:txBody>
          <a:bodyPr>
            <a:normAutofit/>
          </a:bodyPr>
          <a:lstStyle/>
          <a:p>
            <a:r>
              <a:rPr lang="en-US" sz="4000" dirty="0"/>
              <a:t>Decimal to Binary by Short Division</a:t>
            </a:r>
          </a:p>
        </p:txBody>
      </p:sp>
      <p:sp>
        <p:nvSpPr>
          <p:cNvPr id="4" name="TextBox 3">
            <a:extLst>
              <a:ext uri="{FF2B5EF4-FFF2-40B4-BE49-F238E27FC236}">
                <a16:creationId xmlns:a16="http://schemas.microsoft.com/office/drawing/2014/main" id="{1ED62C55-1588-4BDC-8267-B72F28E46277}"/>
              </a:ext>
            </a:extLst>
          </p:cNvPr>
          <p:cNvSpPr txBox="1"/>
          <p:nvPr/>
        </p:nvSpPr>
        <p:spPr>
          <a:xfrm>
            <a:off x="2024290" y="2216469"/>
            <a:ext cx="1693092" cy="646331"/>
          </a:xfrm>
          <a:prstGeom prst="rect">
            <a:avLst/>
          </a:prstGeom>
          <a:noFill/>
        </p:spPr>
        <p:txBody>
          <a:bodyPr wrap="none" rtlCol="0">
            <a:spAutoFit/>
          </a:bodyPr>
          <a:lstStyle/>
          <a:p>
            <a:r>
              <a:rPr lang="en-US" sz="3600" dirty="0"/>
              <a:t>223 = ?</a:t>
            </a:r>
            <a:r>
              <a:rPr lang="en-US" sz="3600" baseline="-25000" dirty="0"/>
              <a:t>2</a:t>
            </a:r>
          </a:p>
        </p:txBody>
      </p:sp>
      <p:sp>
        <p:nvSpPr>
          <p:cNvPr id="5" name="TextBox 4">
            <a:extLst>
              <a:ext uri="{FF2B5EF4-FFF2-40B4-BE49-F238E27FC236}">
                <a16:creationId xmlns:a16="http://schemas.microsoft.com/office/drawing/2014/main" id="{471798BB-81F8-433C-8F31-A1034671FB03}"/>
              </a:ext>
            </a:extLst>
          </p:cNvPr>
          <p:cNvSpPr txBox="1"/>
          <p:nvPr/>
        </p:nvSpPr>
        <p:spPr>
          <a:xfrm>
            <a:off x="6308252" y="365126"/>
            <a:ext cx="1595309" cy="5632311"/>
          </a:xfrm>
          <a:prstGeom prst="rect">
            <a:avLst/>
          </a:prstGeom>
          <a:noFill/>
        </p:spPr>
        <p:txBody>
          <a:bodyPr wrap="none" rtlCol="0">
            <a:spAutoFit/>
          </a:bodyPr>
          <a:lstStyle/>
          <a:p>
            <a:pPr algn="r"/>
            <a:r>
              <a:rPr lang="en-US" sz="4000" dirty="0">
                <a:latin typeface="Consolas" panose="020B0609020204030204" pitchFamily="49" charset="0"/>
              </a:rPr>
              <a:t>223  </a:t>
            </a:r>
          </a:p>
          <a:p>
            <a:pPr algn="r"/>
            <a:r>
              <a:rPr lang="en-US" sz="4000" dirty="0">
                <a:latin typeface="Consolas" panose="020B0609020204030204" pitchFamily="49" charset="0"/>
              </a:rPr>
              <a:t>112 </a:t>
            </a:r>
            <a:r>
              <a:rPr lang="en-US" sz="4000" dirty="0">
                <a:solidFill>
                  <a:srgbClr val="C00000"/>
                </a:solidFill>
                <a:latin typeface="Consolas" panose="020B0609020204030204" pitchFamily="49" charset="0"/>
              </a:rPr>
              <a:t>1</a:t>
            </a:r>
          </a:p>
          <a:p>
            <a:pPr algn="r"/>
            <a:r>
              <a:rPr lang="en-US" sz="4000" dirty="0">
                <a:latin typeface="Consolas" panose="020B0609020204030204" pitchFamily="49" charset="0"/>
              </a:rPr>
              <a:t>56 </a:t>
            </a:r>
            <a:r>
              <a:rPr lang="en-US" sz="4000" dirty="0">
                <a:solidFill>
                  <a:srgbClr val="FF0000"/>
                </a:solidFill>
                <a:latin typeface="Consolas" panose="020B0609020204030204" pitchFamily="49" charset="0"/>
              </a:rPr>
              <a:t>0</a:t>
            </a:r>
          </a:p>
          <a:p>
            <a:pPr algn="r"/>
            <a:r>
              <a:rPr lang="en-US" sz="4000" dirty="0">
                <a:latin typeface="Consolas" panose="020B0609020204030204" pitchFamily="49" charset="0"/>
              </a:rPr>
              <a:t>28 </a:t>
            </a:r>
            <a:r>
              <a:rPr lang="en-US" sz="4000" dirty="0">
                <a:solidFill>
                  <a:srgbClr val="FFC000"/>
                </a:solidFill>
                <a:latin typeface="Consolas" panose="020B0609020204030204" pitchFamily="49" charset="0"/>
              </a:rPr>
              <a:t>0</a:t>
            </a:r>
          </a:p>
          <a:p>
            <a:pPr algn="r"/>
            <a:r>
              <a:rPr lang="en-US" sz="4000" dirty="0">
                <a:latin typeface="Consolas" panose="020B0609020204030204" pitchFamily="49" charset="0"/>
              </a:rPr>
              <a:t>14 </a:t>
            </a:r>
            <a:r>
              <a:rPr lang="en-US" sz="4000" dirty="0">
                <a:solidFill>
                  <a:srgbClr val="92D050"/>
                </a:solidFill>
                <a:latin typeface="Consolas" panose="020B0609020204030204" pitchFamily="49" charset="0"/>
              </a:rPr>
              <a:t>0</a:t>
            </a:r>
          </a:p>
          <a:p>
            <a:pPr algn="r"/>
            <a:r>
              <a:rPr lang="en-US" sz="4000" dirty="0">
                <a:latin typeface="Consolas" panose="020B0609020204030204" pitchFamily="49" charset="0"/>
              </a:rPr>
              <a:t>7 </a:t>
            </a:r>
            <a:r>
              <a:rPr lang="en-US" sz="4000" dirty="0">
                <a:solidFill>
                  <a:srgbClr val="00B050"/>
                </a:solidFill>
                <a:latin typeface="Consolas" panose="020B0609020204030204" pitchFamily="49" charset="0"/>
              </a:rPr>
              <a:t>0</a:t>
            </a:r>
          </a:p>
          <a:p>
            <a:pPr algn="r"/>
            <a:r>
              <a:rPr lang="en-US" sz="4000" dirty="0">
                <a:latin typeface="Consolas" panose="020B0609020204030204" pitchFamily="49" charset="0"/>
              </a:rPr>
              <a:t>4 </a:t>
            </a:r>
            <a:r>
              <a:rPr lang="en-US" sz="4000" dirty="0">
                <a:solidFill>
                  <a:srgbClr val="0070C0"/>
                </a:solidFill>
                <a:latin typeface="Consolas" panose="020B0609020204030204" pitchFamily="49" charset="0"/>
              </a:rPr>
              <a:t>1</a:t>
            </a:r>
          </a:p>
          <a:p>
            <a:pPr algn="r"/>
            <a:r>
              <a:rPr lang="en-US" sz="4000" dirty="0">
                <a:latin typeface="Consolas" panose="020B0609020204030204" pitchFamily="49" charset="0"/>
              </a:rPr>
              <a:t>2 </a:t>
            </a:r>
            <a:r>
              <a:rPr lang="en-US" sz="4000" dirty="0">
                <a:solidFill>
                  <a:srgbClr val="002060"/>
                </a:solidFill>
                <a:latin typeface="Consolas" panose="020B0609020204030204" pitchFamily="49" charset="0"/>
              </a:rPr>
              <a:t>0</a:t>
            </a:r>
          </a:p>
          <a:p>
            <a:pPr algn="r"/>
            <a:r>
              <a:rPr lang="en-US" sz="4000" dirty="0">
                <a:solidFill>
                  <a:srgbClr val="7030A0"/>
                </a:solidFill>
                <a:latin typeface="Consolas" panose="020B0609020204030204" pitchFamily="49" charset="0"/>
              </a:rPr>
              <a:t>1</a:t>
            </a:r>
            <a:r>
              <a:rPr lang="en-US" sz="4000" dirty="0">
                <a:latin typeface="Consolas" panose="020B0609020204030204" pitchFamily="49" charset="0"/>
              </a:rPr>
              <a:t>  </a:t>
            </a:r>
          </a:p>
        </p:txBody>
      </p:sp>
      <p:grpSp>
        <p:nvGrpSpPr>
          <p:cNvPr id="15" name="Group 14">
            <a:extLst>
              <a:ext uri="{FF2B5EF4-FFF2-40B4-BE49-F238E27FC236}">
                <a16:creationId xmlns:a16="http://schemas.microsoft.com/office/drawing/2014/main" id="{0DEA7E52-CA74-446E-B831-CA546A454AEE}"/>
              </a:ext>
            </a:extLst>
          </p:cNvPr>
          <p:cNvGrpSpPr/>
          <p:nvPr/>
        </p:nvGrpSpPr>
        <p:grpSpPr>
          <a:xfrm>
            <a:off x="6105525" y="485348"/>
            <a:ext cx="1198691" cy="511969"/>
            <a:chOff x="6105525" y="850106"/>
            <a:chExt cx="1198691" cy="511969"/>
          </a:xfrm>
        </p:grpSpPr>
        <p:cxnSp>
          <p:nvCxnSpPr>
            <p:cNvPr id="7" name="Straight Connector 6">
              <a:extLst>
                <a:ext uri="{FF2B5EF4-FFF2-40B4-BE49-F238E27FC236}">
                  <a16:creationId xmlns:a16="http://schemas.microsoft.com/office/drawing/2014/main" id="{3BF97885-ACDB-420F-9714-CE1E368F1629}"/>
                </a:ext>
              </a:extLst>
            </p:cNvPr>
            <p:cNvCxnSpPr>
              <a:cxnSpLocks/>
            </p:cNvCxnSpPr>
            <p:nvPr/>
          </p:nvCxnSpPr>
          <p:spPr>
            <a:xfrm>
              <a:off x="6105525" y="850106"/>
              <a:ext cx="0" cy="51196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3FA424FA-7EE9-46A6-BB23-5A233F5C7C50}"/>
                </a:ext>
              </a:extLst>
            </p:cNvPr>
            <p:cNvCxnSpPr/>
            <p:nvPr/>
          </p:nvCxnSpPr>
          <p:spPr>
            <a:xfrm>
              <a:off x="6105525" y="1362075"/>
              <a:ext cx="1198691" cy="0"/>
            </a:xfrm>
            <a:prstGeom prst="line">
              <a:avLst/>
            </a:prstGeom>
            <a:ln w="19050"/>
          </p:spPr>
          <p:style>
            <a:lnRef idx="1">
              <a:schemeClr val="accent1"/>
            </a:lnRef>
            <a:fillRef idx="0">
              <a:schemeClr val="accent1"/>
            </a:fillRef>
            <a:effectRef idx="0">
              <a:schemeClr val="accent1"/>
            </a:effectRef>
            <a:fontRef idx="minor">
              <a:schemeClr val="tx1"/>
            </a:fontRef>
          </p:style>
        </p:cxnSp>
      </p:grpSp>
      <p:sp>
        <p:nvSpPr>
          <p:cNvPr id="11" name="TextBox 10">
            <a:extLst>
              <a:ext uri="{FF2B5EF4-FFF2-40B4-BE49-F238E27FC236}">
                <a16:creationId xmlns:a16="http://schemas.microsoft.com/office/drawing/2014/main" id="{A8613923-C5BF-4338-821B-17E695455923}"/>
              </a:ext>
            </a:extLst>
          </p:cNvPr>
          <p:cNvSpPr txBox="1"/>
          <p:nvPr/>
        </p:nvSpPr>
        <p:spPr>
          <a:xfrm>
            <a:off x="5554911" y="365126"/>
            <a:ext cx="466794" cy="5016758"/>
          </a:xfrm>
          <a:prstGeom prst="rect">
            <a:avLst/>
          </a:prstGeom>
          <a:noFill/>
        </p:spPr>
        <p:txBody>
          <a:bodyPr wrap="none" rtlCol="0">
            <a:spAutoFit/>
          </a:bodyPr>
          <a:lstStyle/>
          <a:p>
            <a:r>
              <a:rPr lang="en-US" sz="4000" dirty="0">
                <a:latin typeface="Consolas" panose="020B0609020204030204" pitchFamily="49" charset="0"/>
              </a:rPr>
              <a:t>2</a:t>
            </a:r>
          </a:p>
          <a:p>
            <a:r>
              <a:rPr lang="en-US" sz="4000" dirty="0">
                <a:latin typeface="Consolas" panose="020B0609020204030204" pitchFamily="49" charset="0"/>
              </a:rPr>
              <a:t>2</a:t>
            </a:r>
          </a:p>
          <a:p>
            <a:r>
              <a:rPr lang="en-US" sz="4000" dirty="0">
                <a:latin typeface="Consolas" panose="020B0609020204030204" pitchFamily="49" charset="0"/>
              </a:rPr>
              <a:t>2</a:t>
            </a:r>
          </a:p>
          <a:p>
            <a:r>
              <a:rPr lang="en-US" sz="4000" dirty="0">
                <a:latin typeface="Consolas" panose="020B0609020204030204" pitchFamily="49" charset="0"/>
              </a:rPr>
              <a:t>2</a:t>
            </a:r>
          </a:p>
          <a:p>
            <a:r>
              <a:rPr lang="en-US" sz="4000" dirty="0">
                <a:latin typeface="Consolas" panose="020B0609020204030204" pitchFamily="49" charset="0"/>
              </a:rPr>
              <a:t>2</a:t>
            </a:r>
          </a:p>
          <a:p>
            <a:r>
              <a:rPr lang="en-US" sz="4000" dirty="0">
                <a:latin typeface="Consolas" panose="020B0609020204030204" pitchFamily="49" charset="0"/>
              </a:rPr>
              <a:t>2</a:t>
            </a:r>
          </a:p>
          <a:p>
            <a:r>
              <a:rPr lang="en-US" sz="4000" dirty="0">
                <a:latin typeface="Consolas" panose="020B0609020204030204" pitchFamily="49" charset="0"/>
              </a:rPr>
              <a:t>2</a:t>
            </a:r>
          </a:p>
          <a:p>
            <a:r>
              <a:rPr lang="en-US" sz="4000" dirty="0">
                <a:latin typeface="Consolas" panose="020B0609020204030204" pitchFamily="49" charset="0"/>
              </a:rPr>
              <a:t>2</a:t>
            </a:r>
          </a:p>
        </p:txBody>
      </p:sp>
      <p:grpSp>
        <p:nvGrpSpPr>
          <p:cNvPr id="16" name="Group 15">
            <a:extLst>
              <a:ext uri="{FF2B5EF4-FFF2-40B4-BE49-F238E27FC236}">
                <a16:creationId xmlns:a16="http://schemas.microsoft.com/office/drawing/2014/main" id="{7D036910-E71C-42B1-89F7-AD506DF60B06}"/>
              </a:ext>
            </a:extLst>
          </p:cNvPr>
          <p:cNvGrpSpPr/>
          <p:nvPr/>
        </p:nvGrpSpPr>
        <p:grpSpPr>
          <a:xfrm>
            <a:off x="6105525" y="1089410"/>
            <a:ext cx="1198691" cy="511969"/>
            <a:chOff x="6105525" y="850106"/>
            <a:chExt cx="1198691" cy="511969"/>
          </a:xfrm>
        </p:grpSpPr>
        <p:cxnSp>
          <p:nvCxnSpPr>
            <p:cNvPr id="17" name="Straight Connector 16">
              <a:extLst>
                <a:ext uri="{FF2B5EF4-FFF2-40B4-BE49-F238E27FC236}">
                  <a16:creationId xmlns:a16="http://schemas.microsoft.com/office/drawing/2014/main" id="{FF6E56BA-275F-43B7-A9CD-7B765E66C9D3}"/>
                </a:ext>
              </a:extLst>
            </p:cNvPr>
            <p:cNvCxnSpPr>
              <a:cxnSpLocks/>
            </p:cNvCxnSpPr>
            <p:nvPr/>
          </p:nvCxnSpPr>
          <p:spPr>
            <a:xfrm>
              <a:off x="6105525" y="850106"/>
              <a:ext cx="0" cy="51196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D1E15770-9640-444F-8F18-CDA2607C0332}"/>
                </a:ext>
              </a:extLst>
            </p:cNvPr>
            <p:cNvCxnSpPr/>
            <p:nvPr/>
          </p:nvCxnSpPr>
          <p:spPr>
            <a:xfrm>
              <a:off x="6105525" y="1362075"/>
              <a:ext cx="1198691" cy="0"/>
            </a:xfrm>
            <a:prstGeom prst="line">
              <a:avLst/>
            </a:prstGeom>
            <a:ln w="19050"/>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C194E9C1-9729-41A5-8B29-1D1D548177F0}"/>
              </a:ext>
            </a:extLst>
          </p:cNvPr>
          <p:cNvGrpSpPr/>
          <p:nvPr/>
        </p:nvGrpSpPr>
        <p:grpSpPr>
          <a:xfrm>
            <a:off x="6105525" y="1693472"/>
            <a:ext cx="1198691" cy="511969"/>
            <a:chOff x="6105525" y="850106"/>
            <a:chExt cx="1198691" cy="511969"/>
          </a:xfrm>
        </p:grpSpPr>
        <p:cxnSp>
          <p:nvCxnSpPr>
            <p:cNvPr id="20" name="Straight Connector 19">
              <a:extLst>
                <a:ext uri="{FF2B5EF4-FFF2-40B4-BE49-F238E27FC236}">
                  <a16:creationId xmlns:a16="http://schemas.microsoft.com/office/drawing/2014/main" id="{679B274A-D44D-4B0D-83C2-4FEB6F053DEC}"/>
                </a:ext>
              </a:extLst>
            </p:cNvPr>
            <p:cNvCxnSpPr>
              <a:cxnSpLocks/>
            </p:cNvCxnSpPr>
            <p:nvPr/>
          </p:nvCxnSpPr>
          <p:spPr>
            <a:xfrm>
              <a:off x="6105525" y="850106"/>
              <a:ext cx="0" cy="51196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5B12BD24-1241-4BF6-9BDD-BE91890BF41A}"/>
                </a:ext>
              </a:extLst>
            </p:cNvPr>
            <p:cNvCxnSpPr/>
            <p:nvPr/>
          </p:nvCxnSpPr>
          <p:spPr>
            <a:xfrm>
              <a:off x="6105525" y="1362075"/>
              <a:ext cx="1198691" cy="0"/>
            </a:xfrm>
            <a:prstGeom prst="line">
              <a:avLst/>
            </a:prstGeom>
            <a:ln w="19050"/>
          </p:spPr>
          <p:style>
            <a:lnRef idx="1">
              <a:schemeClr val="accent1"/>
            </a:lnRef>
            <a:fillRef idx="0">
              <a:schemeClr val="accent1"/>
            </a:fillRef>
            <a:effectRef idx="0">
              <a:schemeClr val="accent1"/>
            </a:effectRef>
            <a:fontRef idx="minor">
              <a:schemeClr val="tx1"/>
            </a:fontRef>
          </p:style>
        </p:cxnSp>
      </p:grpSp>
      <p:grpSp>
        <p:nvGrpSpPr>
          <p:cNvPr id="22" name="Group 21">
            <a:extLst>
              <a:ext uri="{FF2B5EF4-FFF2-40B4-BE49-F238E27FC236}">
                <a16:creationId xmlns:a16="http://schemas.microsoft.com/office/drawing/2014/main" id="{AE906793-E3BC-442B-8C38-E325FD8A27C4}"/>
              </a:ext>
            </a:extLst>
          </p:cNvPr>
          <p:cNvGrpSpPr/>
          <p:nvPr/>
        </p:nvGrpSpPr>
        <p:grpSpPr>
          <a:xfrm>
            <a:off x="6105525" y="2297534"/>
            <a:ext cx="1198691" cy="511969"/>
            <a:chOff x="6105525" y="850106"/>
            <a:chExt cx="1198691" cy="511969"/>
          </a:xfrm>
        </p:grpSpPr>
        <p:cxnSp>
          <p:nvCxnSpPr>
            <p:cNvPr id="23" name="Straight Connector 22">
              <a:extLst>
                <a:ext uri="{FF2B5EF4-FFF2-40B4-BE49-F238E27FC236}">
                  <a16:creationId xmlns:a16="http://schemas.microsoft.com/office/drawing/2014/main" id="{28F801F4-F93F-4C62-9862-847D67303058}"/>
                </a:ext>
              </a:extLst>
            </p:cNvPr>
            <p:cNvCxnSpPr>
              <a:cxnSpLocks/>
            </p:cNvCxnSpPr>
            <p:nvPr/>
          </p:nvCxnSpPr>
          <p:spPr>
            <a:xfrm>
              <a:off x="6105525" y="850106"/>
              <a:ext cx="0" cy="51196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730F4E36-9799-4328-A01C-02C80AC69D32}"/>
                </a:ext>
              </a:extLst>
            </p:cNvPr>
            <p:cNvCxnSpPr/>
            <p:nvPr/>
          </p:nvCxnSpPr>
          <p:spPr>
            <a:xfrm>
              <a:off x="6105525" y="1362075"/>
              <a:ext cx="1198691" cy="0"/>
            </a:xfrm>
            <a:prstGeom prst="line">
              <a:avLst/>
            </a:prstGeom>
            <a:ln w="19050"/>
          </p:spPr>
          <p:style>
            <a:lnRef idx="1">
              <a:schemeClr val="accent1"/>
            </a:lnRef>
            <a:fillRef idx="0">
              <a:schemeClr val="accent1"/>
            </a:fillRef>
            <a:effectRef idx="0">
              <a:schemeClr val="accent1"/>
            </a:effectRef>
            <a:fontRef idx="minor">
              <a:schemeClr val="tx1"/>
            </a:fontRef>
          </p:style>
        </p:cxnSp>
      </p:grpSp>
      <p:grpSp>
        <p:nvGrpSpPr>
          <p:cNvPr id="25" name="Group 24">
            <a:extLst>
              <a:ext uri="{FF2B5EF4-FFF2-40B4-BE49-F238E27FC236}">
                <a16:creationId xmlns:a16="http://schemas.microsoft.com/office/drawing/2014/main" id="{304E2AED-3D85-4955-8919-F4AFDA69888C}"/>
              </a:ext>
            </a:extLst>
          </p:cNvPr>
          <p:cNvGrpSpPr/>
          <p:nvPr/>
        </p:nvGrpSpPr>
        <p:grpSpPr>
          <a:xfrm>
            <a:off x="6105525" y="2901596"/>
            <a:ext cx="1198691" cy="511969"/>
            <a:chOff x="6105525" y="850106"/>
            <a:chExt cx="1198691" cy="511969"/>
          </a:xfrm>
        </p:grpSpPr>
        <p:cxnSp>
          <p:nvCxnSpPr>
            <p:cNvPr id="26" name="Straight Connector 25">
              <a:extLst>
                <a:ext uri="{FF2B5EF4-FFF2-40B4-BE49-F238E27FC236}">
                  <a16:creationId xmlns:a16="http://schemas.microsoft.com/office/drawing/2014/main" id="{6780D755-E8D7-4C43-B89F-C8E02CB79818}"/>
                </a:ext>
              </a:extLst>
            </p:cNvPr>
            <p:cNvCxnSpPr>
              <a:cxnSpLocks/>
            </p:cNvCxnSpPr>
            <p:nvPr/>
          </p:nvCxnSpPr>
          <p:spPr>
            <a:xfrm>
              <a:off x="6105525" y="850106"/>
              <a:ext cx="0" cy="51196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82A9991-D415-4BAA-85BA-2B57B6D98485}"/>
                </a:ext>
              </a:extLst>
            </p:cNvPr>
            <p:cNvCxnSpPr/>
            <p:nvPr/>
          </p:nvCxnSpPr>
          <p:spPr>
            <a:xfrm>
              <a:off x="6105525" y="1362075"/>
              <a:ext cx="1198691" cy="0"/>
            </a:xfrm>
            <a:prstGeom prst="line">
              <a:avLst/>
            </a:prstGeom>
            <a:ln w="19050"/>
          </p:spPr>
          <p:style>
            <a:lnRef idx="1">
              <a:schemeClr val="accent1"/>
            </a:lnRef>
            <a:fillRef idx="0">
              <a:schemeClr val="accent1"/>
            </a:fillRef>
            <a:effectRef idx="0">
              <a:schemeClr val="accent1"/>
            </a:effectRef>
            <a:fontRef idx="minor">
              <a:schemeClr val="tx1"/>
            </a:fontRef>
          </p:style>
        </p:cxnSp>
      </p:grpSp>
      <p:grpSp>
        <p:nvGrpSpPr>
          <p:cNvPr id="28" name="Group 27">
            <a:extLst>
              <a:ext uri="{FF2B5EF4-FFF2-40B4-BE49-F238E27FC236}">
                <a16:creationId xmlns:a16="http://schemas.microsoft.com/office/drawing/2014/main" id="{DD1BEAA9-3FEF-4B1E-B592-A2C359A74A13}"/>
              </a:ext>
            </a:extLst>
          </p:cNvPr>
          <p:cNvGrpSpPr/>
          <p:nvPr/>
        </p:nvGrpSpPr>
        <p:grpSpPr>
          <a:xfrm>
            <a:off x="6105525" y="3505658"/>
            <a:ext cx="1198691" cy="511969"/>
            <a:chOff x="6105525" y="850106"/>
            <a:chExt cx="1198691" cy="511969"/>
          </a:xfrm>
        </p:grpSpPr>
        <p:cxnSp>
          <p:nvCxnSpPr>
            <p:cNvPr id="29" name="Straight Connector 28">
              <a:extLst>
                <a:ext uri="{FF2B5EF4-FFF2-40B4-BE49-F238E27FC236}">
                  <a16:creationId xmlns:a16="http://schemas.microsoft.com/office/drawing/2014/main" id="{1C3A2DC4-7A65-4EF3-AA77-5DAA0C2EBED1}"/>
                </a:ext>
              </a:extLst>
            </p:cNvPr>
            <p:cNvCxnSpPr>
              <a:cxnSpLocks/>
            </p:cNvCxnSpPr>
            <p:nvPr/>
          </p:nvCxnSpPr>
          <p:spPr>
            <a:xfrm>
              <a:off x="6105525" y="850106"/>
              <a:ext cx="0" cy="51196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9AAF4EA1-7640-4F33-9B59-137083C125BC}"/>
                </a:ext>
              </a:extLst>
            </p:cNvPr>
            <p:cNvCxnSpPr/>
            <p:nvPr/>
          </p:nvCxnSpPr>
          <p:spPr>
            <a:xfrm>
              <a:off x="6105525" y="1362075"/>
              <a:ext cx="1198691" cy="0"/>
            </a:xfrm>
            <a:prstGeom prst="line">
              <a:avLst/>
            </a:prstGeom>
            <a:ln w="19050"/>
          </p:spPr>
          <p:style>
            <a:lnRef idx="1">
              <a:schemeClr val="accent1"/>
            </a:lnRef>
            <a:fillRef idx="0">
              <a:schemeClr val="accent1"/>
            </a:fillRef>
            <a:effectRef idx="0">
              <a:schemeClr val="accent1"/>
            </a:effectRef>
            <a:fontRef idx="minor">
              <a:schemeClr val="tx1"/>
            </a:fontRef>
          </p:style>
        </p:cxnSp>
      </p:grpSp>
      <p:grpSp>
        <p:nvGrpSpPr>
          <p:cNvPr id="31" name="Group 30">
            <a:extLst>
              <a:ext uri="{FF2B5EF4-FFF2-40B4-BE49-F238E27FC236}">
                <a16:creationId xmlns:a16="http://schemas.microsoft.com/office/drawing/2014/main" id="{3ABF5464-11D8-480B-A29F-B898FC6DA337}"/>
              </a:ext>
            </a:extLst>
          </p:cNvPr>
          <p:cNvGrpSpPr/>
          <p:nvPr/>
        </p:nvGrpSpPr>
        <p:grpSpPr>
          <a:xfrm>
            <a:off x="6105525" y="4109720"/>
            <a:ext cx="1198691" cy="511969"/>
            <a:chOff x="6105525" y="850106"/>
            <a:chExt cx="1198691" cy="511969"/>
          </a:xfrm>
        </p:grpSpPr>
        <p:cxnSp>
          <p:nvCxnSpPr>
            <p:cNvPr id="32" name="Straight Connector 31">
              <a:extLst>
                <a:ext uri="{FF2B5EF4-FFF2-40B4-BE49-F238E27FC236}">
                  <a16:creationId xmlns:a16="http://schemas.microsoft.com/office/drawing/2014/main" id="{EA3C5AEF-6750-40B9-80A5-449A0309CC36}"/>
                </a:ext>
              </a:extLst>
            </p:cNvPr>
            <p:cNvCxnSpPr>
              <a:cxnSpLocks/>
            </p:cNvCxnSpPr>
            <p:nvPr/>
          </p:nvCxnSpPr>
          <p:spPr>
            <a:xfrm>
              <a:off x="6105525" y="850106"/>
              <a:ext cx="0" cy="51196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9857AD32-AB13-4D90-ACDD-239A29106917}"/>
                </a:ext>
              </a:extLst>
            </p:cNvPr>
            <p:cNvCxnSpPr/>
            <p:nvPr/>
          </p:nvCxnSpPr>
          <p:spPr>
            <a:xfrm>
              <a:off x="6105525" y="1362075"/>
              <a:ext cx="1198691" cy="0"/>
            </a:xfrm>
            <a:prstGeom prst="line">
              <a:avLst/>
            </a:prstGeom>
            <a:ln w="19050"/>
          </p:spPr>
          <p:style>
            <a:lnRef idx="1">
              <a:schemeClr val="accent1"/>
            </a:lnRef>
            <a:fillRef idx="0">
              <a:schemeClr val="accent1"/>
            </a:fillRef>
            <a:effectRef idx="0">
              <a:schemeClr val="accent1"/>
            </a:effectRef>
            <a:fontRef idx="minor">
              <a:schemeClr val="tx1"/>
            </a:fontRef>
          </p:style>
        </p:cxnSp>
      </p:grpSp>
      <p:grpSp>
        <p:nvGrpSpPr>
          <p:cNvPr id="34" name="Group 33">
            <a:extLst>
              <a:ext uri="{FF2B5EF4-FFF2-40B4-BE49-F238E27FC236}">
                <a16:creationId xmlns:a16="http://schemas.microsoft.com/office/drawing/2014/main" id="{9B02FF54-F231-4E8B-8AA2-7479C030C091}"/>
              </a:ext>
            </a:extLst>
          </p:cNvPr>
          <p:cNvGrpSpPr/>
          <p:nvPr/>
        </p:nvGrpSpPr>
        <p:grpSpPr>
          <a:xfrm>
            <a:off x="6105525" y="4713779"/>
            <a:ext cx="1198691" cy="511969"/>
            <a:chOff x="6105525" y="850106"/>
            <a:chExt cx="1198691" cy="511969"/>
          </a:xfrm>
        </p:grpSpPr>
        <p:cxnSp>
          <p:nvCxnSpPr>
            <p:cNvPr id="35" name="Straight Connector 34">
              <a:extLst>
                <a:ext uri="{FF2B5EF4-FFF2-40B4-BE49-F238E27FC236}">
                  <a16:creationId xmlns:a16="http://schemas.microsoft.com/office/drawing/2014/main" id="{9CFDBDCE-55B9-4B4D-822E-3F2CA1D4D26A}"/>
                </a:ext>
              </a:extLst>
            </p:cNvPr>
            <p:cNvCxnSpPr>
              <a:cxnSpLocks/>
            </p:cNvCxnSpPr>
            <p:nvPr/>
          </p:nvCxnSpPr>
          <p:spPr>
            <a:xfrm>
              <a:off x="6105525" y="850106"/>
              <a:ext cx="0" cy="51196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4175D5C-81DB-4C84-BA3A-5C47EF22C96D}"/>
                </a:ext>
              </a:extLst>
            </p:cNvPr>
            <p:cNvCxnSpPr/>
            <p:nvPr/>
          </p:nvCxnSpPr>
          <p:spPr>
            <a:xfrm>
              <a:off x="6105525" y="1362075"/>
              <a:ext cx="1198691" cy="0"/>
            </a:xfrm>
            <a:prstGeom prst="line">
              <a:avLst/>
            </a:prstGeom>
            <a:ln w="19050"/>
          </p:spPr>
          <p:style>
            <a:lnRef idx="1">
              <a:schemeClr val="accent1"/>
            </a:lnRef>
            <a:fillRef idx="0">
              <a:schemeClr val="accent1"/>
            </a:fillRef>
            <a:effectRef idx="0">
              <a:schemeClr val="accent1"/>
            </a:effectRef>
            <a:fontRef idx="minor">
              <a:schemeClr val="tx1"/>
            </a:fontRef>
          </p:style>
        </p:cxnSp>
      </p:grpSp>
      <p:cxnSp>
        <p:nvCxnSpPr>
          <p:cNvPr id="39" name="Straight Connector 38">
            <a:extLst>
              <a:ext uri="{FF2B5EF4-FFF2-40B4-BE49-F238E27FC236}">
                <a16:creationId xmlns:a16="http://schemas.microsoft.com/office/drawing/2014/main" id="{0F2D4E97-0813-406B-B746-BC8F934505DE}"/>
              </a:ext>
            </a:extLst>
          </p:cNvPr>
          <p:cNvCxnSpPr/>
          <p:nvPr/>
        </p:nvCxnSpPr>
        <p:spPr>
          <a:xfrm>
            <a:off x="6105525" y="5873323"/>
            <a:ext cx="1198691"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BD711413-01F0-4CC6-8901-E891F91B19D9}"/>
              </a:ext>
            </a:extLst>
          </p:cNvPr>
          <p:cNvCxnSpPr/>
          <p:nvPr/>
        </p:nvCxnSpPr>
        <p:spPr>
          <a:xfrm>
            <a:off x="6105525" y="5920948"/>
            <a:ext cx="1198691" cy="0"/>
          </a:xfrm>
          <a:prstGeom prst="line">
            <a:avLst/>
          </a:prstGeom>
          <a:ln w="19050"/>
        </p:spPr>
        <p:style>
          <a:lnRef idx="1">
            <a:schemeClr val="accent1"/>
          </a:lnRef>
          <a:fillRef idx="0">
            <a:schemeClr val="accent1"/>
          </a:fillRef>
          <a:effectRef idx="0">
            <a:schemeClr val="accent1"/>
          </a:effectRef>
          <a:fontRef idx="minor">
            <a:schemeClr val="tx1"/>
          </a:fontRef>
        </p:style>
      </p:cxnSp>
      <p:grpSp>
        <p:nvGrpSpPr>
          <p:cNvPr id="8" name="Group 7">
            <a:extLst>
              <a:ext uri="{FF2B5EF4-FFF2-40B4-BE49-F238E27FC236}">
                <a16:creationId xmlns:a16="http://schemas.microsoft.com/office/drawing/2014/main" id="{9D30E49F-0DDC-4421-88C2-5595D5E7C3FB}"/>
              </a:ext>
            </a:extLst>
          </p:cNvPr>
          <p:cNvGrpSpPr/>
          <p:nvPr/>
        </p:nvGrpSpPr>
        <p:grpSpPr>
          <a:xfrm>
            <a:off x="5114925" y="1244967"/>
            <a:ext cx="3086100" cy="5293946"/>
            <a:chOff x="5114925" y="1244967"/>
            <a:chExt cx="3086100" cy="5293946"/>
          </a:xfrm>
        </p:grpSpPr>
        <p:sp>
          <p:nvSpPr>
            <p:cNvPr id="41" name="Freeform: Shape 40">
              <a:extLst>
                <a:ext uri="{FF2B5EF4-FFF2-40B4-BE49-F238E27FC236}">
                  <a16:creationId xmlns:a16="http://schemas.microsoft.com/office/drawing/2014/main" id="{ACAFBABD-E758-4AA4-82E3-E4813D5E3AF4}"/>
                </a:ext>
              </a:extLst>
            </p:cNvPr>
            <p:cNvSpPr/>
            <p:nvPr/>
          </p:nvSpPr>
          <p:spPr>
            <a:xfrm>
              <a:off x="6991350" y="1244967"/>
              <a:ext cx="1209675" cy="4869108"/>
            </a:xfrm>
            <a:custGeom>
              <a:avLst/>
              <a:gdLst>
                <a:gd name="connsiteX0" fmla="*/ 0 w 1209675"/>
                <a:gd name="connsiteY0" fmla="*/ 4867275 h 4869108"/>
                <a:gd name="connsiteX1" fmla="*/ 723900 w 1209675"/>
                <a:gd name="connsiteY1" fmla="*/ 4838700 h 4869108"/>
                <a:gd name="connsiteX2" fmla="*/ 1019175 w 1209675"/>
                <a:gd name="connsiteY2" fmla="*/ 4657725 h 4869108"/>
                <a:gd name="connsiteX3" fmla="*/ 1114425 w 1209675"/>
                <a:gd name="connsiteY3" fmla="*/ 4029075 h 4869108"/>
                <a:gd name="connsiteX4" fmla="*/ 1190625 w 1209675"/>
                <a:gd name="connsiteY4" fmla="*/ 2266950 h 4869108"/>
                <a:gd name="connsiteX5" fmla="*/ 1209675 w 1209675"/>
                <a:gd name="connsiteY5" fmla="*/ 0 h 48691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09675" h="4869108">
                  <a:moveTo>
                    <a:pt x="0" y="4867275"/>
                  </a:moveTo>
                  <a:cubicBezTo>
                    <a:pt x="277019" y="4870450"/>
                    <a:pt x="554038" y="4873625"/>
                    <a:pt x="723900" y="4838700"/>
                  </a:cubicBezTo>
                  <a:cubicBezTo>
                    <a:pt x="893763" y="4803775"/>
                    <a:pt x="954088" y="4792662"/>
                    <a:pt x="1019175" y="4657725"/>
                  </a:cubicBezTo>
                  <a:cubicBezTo>
                    <a:pt x="1084262" y="4522788"/>
                    <a:pt x="1085850" y="4427537"/>
                    <a:pt x="1114425" y="4029075"/>
                  </a:cubicBezTo>
                  <a:cubicBezTo>
                    <a:pt x="1143000" y="3630612"/>
                    <a:pt x="1174750" y="2938462"/>
                    <a:pt x="1190625" y="2266950"/>
                  </a:cubicBezTo>
                  <a:cubicBezTo>
                    <a:pt x="1206500" y="1595438"/>
                    <a:pt x="1208087" y="797719"/>
                    <a:pt x="1209675" y="0"/>
                  </a:cubicBezTo>
                </a:path>
              </a:pathLst>
            </a:custGeom>
            <a:noFill/>
            <a:ln w="57150">
              <a:solidFill>
                <a:srgbClr val="FF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a:extLst>
                <a:ext uri="{FF2B5EF4-FFF2-40B4-BE49-F238E27FC236}">
                  <a16:creationId xmlns:a16="http://schemas.microsoft.com/office/drawing/2014/main" id="{CBE16662-0D7C-499A-B515-C0A9437ADDCF}"/>
                </a:ext>
              </a:extLst>
            </p:cNvPr>
            <p:cNvSpPr txBox="1"/>
            <p:nvPr/>
          </p:nvSpPr>
          <p:spPr>
            <a:xfrm>
              <a:off x="5114925" y="6077248"/>
              <a:ext cx="2597058" cy="461665"/>
            </a:xfrm>
            <a:prstGeom prst="rect">
              <a:avLst/>
            </a:prstGeom>
            <a:noFill/>
          </p:spPr>
          <p:txBody>
            <a:bodyPr wrap="none" rtlCol="0">
              <a:spAutoFit/>
            </a:bodyPr>
            <a:lstStyle/>
            <a:p>
              <a:r>
                <a:rPr lang="en-US" sz="2400" dirty="0"/>
                <a:t>Read back upwards</a:t>
              </a:r>
            </a:p>
          </p:txBody>
        </p:sp>
      </p:grpSp>
      <p:sp>
        <p:nvSpPr>
          <p:cNvPr id="43" name="TextBox 42">
            <a:extLst>
              <a:ext uri="{FF2B5EF4-FFF2-40B4-BE49-F238E27FC236}">
                <a16:creationId xmlns:a16="http://schemas.microsoft.com/office/drawing/2014/main" id="{1993C7D2-E047-401A-8F7E-6D32EBBD1ED7}"/>
              </a:ext>
            </a:extLst>
          </p:cNvPr>
          <p:cNvSpPr txBox="1"/>
          <p:nvPr/>
        </p:nvSpPr>
        <p:spPr>
          <a:xfrm>
            <a:off x="819150" y="3761642"/>
            <a:ext cx="4295775" cy="1015663"/>
          </a:xfrm>
          <a:prstGeom prst="rect">
            <a:avLst/>
          </a:prstGeom>
          <a:noFill/>
        </p:spPr>
        <p:txBody>
          <a:bodyPr wrap="square" rtlCol="0">
            <a:spAutoFit/>
          </a:bodyPr>
          <a:lstStyle/>
          <a:p>
            <a:pPr algn="ctr"/>
            <a:r>
              <a:rPr lang="en-US" sz="6000" dirty="0">
                <a:solidFill>
                  <a:srgbClr val="7030A0"/>
                </a:solidFill>
                <a:latin typeface="Consolas" panose="020B0609020204030204" pitchFamily="49" charset="0"/>
              </a:rPr>
              <a:t>1</a:t>
            </a:r>
            <a:r>
              <a:rPr lang="en-US" sz="6000" dirty="0">
                <a:solidFill>
                  <a:srgbClr val="002060"/>
                </a:solidFill>
                <a:latin typeface="Consolas" panose="020B0609020204030204" pitchFamily="49" charset="0"/>
              </a:rPr>
              <a:t>0</a:t>
            </a:r>
            <a:r>
              <a:rPr lang="en-US" sz="6000" dirty="0">
                <a:solidFill>
                  <a:srgbClr val="0070C0"/>
                </a:solidFill>
                <a:latin typeface="Consolas" panose="020B0609020204030204" pitchFamily="49" charset="0"/>
              </a:rPr>
              <a:t>1</a:t>
            </a:r>
            <a:r>
              <a:rPr lang="en-US" sz="6000" dirty="0">
                <a:solidFill>
                  <a:srgbClr val="00B050"/>
                </a:solidFill>
                <a:latin typeface="Consolas" panose="020B0609020204030204" pitchFamily="49" charset="0"/>
              </a:rPr>
              <a:t>0</a:t>
            </a:r>
            <a:r>
              <a:rPr lang="en-US" sz="6000" dirty="0">
                <a:solidFill>
                  <a:srgbClr val="92D050"/>
                </a:solidFill>
                <a:latin typeface="Consolas" panose="020B0609020204030204" pitchFamily="49" charset="0"/>
              </a:rPr>
              <a:t>0</a:t>
            </a:r>
            <a:r>
              <a:rPr lang="en-US" sz="6000" dirty="0">
                <a:solidFill>
                  <a:srgbClr val="FFC000"/>
                </a:solidFill>
                <a:latin typeface="Consolas" panose="020B0609020204030204" pitchFamily="49" charset="0"/>
              </a:rPr>
              <a:t>0</a:t>
            </a:r>
            <a:r>
              <a:rPr lang="en-US" sz="6000" dirty="0">
                <a:solidFill>
                  <a:srgbClr val="FF0000"/>
                </a:solidFill>
                <a:latin typeface="Consolas" panose="020B0609020204030204" pitchFamily="49" charset="0"/>
              </a:rPr>
              <a:t>0</a:t>
            </a:r>
            <a:r>
              <a:rPr lang="en-US" sz="6000" dirty="0">
                <a:solidFill>
                  <a:srgbClr val="C00000"/>
                </a:solidFill>
                <a:latin typeface="Consolas" panose="020B0609020204030204" pitchFamily="49" charset="0"/>
              </a:rPr>
              <a:t>1</a:t>
            </a:r>
            <a:r>
              <a:rPr lang="en-US" sz="6000" baseline="-25000" dirty="0">
                <a:latin typeface="Consolas" panose="020B0609020204030204" pitchFamily="49" charset="0"/>
              </a:rPr>
              <a:t>2</a:t>
            </a:r>
          </a:p>
        </p:txBody>
      </p:sp>
      <p:sp>
        <p:nvSpPr>
          <p:cNvPr id="3" name="Slide Number Placeholder 2">
            <a:extLst>
              <a:ext uri="{FF2B5EF4-FFF2-40B4-BE49-F238E27FC236}">
                <a16:creationId xmlns:a16="http://schemas.microsoft.com/office/drawing/2014/main" id="{C3D5E184-6CA2-4489-9831-2B0D65FF082B}"/>
              </a:ext>
            </a:extLst>
          </p:cNvPr>
          <p:cNvSpPr>
            <a:spLocks noGrp="1"/>
          </p:cNvSpPr>
          <p:nvPr>
            <p:ph type="sldNum" sz="quarter" idx="12"/>
          </p:nvPr>
        </p:nvSpPr>
        <p:spPr/>
        <p:txBody>
          <a:bodyPr/>
          <a:lstStyle/>
          <a:p>
            <a:fld id="{0B02C7C3-1F9D-495C-A818-668CCDC0E8E2}" type="slidenum">
              <a:rPr lang="en-US" smtClean="0"/>
              <a:t>18</a:t>
            </a:fld>
            <a:endParaRPr lang="en-US"/>
          </a:p>
        </p:txBody>
      </p:sp>
    </p:spTree>
    <p:extLst>
      <p:ext uri="{BB962C8B-B14F-4D97-AF65-F5344CB8AC3E}">
        <p14:creationId xmlns:p14="http://schemas.microsoft.com/office/powerpoint/2010/main" val="3236892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par>
                                <p:cTn id="8" presetID="1" presetClass="entr" presetSubtype="0" fill="hold" grpId="0" nodeType="withEffect">
                                  <p:stCondLst>
                                    <p:cond delay="0"/>
                                  </p:stCondLst>
                                  <p:iterate type="lt">
                                    <p:tmAbs val="100"/>
                                  </p:iterate>
                                  <p:childTnLst>
                                    <p:set>
                                      <p:cBhvr>
                                        <p:cTn id="9" dur="1" fill="hold">
                                          <p:stCondLst>
                                            <p:cond delay="0"/>
                                          </p:stCondLst>
                                        </p:cTn>
                                        <p:tgtEl>
                                          <p:spTgt spid="4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65965-B9A9-47F6-A1BB-3AA4EE5C3F8B}"/>
              </a:ext>
            </a:extLst>
          </p:cNvPr>
          <p:cNvSpPr>
            <a:spLocks noGrp="1"/>
          </p:cNvSpPr>
          <p:nvPr>
            <p:ph type="title"/>
          </p:nvPr>
        </p:nvSpPr>
        <p:spPr/>
        <p:txBody>
          <a:bodyPr>
            <a:normAutofit fontScale="90000"/>
          </a:bodyPr>
          <a:lstStyle/>
          <a:p>
            <a:r>
              <a:rPr lang="en-US" dirty="0"/>
              <a:t>Quick Detour</a:t>
            </a:r>
            <a:br>
              <a:rPr lang="en-US" dirty="0"/>
            </a:br>
            <a:r>
              <a:rPr lang="en-US" dirty="0"/>
              <a:t>Binary’s brothers: the oct and the hex</a:t>
            </a:r>
          </a:p>
        </p:txBody>
      </p:sp>
      <p:sp>
        <p:nvSpPr>
          <p:cNvPr id="4" name="TextBox 3">
            <a:extLst>
              <a:ext uri="{FF2B5EF4-FFF2-40B4-BE49-F238E27FC236}">
                <a16:creationId xmlns:a16="http://schemas.microsoft.com/office/drawing/2014/main" id="{3AF0D6A1-054B-4CE5-8AFC-02A077FEE247}"/>
              </a:ext>
            </a:extLst>
          </p:cNvPr>
          <p:cNvSpPr txBox="1"/>
          <p:nvPr/>
        </p:nvSpPr>
        <p:spPr>
          <a:xfrm>
            <a:off x="1326958" y="2284411"/>
            <a:ext cx="2287270" cy="646331"/>
          </a:xfrm>
          <a:prstGeom prst="rect">
            <a:avLst/>
          </a:prstGeom>
          <a:noFill/>
        </p:spPr>
        <p:txBody>
          <a:bodyPr wrap="square" rtlCol="0">
            <a:spAutoFit/>
          </a:bodyPr>
          <a:lstStyle/>
          <a:p>
            <a:r>
              <a:rPr lang="en-US" sz="3600" dirty="0">
                <a:latin typeface="Inconsolata" panose="020B0609030003000000" pitchFamily="49" charset="0"/>
              </a:rPr>
              <a:t>10001101</a:t>
            </a:r>
            <a:r>
              <a:rPr lang="en-US" sz="3600" b="1" baseline="-25000" dirty="0">
                <a:solidFill>
                  <a:srgbClr val="FF0000"/>
                </a:solidFill>
                <a:latin typeface="Inconsolata" panose="020B0609030003000000" pitchFamily="49" charset="0"/>
              </a:rPr>
              <a:t>2</a:t>
            </a:r>
          </a:p>
        </p:txBody>
      </p:sp>
      <p:sp>
        <p:nvSpPr>
          <p:cNvPr id="7" name="TextBox 6">
            <a:extLst>
              <a:ext uri="{FF2B5EF4-FFF2-40B4-BE49-F238E27FC236}">
                <a16:creationId xmlns:a16="http://schemas.microsoft.com/office/drawing/2014/main" id="{DDA01052-742C-489C-A216-052F79550860}"/>
              </a:ext>
            </a:extLst>
          </p:cNvPr>
          <p:cNvSpPr txBox="1"/>
          <p:nvPr/>
        </p:nvSpPr>
        <p:spPr>
          <a:xfrm>
            <a:off x="808798" y="3185141"/>
            <a:ext cx="2637790" cy="646331"/>
          </a:xfrm>
          <a:prstGeom prst="rect">
            <a:avLst/>
          </a:prstGeom>
          <a:noFill/>
        </p:spPr>
        <p:txBody>
          <a:bodyPr wrap="square" rtlCol="0">
            <a:spAutoFit/>
          </a:bodyPr>
          <a:lstStyle/>
          <a:p>
            <a:pPr algn="ctr"/>
            <a:r>
              <a:rPr lang="en-US" sz="3600" dirty="0">
                <a:solidFill>
                  <a:srgbClr val="FF0000"/>
                </a:solidFill>
                <a:latin typeface="Inconsolata" panose="020B0609030003000000" pitchFamily="49" charset="0"/>
              </a:rPr>
              <a:t>0b</a:t>
            </a:r>
            <a:r>
              <a:rPr lang="en-US" sz="3600" dirty="0">
                <a:latin typeface="Inconsolata" panose="020B0609030003000000" pitchFamily="49" charset="0"/>
              </a:rPr>
              <a:t>10001101</a:t>
            </a:r>
            <a:endParaRPr lang="en-US" sz="3600" b="1" baseline="-25000" dirty="0">
              <a:solidFill>
                <a:srgbClr val="FF0000"/>
              </a:solidFill>
              <a:latin typeface="Inconsolata" panose="020B0609030003000000" pitchFamily="49" charset="0"/>
            </a:endParaRPr>
          </a:p>
        </p:txBody>
      </p:sp>
      <p:cxnSp>
        <p:nvCxnSpPr>
          <p:cNvPr id="15" name="Straight Connector 14">
            <a:extLst>
              <a:ext uri="{FF2B5EF4-FFF2-40B4-BE49-F238E27FC236}">
                <a16:creationId xmlns:a16="http://schemas.microsoft.com/office/drawing/2014/main" id="{53B9F89A-4A8D-4C83-A102-DA3F3A414165}"/>
              </a:ext>
            </a:extLst>
          </p:cNvPr>
          <p:cNvCxnSpPr>
            <a:cxnSpLocks/>
          </p:cNvCxnSpPr>
          <p:nvPr/>
        </p:nvCxnSpPr>
        <p:spPr>
          <a:xfrm>
            <a:off x="3895725" y="2284411"/>
            <a:ext cx="0" cy="1582819"/>
          </a:xfrm>
          <a:prstGeom prst="line">
            <a:avLst/>
          </a:prstGeom>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D06B7C71-EA7D-47B8-94E7-8029DF6BDD21}"/>
              </a:ext>
            </a:extLst>
          </p:cNvPr>
          <p:cNvSpPr txBox="1"/>
          <p:nvPr/>
        </p:nvSpPr>
        <p:spPr>
          <a:xfrm>
            <a:off x="4459610" y="3163650"/>
            <a:ext cx="1351274" cy="646331"/>
          </a:xfrm>
          <a:prstGeom prst="rect">
            <a:avLst/>
          </a:prstGeom>
          <a:noFill/>
        </p:spPr>
        <p:txBody>
          <a:bodyPr wrap="square" rtlCol="0">
            <a:spAutoFit/>
          </a:bodyPr>
          <a:lstStyle/>
          <a:p>
            <a:pPr algn="ctr"/>
            <a:r>
              <a:rPr lang="en-US" sz="3600" dirty="0">
                <a:solidFill>
                  <a:srgbClr val="FF0000"/>
                </a:solidFill>
                <a:latin typeface="Inconsolata" panose="020B0609030003000000" pitchFamily="49" charset="0"/>
              </a:rPr>
              <a:t>0</a:t>
            </a:r>
            <a:r>
              <a:rPr lang="en-US" sz="3600" dirty="0">
                <a:latin typeface="Inconsolata" panose="020B0609030003000000" pitchFamily="49" charset="0"/>
              </a:rPr>
              <a:t>215</a:t>
            </a:r>
            <a:endParaRPr lang="en-US" sz="3600" b="1" baseline="-25000" dirty="0">
              <a:solidFill>
                <a:srgbClr val="FF0000"/>
              </a:solidFill>
              <a:latin typeface="Inconsolata" panose="020B0609030003000000" pitchFamily="49" charset="0"/>
            </a:endParaRPr>
          </a:p>
        </p:txBody>
      </p:sp>
      <p:sp>
        <p:nvSpPr>
          <p:cNvPr id="20" name="TextBox 19">
            <a:extLst>
              <a:ext uri="{FF2B5EF4-FFF2-40B4-BE49-F238E27FC236}">
                <a16:creationId xmlns:a16="http://schemas.microsoft.com/office/drawing/2014/main" id="{A34D8910-C41B-46AC-B08F-596FB036D826}"/>
              </a:ext>
            </a:extLst>
          </p:cNvPr>
          <p:cNvSpPr txBox="1"/>
          <p:nvPr/>
        </p:nvSpPr>
        <p:spPr>
          <a:xfrm>
            <a:off x="4740058" y="2284411"/>
            <a:ext cx="1070826" cy="646331"/>
          </a:xfrm>
          <a:prstGeom prst="rect">
            <a:avLst/>
          </a:prstGeom>
          <a:noFill/>
        </p:spPr>
        <p:txBody>
          <a:bodyPr wrap="square" rtlCol="0">
            <a:spAutoFit/>
          </a:bodyPr>
          <a:lstStyle/>
          <a:p>
            <a:r>
              <a:rPr lang="en-US" sz="3600" dirty="0">
                <a:latin typeface="Inconsolata" panose="020B0609030003000000" pitchFamily="49" charset="0"/>
              </a:rPr>
              <a:t>215</a:t>
            </a:r>
            <a:r>
              <a:rPr lang="en-US" sz="3600" b="1" baseline="-25000" dirty="0">
                <a:solidFill>
                  <a:srgbClr val="FF0000"/>
                </a:solidFill>
                <a:latin typeface="Inconsolata" panose="020B0609030003000000" pitchFamily="49" charset="0"/>
              </a:rPr>
              <a:t>8</a:t>
            </a:r>
          </a:p>
        </p:txBody>
      </p:sp>
      <p:sp>
        <p:nvSpPr>
          <p:cNvPr id="22" name="TextBox 21">
            <a:extLst>
              <a:ext uri="{FF2B5EF4-FFF2-40B4-BE49-F238E27FC236}">
                <a16:creationId xmlns:a16="http://schemas.microsoft.com/office/drawing/2014/main" id="{571E3E99-602E-48AE-A0AF-8A5EE45A2F46}"/>
              </a:ext>
            </a:extLst>
          </p:cNvPr>
          <p:cNvSpPr txBox="1"/>
          <p:nvPr/>
        </p:nvSpPr>
        <p:spPr>
          <a:xfrm>
            <a:off x="309182" y="5179467"/>
            <a:ext cx="3098349" cy="461665"/>
          </a:xfrm>
          <a:prstGeom prst="rect">
            <a:avLst/>
          </a:prstGeom>
          <a:noFill/>
        </p:spPr>
        <p:txBody>
          <a:bodyPr wrap="none" rtlCol="0">
            <a:spAutoFit/>
          </a:bodyPr>
          <a:lstStyle/>
          <a:p>
            <a:pPr algn="ctr"/>
            <a:r>
              <a:rPr lang="en-US" sz="2400" dirty="0"/>
              <a:t>Binary Numbers (“bin”)</a:t>
            </a:r>
          </a:p>
        </p:txBody>
      </p:sp>
      <p:sp>
        <p:nvSpPr>
          <p:cNvPr id="23" name="TextBox 22">
            <a:extLst>
              <a:ext uri="{FF2B5EF4-FFF2-40B4-BE49-F238E27FC236}">
                <a16:creationId xmlns:a16="http://schemas.microsoft.com/office/drawing/2014/main" id="{F8AAF3F8-4C93-4F32-AFB5-0F15397CFCA9}"/>
              </a:ext>
            </a:extLst>
          </p:cNvPr>
          <p:cNvSpPr txBox="1"/>
          <p:nvPr/>
        </p:nvSpPr>
        <p:spPr>
          <a:xfrm>
            <a:off x="4264880" y="5179467"/>
            <a:ext cx="1740733" cy="461665"/>
          </a:xfrm>
          <a:prstGeom prst="rect">
            <a:avLst/>
          </a:prstGeom>
          <a:noFill/>
        </p:spPr>
        <p:txBody>
          <a:bodyPr wrap="none" rtlCol="0">
            <a:spAutoFit/>
          </a:bodyPr>
          <a:lstStyle/>
          <a:p>
            <a:pPr algn="ctr"/>
            <a:r>
              <a:rPr lang="en-US" sz="2400" dirty="0"/>
              <a:t>Octal (“oct”)</a:t>
            </a:r>
          </a:p>
        </p:txBody>
      </p:sp>
      <p:cxnSp>
        <p:nvCxnSpPr>
          <p:cNvPr id="24" name="Straight Connector 23">
            <a:extLst>
              <a:ext uri="{FF2B5EF4-FFF2-40B4-BE49-F238E27FC236}">
                <a16:creationId xmlns:a16="http://schemas.microsoft.com/office/drawing/2014/main" id="{CFCEBC46-D0FF-4AC2-B4F4-872F17A36EE7}"/>
              </a:ext>
            </a:extLst>
          </p:cNvPr>
          <p:cNvCxnSpPr>
            <a:cxnSpLocks/>
          </p:cNvCxnSpPr>
          <p:nvPr/>
        </p:nvCxnSpPr>
        <p:spPr>
          <a:xfrm>
            <a:off x="6486525" y="2284411"/>
            <a:ext cx="0" cy="1582819"/>
          </a:xfrm>
          <a:prstGeom prst="line">
            <a:avLst/>
          </a:prstGeom>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17898B98-75F3-40F2-AE63-3E08424BDA51}"/>
              </a:ext>
            </a:extLst>
          </p:cNvPr>
          <p:cNvSpPr txBox="1"/>
          <p:nvPr/>
        </p:nvSpPr>
        <p:spPr>
          <a:xfrm>
            <a:off x="6317492" y="5179467"/>
            <a:ext cx="2743829" cy="461665"/>
          </a:xfrm>
          <a:prstGeom prst="rect">
            <a:avLst/>
          </a:prstGeom>
          <a:noFill/>
        </p:spPr>
        <p:txBody>
          <a:bodyPr wrap="none" rtlCol="0">
            <a:spAutoFit/>
          </a:bodyPr>
          <a:lstStyle/>
          <a:p>
            <a:pPr algn="ctr"/>
            <a:r>
              <a:rPr lang="en-US" sz="2400" dirty="0"/>
              <a:t>Hexadecimal (“hex”)</a:t>
            </a:r>
          </a:p>
        </p:txBody>
      </p:sp>
      <p:sp>
        <p:nvSpPr>
          <p:cNvPr id="26" name="TextBox 25">
            <a:extLst>
              <a:ext uri="{FF2B5EF4-FFF2-40B4-BE49-F238E27FC236}">
                <a16:creationId xmlns:a16="http://schemas.microsoft.com/office/drawing/2014/main" id="{3F68CA23-E5EC-4BCE-AF32-8CB5E025D6FD}"/>
              </a:ext>
            </a:extLst>
          </p:cNvPr>
          <p:cNvSpPr txBox="1"/>
          <p:nvPr/>
        </p:nvSpPr>
        <p:spPr>
          <a:xfrm>
            <a:off x="7097831" y="3163650"/>
            <a:ext cx="1217492" cy="646331"/>
          </a:xfrm>
          <a:prstGeom prst="rect">
            <a:avLst/>
          </a:prstGeom>
          <a:noFill/>
        </p:spPr>
        <p:txBody>
          <a:bodyPr wrap="square" rtlCol="0">
            <a:spAutoFit/>
          </a:bodyPr>
          <a:lstStyle/>
          <a:p>
            <a:pPr algn="ctr"/>
            <a:r>
              <a:rPr lang="en-US" sz="3600" dirty="0">
                <a:solidFill>
                  <a:srgbClr val="FF0000"/>
                </a:solidFill>
                <a:latin typeface="Inconsolata" panose="020B0609030003000000" pitchFamily="49" charset="0"/>
              </a:rPr>
              <a:t>0x</a:t>
            </a:r>
            <a:r>
              <a:rPr lang="en-US" sz="3600" dirty="0">
                <a:latin typeface="Inconsolata" panose="020B0609030003000000" pitchFamily="49" charset="0"/>
              </a:rPr>
              <a:t>8C</a:t>
            </a:r>
            <a:endParaRPr lang="en-US" sz="3600" b="1" baseline="-25000" dirty="0">
              <a:solidFill>
                <a:srgbClr val="FF0000"/>
              </a:solidFill>
              <a:latin typeface="Inconsolata" panose="020B0609030003000000" pitchFamily="49" charset="0"/>
            </a:endParaRPr>
          </a:p>
        </p:txBody>
      </p:sp>
      <p:sp>
        <p:nvSpPr>
          <p:cNvPr id="27" name="TextBox 26">
            <a:extLst>
              <a:ext uri="{FF2B5EF4-FFF2-40B4-BE49-F238E27FC236}">
                <a16:creationId xmlns:a16="http://schemas.microsoft.com/office/drawing/2014/main" id="{90033967-9F8E-4615-B3BB-85C17CAE12F3}"/>
              </a:ext>
            </a:extLst>
          </p:cNvPr>
          <p:cNvSpPr txBox="1"/>
          <p:nvPr/>
        </p:nvSpPr>
        <p:spPr>
          <a:xfrm>
            <a:off x="7584024" y="2284411"/>
            <a:ext cx="985297" cy="646331"/>
          </a:xfrm>
          <a:prstGeom prst="rect">
            <a:avLst/>
          </a:prstGeom>
          <a:noFill/>
        </p:spPr>
        <p:txBody>
          <a:bodyPr wrap="square" rtlCol="0">
            <a:spAutoFit/>
          </a:bodyPr>
          <a:lstStyle/>
          <a:p>
            <a:r>
              <a:rPr lang="en-US" sz="3600" dirty="0">
                <a:latin typeface="Inconsolata" panose="020B0609030003000000" pitchFamily="49" charset="0"/>
              </a:rPr>
              <a:t>8C</a:t>
            </a:r>
            <a:r>
              <a:rPr lang="en-US" sz="3600" b="1" baseline="-25000" dirty="0">
                <a:solidFill>
                  <a:srgbClr val="FF0000"/>
                </a:solidFill>
                <a:latin typeface="Inconsolata" panose="020B0609030003000000" pitchFamily="49" charset="0"/>
              </a:rPr>
              <a:t>16</a:t>
            </a:r>
          </a:p>
        </p:txBody>
      </p:sp>
      <p:sp>
        <p:nvSpPr>
          <p:cNvPr id="3" name="Slide Number Placeholder 2">
            <a:extLst>
              <a:ext uri="{FF2B5EF4-FFF2-40B4-BE49-F238E27FC236}">
                <a16:creationId xmlns:a16="http://schemas.microsoft.com/office/drawing/2014/main" id="{C7D60A4D-8E87-4226-AEDD-D28721A7923B}"/>
              </a:ext>
            </a:extLst>
          </p:cNvPr>
          <p:cNvSpPr>
            <a:spLocks noGrp="1"/>
          </p:cNvSpPr>
          <p:nvPr>
            <p:ph type="sldNum" sz="quarter" idx="12"/>
          </p:nvPr>
        </p:nvSpPr>
        <p:spPr/>
        <p:txBody>
          <a:bodyPr/>
          <a:lstStyle/>
          <a:p>
            <a:fld id="{0B02C7C3-1F9D-495C-A818-668CCDC0E8E2}" type="slidenum">
              <a:rPr lang="en-US" smtClean="0"/>
              <a:t>19</a:t>
            </a:fld>
            <a:endParaRPr lang="en-US"/>
          </a:p>
        </p:txBody>
      </p:sp>
    </p:spTree>
    <p:extLst>
      <p:ext uri="{BB962C8B-B14F-4D97-AF65-F5344CB8AC3E}">
        <p14:creationId xmlns:p14="http://schemas.microsoft.com/office/powerpoint/2010/main" val="26010041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4AF60-2A9B-4FDD-B2A1-34017F8C409D}"/>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80E6E948-94F7-46C3-A4C7-EDDDBF8525ED}"/>
              </a:ext>
            </a:extLst>
          </p:cNvPr>
          <p:cNvSpPr>
            <a:spLocks noGrp="1"/>
          </p:cNvSpPr>
          <p:nvPr>
            <p:ph idx="1"/>
          </p:nvPr>
        </p:nvSpPr>
        <p:spPr/>
        <p:txBody>
          <a:bodyPr/>
          <a:lstStyle/>
          <a:p>
            <a:r>
              <a:rPr lang="en-US" dirty="0"/>
              <a:t>What’s a computer?</a:t>
            </a:r>
          </a:p>
          <a:p>
            <a:r>
              <a:rPr lang="en-US" dirty="0"/>
              <a:t>What’s inside a computer?</a:t>
            </a:r>
          </a:p>
          <a:p>
            <a:pPr lvl="1"/>
            <a:r>
              <a:rPr lang="en-US" dirty="0"/>
              <a:t>Explanation of various components</a:t>
            </a:r>
          </a:p>
          <a:p>
            <a:r>
              <a:rPr lang="en-US" dirty="0"/>
              <a:t>Computer Architecture</a:t>
            </a:r>
          </a:p>
          <a:p>
            <a:r>
              <a:rPr lang="en-US" dirty="0"/>
              <a:t>Binary Number System</a:t>
            </a:r>
          </a:p>
          <a:p>
            <a:r>
              <a:rPr lang="en-US" dirty="0"/>
              <a:t>Arithmetic Operations</a:t>
            </a:r>
          </a:p>
          <a:p>
            <a:r>
              <a:rPr lang="en-US" dirty="0"/>
              <a:t>Logical Operations</a:t>
            </a:r>
          </a:p>
        </p:txBody>
      </p:sp>
      <p:sp>
        <p:nvSpPr>
          <p:cNvPr id="4" name="Slide Number Placeholder 3">
            <a:extLst>
              <a:ext uri="{FF2B5EF4-FFF2-40B4-BE49-F238E27FC236}">
                <a16:creationId xmlns:a16="http://schemas.microsoft.com/office/drawing/2014/main" id="{0E922389-FD64-433D-8919-FEF78C3480BB}"/>
              </a:ext>
            </a:extLst>
          </p:cNvPr>
          <p:cNvSpPr>
            <a:spLocks noGrp="1"/>
          </p:cNvSpPr>
          <p:nvPr>
            <p:ph type="sldNum" sz="quarter" idx="12"/>
          </p:nvPr>
        </p:nvSpPr>
        <p:spPr/>
        <p:txBody>
          <a:bodyPr/>
          <a:lstStyle/>
          <a:p>
            <a:fld id="{0B02C7C3-1F9D-495C-A818-668CCDC0E8E2}" type="slidenum">
              <a:rPr lang="en-US" smtClean="0"/>
              <a:t>2</a:t>
            </a:fld>
            <a:endParaRPr lang="en-US"/>
          </a:p>
        </p:txBody>
      </p:sp>
    </p:spTree>
    <p:extLst>
      <p:ext uri="{BB962C8B-B14F-4D97-AF65-F5344CB8AC3E}">
        <p14:creationId xmlns:p14="http://schemas.microsoft.com/office/powerpoint/2010/main" val="40621620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E0993D-4C59-472F-A043-A8702A877795}"/>
              </a:ext>
            </a:extLst>
          </p:cNvPr>
          <p:cNvSpPr>
            <a:spLocks noGrp="1"/>
          </p:cNvSpPr>
          <p:nvPr>
            <p:ph type="title"/>
          </p:nvPr>
        </p:nvSpPr>
        <p:spPr/>
        <p:txBody>
          <a:bodyPr>
            <a:normAutofit fontScale="90000"/>
          </a:bodyPr>
          <a:lstStyle/>
          <a:p>
            <a:r>
              <a:rPr lang="en-US" dirty="0"/>
              <a:t>Quick Detour</a:t>
            </a:r>
            <a:br>
              <a:rPr lang="en-US" dirty="0"/>
            </a:br>
            <a:r>
              <a:rPr lang="en-US" dirty="0"/>
              <a:t>Binary’s brothers: the oct and the hex</a:t>
            </a:r>
          </a:p>
        </p:txBody>
      </p:sp>
      <p:sp>
        <p:nvSpPr>
          <p:cNvPr id="3" name="Content Placeholder 2">
            <a:extLst>
              <a:ext uri="{FF2B5EF4-FFF2-40B4-BE49-F238E27FC236}">
                <a16:creationId xmlns:a16="http://schemas.microsoft.com/office/drawing/2014/main" id="{053BB93F-9C02-4991-B372-C9571B3FE28E}"/>
              </a:ext>
            </a:extLst>
          </p:cNvPr>
          <p:cNvSpPr>
            <a:spLocks noGrp="1"/>
          </p:cNvSpPr>
          <p:nvPr>
            <p:ph idx="1"/>
          </p:nvPr>
        </p:nvSpPr>
        <p:spPr>
          <a:xfrm>
            <a:off x="699658" y="1825625"/>
            <a:ext cx="7886700" cy="4351338"/>
          </a:xfrm>
        </p:spPr>
        <p:txBody>
          <a:bodyPr/>
          <a:lstStyle/>
          <a:p>
            <a:r>
              <a:rPr lang="en-US" dirty="0"/>
              <a:t>bin </a:t>
            </a:r>
            <a:r>
              <a:rPr lang="en-US" dirty="0">
                <a:sym typeface="Wingdings" panose="05000000000000000000" pitchFamily="2" charset="2"/>
              </a:rPr>
              <a:t> hex and bin  oct conversion is very easy!</a:t>
            </a:r>
            <a:endParaRPr lang="en-US" dirty="0"/>
          </a:p>
        </p:txBody>
      </p:sp>
      <p:sp>
        <p:nvSpPr>
          <p:cNvPr id="4" name="TextBox 3">
            <a:extLst>
              <a:ext uri="{FF2B5EF4-FFF2-40B4-BE49-F238E27FC236}">
                <a16:creationId xmlns:a16="http://schemas.microsoft.com/office/drawing/2014/main" id="{352224BE-30FA-43DE-9BE2-64E2144FD42F}"/>
              </a:ext>
            </a:extLst>
          </p:cNvPr>
          <p:cNvSpPr txBox="1"/>
          <p:nvPr/>
        </p:nvSpPr>
        <p:spPr>
          <a:xfrm>
            <a:off x="3542137" y="4010315"/>
            <a:ext cx="2287270" cy="646331"/>
          </a:xfrm>
          <a:prstGeom prst="rect">
            <a:avLst/>
          </a:prstGeom>
          <a:noFill/>
        </p:spPr>
        <p:txBody>
          <a:bodyPr wrap="square" rtlCol="0">
            <a:spAutoFit/>
          </a:bodyPr>
          <a:lstStyle/>
          <a:p>
            <a:r>
              <a:rPr lang="en-US" sz="3600" dirty="0">
                <a:latin typeface="Inconsolata" panose="020B0609030003000000" pitchFamily="49" charset="0"/>
              </a:rPr>
              <a:t>10001101</a:t>
            </a:r>
            <a:r>
              <a:rPr lang="en-US" sz="3600" b="1" baseline="-25000" dirty="0">
                <a:solidFill>
                  <a:srgbClr val="FF0000"/>
                </a:solidFill>
                <a:latin typeface="Inconsolata" panose="020B0609030003000000" pitchFamily="49" charset="0"/>
              </a:rPr>
              <a:t>2</a:t>
            </a:r>
          </a:p>
        </p:txBody>
      </p:sp>
      <p:sp>
        <p:nvSpPr>
          <p:cNvPr id="5" name="TextBox 4">
            <a:extLst>
              <a:ext uri="{FF2B5EF4-FFF2-40B4-BE49-F238E27FC236}">
                <a16:creationId xmlns:a16="http://schemas.microsoft.com/office/drawing/2014/main" id="{446FBA36-BC87-49D7-A828-BBA3F69B8BE3}"/>
              </a:ext>
            </a:extLst>
          </p:cNvPr>
          <p:cNvSpPr txBox="1"/>
          <p:nvPr/>
        </p:nvSpPr>
        <p:spPr>
          <a:xfrm>
            <a:off x="4107595" y="5166466"/>
            <a:ext cx="1070826" cy="646331"/>
          </a:xfrm>
          <a:prstGeom prst="rect">
            <a:avLst/>
          </a:prstGeom>
          <a:noFill/>
        </p:spPr>
        <p:txBody>
          <a:bodyPr wrap="square" rtlCol="0">
            <a:spAutoFit/>
          </a:bodyPr>
          <a:lstStyle/>
          <a:p>
            <a:r>
              <a:rPr lang="en-US" sz="3600" dirty="0">
                <a:latin typeface="Inconsolata" panose="020B0609030003000000" pitchFamily="49" charset="0"/>
              </a:rPr>
              <a:t>215</a:t>
            </a:r>
            <a:r>
              <a:rPr lang="en-US" sz="3600" b="1" baseline="-25000" dirty="0">
                <a:solidFill>
                  <a:srgbClr val="FF0000"/>
                </a:solidFill>
                <a:latin typeface="Inconsolata" panose="020B0609030003000000" pitchFamily="49" charset="0"/>
              </a:rPr>
              <a:t>8</a:t>
            </a:r>
          </a:p>
        </p:txBody>
      </p:sp>
      <p:sp>
        <p:nvSpPr>
          <p:cNvPr id="6" name="TextBox 5">
            <a:extLst>
              <a:ext uri="{FF2B5EF4-FFF2-40B4-BE49-F238E27FC236}">
                <a16:creationId xmlns:a16="http://schemas.microsoft.com/office/drawing/2014/main" id="{1179ACB3-CFD9-4E28-A886-A1B66CF36477}"/>
              </a:ext>
            </a:extLst>
          </p:cNvPr>
          <p:cNvSpPr txBox="1"/>
          <p:nvPr/>
        </p:nvSpPr>
        <p:spPr>
          <a:xfrm>
            <a:off x="4193124" y="2854164"/>
            <a:ext cx="985297" cy="646331"/>
          </a:xfrm>
          <a:prstGeom prst="rect">
            <a:avLst/>
          </a:prstGeom>
          <a:noFill/>
        </p:spPr>
        <p:txBody>
          <a:bodyPr wrap="square" rtlCol="0">
            <a:spAutoFit/>
          </a:bodyPr>
          <a:lstStyle/>
          <a:p>
            <a:r>
              <a:rPr lang="en-US" sz="3600" dirty="0">
                <a:latin typeface="Inconsolata" panose="020B0609030003000000" pitchFamily="49" charset="0"/>
              </a:rPr>
              <a:t>8C</a:t>
            </a:r>
            <a:r>
              <a:rPr lang="en-US" sz="3600" b="1" baseline="-25000" dirty="0">
                <a:solidFill>
                  <a:srgbClr val="FF0000"/>
                </a:solidFill>
                <a:latin typeface="Inconsolata" panose="020B0609030003000000" pitchFamily="49" charset="0"/>
              </a:rPr>
              <a:t>16</a:t>
            </a:r>
          </a:p>
        </p:txBody>
      </p:sp>
      <p:sp>
        <p:nvSpPr>
          <p:cNvPr id="14" name="TextBox 13">
            <a:extLst>
              <a:ext uri="{FF2B5EF4-FFF2-40B4-BE49-F238E27FC236}">
                <a16:creationId xmlns:a16="http://schemas.microsoft.com/office/drawing/2014/main" id="{58ACEAD0-C53C-4FFA-8266-53D9F610DAAE}"/>
              </a:ext>
            </a:extLst>
          </p:cNvPr>
          <p:cNvSpPr txBox="1"/>
          <p:nvPr/>
        </p:nvSpPr>
        <p:spPr>
          <a:xfrm>
            <a:off x="2588123" y="5875563"/>
            <a:ext cx="3967753" cy="369332"/>
          </a:xfrm>
          <a:prstGeom prst="rect">
            <a:avLst/>
          </a:prstGeom>
          <a:noFill/>
        </p:spPr>
        <p:txBody>
          <a:bodyPr wrap="none" rtlCol="0">
            <a:spAutoFit/>
          </a:bodyPr>
          <a:lstStyle/>
          <a:p>
            <a:r>
              <a:rPr lang="en-US" dirty="0"/>
              <a:t>8 = 2</a:t>
            </a:r>
            <a:r>
              <a:rPr lang="en-US" baseline="30000" dirty="0"/>
              <a:t>3</a:t>
            </a:r>
            <a:r>
              <a:rPr lang="en-US" dirty="0"/>
              <a:t> so one digit in oct = 3 digits in bin.</a:t>
            </a:r>
            <a:endParaRPr lang="en-US" baseline="30000" dirty="0"/>
          </a:p>
        </p:txBody>
      </p:sp>
      <p:sp>
        <p:nvSpPr>
          <p:cNvPr id="15" name="TextBox 14">
            <a:extLst>
              <a:ext uri="{FF2B5EF4-FFF2-40B4-BE49-F238E27FC236}">
                <a16:creationId xmlns:a16="http://schemas.microsoft.com/office/drawing/2014/main" id="{46EC6C28-D477-4044-A22D-A4963E693252}"/>
              </a:ext>
            </a:extLst>
          </p:cNvPr>
          <p:cNvSpPr txBox="1"/>
          <p:nvPr/>
        </p:nvSpPr>
        <p:spPr>
          <a:xfrm>
            <a:off x="2542403" y="2453449"/>
            <a:ext cx="4084773" cy="369332"/>
          </a:xfrm>
          <a:prstGeom prst="rect">
            <a:avLst/>
          </a:prstGeom>
          <a:noFill/>
        </p:spPr>
        <p:txBody>
          <a:bodyPr wrap="none" rtlCol="0">
            <a:spAutoFit/>
          </a:bodyPr>
          <a:lstStyle/>
          <a:p>
            <a:pPr algn="ctr"/>
            <a:r>
              <a:rPr lang="en-US" dirty="0"/>
              <a:t>16 = 2</a:t>
            </a:r>
            <a:r>
              <a:rPr lang="en-US" baseline="30000" dirty="0"/>
              <a:t>4</a:t>
            </a:r>
            <a:r>
              <a:rPr lang="en-US" dirty="0"/>
              <a:t> so one digit in oct = 4 digits in bin.</a:t>
            </a:r>
            <a:endParaRPr lang="en-US" baseline="30000" dirty="0"/>
          </a:p>
        </p:txBody>
      </p:sp>
      <p:sp>
        <p:nvSpPr>
          <p:cNvPr id="21" name="Rectangle 20">
            <a:extLst>
              <a:ext uri="{FF2B5EF4-FFF2-40B4-BE49-F238E27FC236}">
                <a16:creationId xmlns:a16="http://schemas.microsoft.com/office/drawing/2014/main" id="{FDCAC9FD-C860-48B2-A951-89B393496857}"/>
              </a:ext>
            </a:extLst>
          </p:cNvPr>
          <p:cNvSpPr/>
          <p:nvPr/>
        </p:nvSpPr>
        <p:spPr>
          <a:xfrm>
            <a:off x="4824413" y="4577505"/>
            <a:ext cx="581025" cy="79141"/>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850932EF-48EF-49B8-82AE-8B53AFD08A9A}"/>
              </a:ext>
            </a:extLst>
          </p:cNvPr>
          <p:cNvSpPr/>
          <p:nvPr/>
        </p:nvSpPr>
        <p:spPr>
          <a:xfrm>
            <a:off x="4143295" y="4577505"/>
            <a:ext cx="581025" cy="79141"/>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2FA5853D-06B8-4E6F-B74E-25F7B40D2994}"/>
              </a:ext>
            </a:extLst>
          </p:cNvPr>
          <p:cNvSpPr/>
          <p:nvPr/>
        </p:nvSpPr>
        <p:spPr>
          <a:xfrm>
            <a:off x="3462177" y="4577505"/>
            <a:ext cx="581025" cy="79141"/>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7C4D35F2-D0BB-4386-A428-A8FD7DF9D8BE}"/>
              </a:ext>
            </a:extLst>
          </p:cNvPr>
          <p:cNvSpPr/>
          <p:nvPr/>
        </p:nvSpPr>
        <p:spPr>
          <a:xfrm>
            <a:off x="4675639" y="5284736"/>
            <a:ext cx="191636" cy="79141"/>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90F3AB23-3B6B-476B-9DEE-6CC120616C9D}"/>
              </a:ext>
            </a:extLst>
          </p:cNvPr>
          <p:cNvSpPr/>
          <p:nvPr/>
        </p:nvSpPr>
        <p:spPr>
          <a:xfrm>
            <a:off x="4448230" y="5284736"/>
            <a:ext cx="191636" cy="79141"/>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2097BB9C-EB60-4D3F-9C75-6D93AD5CF3F4}"/>
              </a:ext>
            </a:extLst>
          </p:cNvPr>
          <p:cNvSpPr/>
          <p:nvPr/>
        </p:nvSpPr>
        <p:spPr>
          <a:xfrm>
            <a:off x="4220820" y="5284736"/>
            <a:ext cx="191636" cy="79141"/>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Connector 27">
            <a:extLst>
              <a:ext uri="{FF2B5EF4-FFF2-40B4-BE49-F238E27FC236}">
                <a16:creationId xmlns:a16="http://schemas.microsoft.com/office/drawing/2014/main" id="{69DD4116-6CC4-4076-987B-B9D0A411581F}"/>
              </a:ext>
            </a:extLst>
          </p:cNvPr>
          <p:cNvCxnSpPr>
            <a:stCxn id="21" idx="2"/>
            <a:endCxn id="24" idx="0"/>
          </p:cNvCxnSpPr>
          <p:nvPr/>
        </p:nvCxnSpPr>
        <p:spPr>
          <a:xfrm flipH="1">
            <a:off x="4771457" y="4656646"/>
            <a:ext cx="343469" cy="628090"/>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605C4E4B-E63D-4A3C-885A-6E5A3B0FD941}"/>
              </a:ext>
            </a:extLst>
          </p:cNvPr>
          <p:cNvCxnSpPr>
            <a:stCxn id="22" idx="2"/>
            <a:endCxn id="25" idx="0"/>
          </p:cNvCxnSpPr>
          <p:nvPr/>
        </p:nvCxnSpPr>
        <p:spPr>
          <a:xfrm>
            <a:off x="4433808" y="4656646"/>
            <a:ext cx="110240" cy="628090"/>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B2279CA9-0236-44EA-8527-78BBD2E1C2F9}"/>
              </a:ext>
            </a:extLst>
          </p:cNvPr>
          <p:cNvCxnSpPr>
            <a:stCxn id="23" idx="2"/>
            <a:endCxn id="26" idx="0"/>
          </p:cNvCxnSpPr>
          <p:nvPr/>
        </p:nvCxnSpPr>
        <p:spPr>
          <a:xfrm>
            <a:off x="3752690" y="4656646"/>
            <a:ext cx="563948" cy="628090"/>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a16="http://schemas.microsoft.com/office/drawing/2014/main" id="{F75E2015-A51C-4775-B2D4-3AD1F366C744}"/>
              </a:ext>
            </a:extLst>
          </p:cNvPr>
          <p:cNvSpPr/>
          <p:nvPr/>
        </p:nvSpPr>
        <p:spPr>
          <a:xfrm>
            <a:off x="4564857" y="4091322"/>
            <a:ext cx="840582" cy="79141"/>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D5B5FF17-5FBC-4702-B248-D642A0F7A497}"/>
              </a:ext>
            </a:extLst>
          </p:cNvPr>
          <p:cNvSpPr/>
          <p:nvPr/>
        </p:nvSpPr>
        <p:spPr>
          <a:xfrm>
            <a:off x="3684295" y="4091322"/>
            <a:ext cx="840582" cy="79141"/>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F0922407-07C6-416A-AA46-EB5809862760}"/>
              </a:ext>
            </a:extLst>
          </p:cNvPr>
          <p:cNvSpPr/>
          <p:nvPr/>
        </p:nvSpPr>
        <p:spPr>
          <a:xfrm>
            <a:off x="4532643" y="3376977"/>
            <a:ext cx="199443" cy="79141"/>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BED6AE61-7EEF-4C76-A256-4D6485A97AD5}"/>
              </a:ext>
            </a:extLst>
          </p:cNvPr>
          <p:cNvSpPr/>
          <p:nvPr/>
        </p:nvSpPr>
        <p:spPr>
          <a:xfrm>
            <a:off x="4297252" y="3376977"/>
            <a:ext cx="199443" cy="79141"/>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9" name="Straight Connector 38">
            <a:extLst>
              <a:ext uri="{FF2B5EF4-FFF2-40B4-BE49-F238E27FC236}">
                <a16:creationId xmlns:a16="http://schemas.microsoft.com/office/drawing/2014/main" id="{A014FC78-A130-4071-B5D7-B87410D504AB}"/>
              </a:ext>
            </a:extLst>
          </p:cNvPr>
          <p:cNvCxnSpPr>
            <a:stCxn id="37" idx="2"/>
            <a:endCxn id="35" idx="0"/>
          </p:cNvCxnSpPr>
          <p:nvPr/>
        </p:nvCxnSpPr>
        <p:spPr>
          <a:xfrm flipH="1">
            <a:off x="4104586" y="3456118"/>
            <a:ext cx="292388" cy="635204"/>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43827541-2B17-4CDE-9464-851E8497438B}"/>
              </a:ext>
            </a:extLst>
          </p:cNvPr>
          <p:cNvCxnSpPr>
            <a:stCxn id="36" idx="2"/>
            <a:endCxn id="34" idx="0"/>
          </p:cNvCxnSpPr>
          <p:nvPr/>
        </p:nvCxnSpPr>
        <p:spPr>
          <a:xfrm>
            <a:off x="4632365" y="3456118"/>
            <a:ext cx="352783" cy="635204"/>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sp>
        <p:nvSpPr>
          <p:cNvPr id="7" name="Slide Number Placeholder 6">
            <a:extLst>
              <a:ext uri="{FF2B5EF4-FFF2-40B4-BE49-F238E27FC236}">
                <a16:creationId xmlns:a16="http://schemas.microsoft.com/office/drawing/2014/main" id="{5CE14926-8BA4-4DAB-986C-68EC270B0E70}"/>
              </a:ext>
            </a:extLst>
          </p:cNvPr>
          <p:cNvSpPr>
            <a:spLocks noGrp="1"/>
          </p:cNvSpPr>
          <p:nvPr>
            <p:ph type="sldNum" sz="quarter" idx="12"/>
          </p:nvPr>
        </p:nvSpPr>
        <p:spPr/>
        <p:txBody>
          <a:bodyPr/>
          <a:lstStyle/>
          <a:p>
            <a:fld id="{0B02C7C3-1F9D-495C-A818-668CCDC0E8E2}" type="slidenum">
              <a:rPr lang="en-US" smtClean="0"/>
              <a:t>20</a:t>
            </a:fld>
            <a:endParaRPr lang="en-US"/>
          </a:p>
        </p:txBody>
      </p:sp>
    </p:spTree>
    <p:extLst>
      <p:ext uri="{BB962C8B-B14F-4D97-AF65-F5344CB8AC3E}">
        <p14:creationId xmlns:p14="http://schemas.microsoft.com/office/powerpoint/2010/main" val="19398029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8B72E2-5881-43AE-BFF1-035CFED97D9C}"/>
              </a:ext>
            </a:extLst>
          </p:cNvPr>
          <p:cNvSpPr>
            <a:spLocks noGrp="1"/>
          </p:cNvSpPr>
          <p:nvPr>
            <p:ph type="title"/>
          </p:nvPr>
        </p:nvSpPr>
        <p:spPr/>
        <p:txBody>
          <a:bodyPr/>
          <a:lstStyle/>
          <a:p>
            <a:r>
              <a:rPr lang="en-US" dirty="0"/>
              <a:t>Analog and Digital …</a:t>
            </a:r>
            <a:br>
              <a:rPr lang="en-US" dirty="0"/>
            </a:br>
            <a:r>
              <a:rPr lang="en-US" dirty="0"/>
              <a:t>     where binary is used, a lot.</a:t>
            </a:r>
          </a:p>
        </p:txBody>
      </p:sp>
      <p:sp>
        <p:nvSpPr>
          <p:cNvPr id="3" name="Content Placeholder 2">
            <a:extLst>
              <a:ext uri="{FF2B5EF4-FFF2-40B4-BE49-F238E27FC236}">
                <a16:creationId xmlns:a16="http://schemas.microsoft.com/office/drawing/2014/main" id="{2F1BF1C2-9836-4E07-841C-70E906747FF0}"/>
              </a:ext>
            </a:extLst>
          </p:cNvPr>
          <p:cNvSpPr>
            <a:spLocks noGrp="1"/>
          </p:cNvSpPr>
          <p:nvPr>
            <p:ph idx="1"/>
          </p:nvPr>
        </p:nvSpPr>
        <p:spPr>
          <a:xfrm>
            <a:off x="628650" y="1825625"/>
            <a:ext cx="7886700" cy="4351338"/>
          </a:xfrm>
        </p:spPr>
        <p:txBody>
          <a:bodyPr/>
          <a:lstStyle/>
          <a:p>
            <a:r>
              <a:rPr lang="en-US" dirty="0"/>
              <a:t>Computers are actually trillions of </a:t>
            </a:r>
            <a:r>
              <a:rPr lang="en-US" i="1" dirty="0"/>
              <a:t>electronic switches</a:t>
            </a:r>
            <a:r>
              <a:rPr lang="en-US" dirty="0"/>
              <a:t> and </a:t>
            </a:r>
            <a:r>
              <a:rPr lang="en-US" i="1" dirty="0"/>
              <a:t>signals</a:t>
            </a:r>
            <a:r>
              <a:rPr lang="en-US" dirty="0"/>
              <a:t>.</a:t>
            </a:r>
          </a:p>
          <a:p>
            <a:r>
              <a:rPr lang="en-US" dirty="0"/>
              <a:t>Electronic systems can work on either:</a:t>
            </a:r>
          </a:p>
        </p:txBody>
      </p:sp>
      <p:cxnSp>
        <p:nvCxnSpPr>
          <p:cNvPr id="5" name="Straight Connector 4">
            <a:extLst>
              <a:ext uri="{FF2B5EF4-FFF2-40B4-BE49-F238E27FC236}">
                <a16:creationId xmlns:a16="http://schemas.microsoft.com/office/drawing/2014/main" id="{4C170643-6538-4F64-ACD8-9D9122D7B82A}"/>
              </a:ext>
            </a:extLst>
          </p:cNvPr>
          <p:cNvCxnSpPr/>
          <p:nvPr/>
        </p:nvCxnSpPr>
        <p:spPr>
          <a:xfrm>
            <a:off x="952500" y="3733800"/>
            <a:ext cx="0" cy="192024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F2EAA256-C9BE-40CB-AD78-6F0833C701EE}"/>
              </a:ext>
            </a:extLst>
          </p:cNvPr>
          <p:cNvCxnSpPr>
            <a:cxnSpLocks/>
          </p:cNvCxnSpPr>
          <p:nvPr/>
        </p:nvCxnSpPr>
        <p:spPr>
          <a:xfrm>
            <a:off x="952500" y="4693920"/>
            <a:ext cx="345948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 name="Freeform: Shape 8">
            <a:extLst>
              <a:ext uri="{FF2B5EF4-FFF2-40B4-BE49-F238E27FC236}">
                <a16:creationId xmlns:a16="http://schemas.microsoft.com/office/drawing/2014/main" id="{51A3F10A-A69A-4218-A185-157BE60B1C12}"/>
              </a:ext>
            </a:extLst>
          </p:cNvPr>
          <p:cNvSpPr/>
          <p:nvPr/>
        </p:nvSpPr>
        <p:spPr>
          <a:xfrm>
            <a:off x="967740" y="3888873"/>
            <a:ext cx="3261360" cy="1271798"/>
          </a:xfrm>
          <a:custGeom>
            <a:avLst/>
            <a:gdLst>
              <a:gd name="connsiteX0" fmla="*/ 0 w 3261360"/>
              <a:gd name="connsiteY0" fmla="*/ 797427 h 1271798"/>
              <a:gd name="connsiteX1" fmla="*/ 426720 w 3261360"/>
              <a:gd name="connsiteY1" fmla="*/ 157347 h 1271798"/>
              <a:gd name="connsiteX2" fmla="*/ 914400 w 3261360"/>
              <a:gd name="connsiteY2" fmla="*/ 4947 h 1271798"/>
              <a:gd name="connsiteX3" fmla="*/ 1234440 w 3261360"/>
              <a:gd name="connsiteY3" fmla="*/ 279267 h 1271798"/>
              <a:gd name="connsiteX4" fmla="*/ 1676400 w 3261360"/>
              <a:gd name="connsiteY4" fmla="*/ 385947 h 1271798"/>
              <a:gd name="connsiteX5" fmla="*/ 1836420 w 3261360"/>
              <a:gd name="connsiteY5" fmla="*/ 507867 h 1271798"/>
              <a:gd name="connsiteX6" fmla="*/ 2461260 w 3261360"/>
              <a:gd name="connsiteY6" fmla="*/ 416427 h 1271798"/>
              <a:gd name="connsiteX7" fmla="*/ 2743200 w 3261360"/>
              <a:gd name="connsiteY7" fmla="*/ 1262247 h 1271798"/>
              <a:gd name="connsiteX8" fmla="*/ 3261360 w 3261360"/>
              <a:gd name="connsiteY8" fmla="*/ 797427 h 12717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261360" h="1271798">
                <a:moveTo>
                  <a:pt x="0" y="797427"/>
                </a:moveTo>
                <a:cubicBezTo>
                  <a:pt x="137160" y="543427"/>
                  <a:pt x="274320" y="289427"/>
                  <a:pt x="426720" y="157347"/>
                </a:cubicBezTo>
                <a:cubicBezTo>
                  <a:pt x="579120" y="25267"/>
                  <a:pt x="779780" y="-15373"/>
                  <a:pt x="914400" y="4947"/>
                </a:cubicBezTo>
                <a:cubicBezTo>
                  <a:pt x="1049020" y="25267"/>
                  <a:pt x="1107440" y="215767"/>
                  <a:pt x="1234440" y="279267"/>
                </a:cubicBezTo>
                <a:cubicBezTo>
                  <a:pt x="1361440" y="342767"/>
                  <a:pt x="1576070" y="347847"/>
                  <a:pt x="1676400" y="385947"/>
                </a:cubicBezTo>
                <a:cubicBezTo>
                  <a:pt x="1776730" y="424047"/>
                  <a:pt x="1705610" y="502787"/>
                  <a:pt x="1836420" y="507867"/>
                </a:cubicBezTo>
                <a:cubicBezTo>
                  <a:pt x="1967230" y="512947"/>
                  <a:pt x="2310130" y="290697"/>
                  <a:pt x="2461260" y="416427"/>
                </a:cubicBezTo>
                <a:cubicBezTo>
                  <a:pt x="2612390" y="542157"/>
                  <a:pt x="2609850" y="1198747"/>
                  <a:pt x="2743200" y="1262247"/>
                </a:cubicBezTo>
                <a:cubicBezTo>
                  <a:pt x="2876550" y="1325747"/>
                  <a:pt x="3068955" y="1061587"/>
                  <a:pt x="3261360" y="797427"/>
                </a:cubicBezTo>
              </a:path>
            </a:pathLst>
          </a:cu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EDFB5C97-2065-44B1-BFD3-092B44C2D091}"/>
              </a:ext>
            </a:extLst>
          </p:cNvPr>
          <p:cNvSpPr txBox="1"/>
          <p:nvPr/>
        </p:nvSpPr>
        <p:spPr>
          <a:xfrm>
            <a:off x="360843" y="3311303"/>
            <a:ext cx="1213794" cy="369332"/>
          </a:xfrm>
          <a:prstGeom prst="rect">
            <a:avLst/>
          </a:prstGeom>
          <a:noFill/>
        </p:spPr>
        <p:txBody>
          <a:bodyPr wrap="none" rtlCol="0">
            <a:spAutoFit/>
          </a:bodyPr>
          <a:lstStyle/>
          <a:p>
            <a:r>
              <a:rPr lang="en-US" dirty="0"/>
              <a:t>Voltage (V)</a:t>
            </a:r>
          </a:p>
        </p:txBody>
      </p:sp>
      <p:sp>
        <p:nvSpPr>
          <p:cNvPr id="12" name="TextBox 11">
            <a:extLst>
              <a:ext uri="{FF2B5EF4-FFF2-40B4-BE49-F238E27FC236}">
                <a16:creationId xmlns:a16="http://schemas.microsoft.com/office/drawing/2014/main" id="{8F338330-638E-4234-A1F5-F08436F1C1C1}"/>
              </a:ext>
            </a:extLst>
          </p:cNvPr>
          <p:cNvSpPr txBox="1"/>
          <p:nvPr/>
        </p:nvSpPr>
        <p:spPr>
          <a:xfrm>
            <a:off x="4031601" y="4340106"/>
            <a:ext cx="649537" cy="369332"/>
          </a:xfrm>
          <a:prstGeom prst="rect">
            <a:avLst/>
          </a:prstGeom>
          <a:noFill/>
        </p:spPr>
        <p:txBody>
          <a:bodyPr wrap="none" rtlCol="0">
            <a:spAutoFit/>
          </a:bodyPr>
          <a:lstStyle/>
          <a:p>
            <a:r>
              <a:rPr lang="en-US" dirty="0"/>
              <a:t>Time</a:t>
            </a:r>
          </a:p>
        </p:txBody>
      </p:sp>
      <p:sp>
        <p:nvSpPr>
          <p:cNvPr id="13" name="TextBox 12">
            <a:extLst>
              <a:ext uri="{FF2B5EF4-FFF2-40B4-BE49-F238E27FC236}">
                <a16:creationId xmlns:a16="http://schemas.microsoft.com/office/drawing/2014/main" id="{D7D60064-078D-4F70-A288-3A5C9CEAC3CB}"/>
              </a:ext>
            </a:extLst>
          </p:cNvPr>
          <p:cNvSpPr txBox="1"/>
          <p:nvPr/>
        </p:nvSpPr>
        <p:spPr>
          <a:xfrm>
            <a:off x="1442270" y="5671462"/>
            <a:ext cx="2312300" cy="523220"/>
          </a:xfrm>
          <a:prstGeom prst="rect">
            <a:avLst/>
          </a:prstGeom>
          <a:noFill/>
        </p:spPr>
        <p:txBody>
          <a:bodyPr wrap="none" rtlCol="0">
            <a:spAutoFit/>
          </a:bodyPr>
          <a:lstStyle/>
          <a:p>
            <a:pPr algn="ctr"/>
            <a:r>
              <a:rPr lang="en-US" sz="2800" dirty="0"/>
              <a:t>Analog System</a:t>
            </a:r>
          </a:p>
        </p:txBody>
      </p:sp>
      <p:cxnSp>
        <p:nvCxnSpPr>
          <p:cNvPr id="14" name="Straight Connector 13">
            <a:extLst>
              <a:ext uri="{FF2B5EF4-FFF2-40B4-BE49-F238E27FC236}">
                <a16:creationId xmlns:a16="http://schemas.microsoft.com/office/drawing/2014/main" id="{7F5778C6-7E51-4AD2-A124-DFAEBC003DA4}"/>
              </a:ext>
            </a:extLst>
          </p:cNvPr>
          <p:cNvCxnSpPr/>
          <p:nvPr/>
        </p:nvCxnSpPr>
        <p:spPr>
          <a:xfrm>
            <a:off x="4986615" y="3733800"/>
            <a:ext cx="0" cy="192024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97E28DCE-DCC2-4E5F-BBE9-6B88DA6B7531}"/>
              </a:ext>
            </a:extLst>
          </p:cNvPr>
          <p:cNvCxnSpPr>
            <a:cxnSpLocks/>
          </p:cNvCxnSpPr>
          <p:nvPr/>
        </p:nvCxnSpPr>
        <p:spPr>
          <a:xfrm>
            <a:off x="4986615" y="4693920"/>
            <a:ext cx="345948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6" name="Freeform: Shape 15">
            <a:extLst>
              <a:ext uri="{FF2B5EF4-FFF2-40B4-BE49-F238E27FC236}">
                <a16:creationId xmlns:a16="http://schemas.microsoft.com/office/drawing/2014/main" id="{6081CBD5-FA67-4CA6-880A-23407A4AB213}"/>
              </a:ext>
            </a:extLst>
          </p:cNvPr>
          <p:cNvSpPr/>
          <p:nvPr/>
        </p:nvSpPr>
        <p:spPr>
          <a:xfrm>
            <a:off x="5001855" y="3888873"/>
            <a:ext cx="3261360" cy="1271798"/>
          </a:xfrm>
          <a:custGeom>
            <a:avLst/>
            <a:gdLst>
              <a:gd name="connsiteX0" fmla="*/ 0 w 3261360"/>
              <a:gd name="connsiteY0" fmla="*/ 797427 h 1271798"/>
              <a:gd name="connsiteX1" fmla="*/ 426720 w 3261360"/>
              <a:gd name="connsiteY1" fmla="*/ 157347 h 1271798"/>
              <a:gd name="connsiteX2" fmla="*/ 914400 w 3261360"/>
              <a:gd name="connsiteY2" fmla="*/ 4947 h 1271798"/>
              <a:gd name="connsiteX3" fmla="*/ 1234440 w 3261360"/>
              <a:gd name="connsiteY3" fmla="*/ 279267 h 1271798"/>
              <a:gd name="connsiteX4" fmla="*/ 1676400 w 3261360"/>
              <a:gd name="connsiteY4" fmla="*/ 385947 h 1271798"/>
              <a:gd name="connsiteX5" fmla="*/ 1836420 w 3261360"/>
              <a:gd name="connsiteY5" fmla="*/ 507867 h 1271798"/>
              <a:gd name="connsiteX6" fmla="*/ 2461260 w 3261360"/>
              <a:gd name="connsiteY6" fmla="*/ 416427 h 1271798"/>
              <a:gd name="connsiteX7" fmla="*/ 2743200 w 3261360"/>
              <a:gd name="connsiteY7" fmla="*/ 1262247 h 1271798"/>
              <a:gd name="connsiteX8" fmla="*/ 3261360 w 3261360"/>
              <a:gd name="connsiteY8" fmla="*/ 797427 h 12717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261360" h="1271798">
                <a:moveTo>
                  <a:pt x="0" y="797427"/>
                </a:moveTo>
                <a:cubicBezTo>
                  <a:pt x="137160" y="543427"/>
                  <a:pt x="274320" y="289427"/>
                  <a:pt x="426720" y="157347"/>
                </a:cubicBezTo>
                <a:cubicBezTo>
                  <a:pt x="579120" y="25267"/>
                  <a:pt x="779780" y="-15373"/>
                  <a:pt x="914400" y="4947"/>
                </a:cubicBezTo>
                <a:cubicBezTo>
                  <a:pt x="1049020" y="25267"/>
                  <a:pt x="1107440" y="215767"/>
                  <a:pt x="1234440" y="279267"/>
                </a:cubicBezTo>
                <a:cubicBezTo>
                  <a:pt x="1361440" y="342767"/>
                  <a:pt x="1576070" y="347847"/>
                  <a:pt x="1676400" y="385947"/>
                </a:cubicBezTo>
                <a:cubicBezTo>
                  <a:pt x="1776730" y="424047"/>
                  <a:pt x="1705610" y="502787"/>
                  <a:pt x="1836420" y="507867"/>
                </a:cubicBezTo>
                <a:cubicBezTo>
                  <a:pt x="1967230" y="512947"/>
                  <a:pt x="2310130" y="290697"/>
                  <a:pt x="2461260" y="416427"/>
                </a:cubicBezTo>
                <a:cubicBezTo>
                  <a:pt x="2612390" y="542157"/>
                  <a:pt x="2609850" y="1198747"/>
                  <a:pt x="2743200" y="1262247"/>
                </a:cubicBezTo>
                <a:cubicBezTo>
                  <a:pt x="2876550" y="1325747"/>
                  <a:pt x="3068955" y="1061587"/>
                  <a:pt x="3261360" y="797427"/>
                </a:cubicBezTo>
              </a:path>
            </a:pathLst>
          </a:cu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A63387DA-91EB-40F4-88E0-F16CF9BE675E}"/>
              </a:ext>
            </a:extLst>
          </p:cNvPr>
          <p:cNvSpPr txBox="1"/>
          <p:nvPr/>
        </p:nvSpPr>
        <p:spPr>
          <a:xfrm>
            <a:off x="4394958" y="3311303"/>
            <a:ext cx="1213794" cy="369332"/>
          </a:xfrm>
          <a:prstGeom prst="rect">
            <a:avLst/>
          </a:prstGeom>
          <a:noFill/>
        </p:spPr>
        <p:txBody>
          <a:bodyPr wrap="none" rtlCol="0">
            <a:spAutoFit/>
          </a:bodyPr>
          <a:lstStyle/>
          <a:p>
            <a:r>
              <a:rPr lang="en-US" dirty="0"/>
              <a:t>Voltage (V)</a:t>
            </a:r>
          </a:p>
        </p:txBody>
      </p:sp>
      <p:sp>
        <p:nvSpPr>
          <p:cNvPr id="18" name="TextBox 17">
            <a:extLst>
              <a:ext uri="{FF2B5EF4-FFF2-40B4-BE49-F238E27FC236}">
                <a16:creationId xmlns:a16="http://schemas.microsoft.com/office/drawing/2014/main" id="{0BEFE1F8-2CF6-4B0C-A16C-13921D3112FF}"/>
              </a:ext>
            </a:extLst>
          </p:cNvPr>
          <p:cNvSpPr txBox="1"/>
          <p:nvPr/>
        </p:nvSpPr>
        <p:spPr>
          <a:xfrm>
            <a:off x="8065716" y="4340106"/>
            <a:ext cx="649537" cy="369332"/>
          </a:xfrm>
          <a:prstGeom prst="rect">
            <a:avLst/>
          </a:prstGeom>
          <a:noFill/>
        </p:spPr>
        <p:txBody>
          <a:bodyPr wrap="none" rtlCol="0">
            <a:spAutoFit/>
          </a:bodyPr>
          <a:lstStyle/>
          <a:p>
            <a:r>
              <a:rPr lang="en-US" dirty="0"/>
              <a:t>Time</a:t>
            </a:r>
          </a:p>
        </p:txBody>
      </p:sp>
      <p:sp>
        <p:nvSpPr>
          <p:cNvPr id="19" name="TextBox 18">
            <a:extLst>
              <a:ext uri="{FF2B5EF4-FFF2-40B4-BE49-F238E27FC236}">
                <a16:creationId xmlns:a16="http://schemas.microsoft.com/office/drawing/2014/main" id="{50DA2726-C0A2-44FA-AE22-099A82AD5C1E}"/>
              </a:ext>
            </a:extLst>
          </p:cNvPr>
          <p:cNvSpPr txBox="1"/>
          <p:nvPr/>
        </p:nvSpPr>
        <p:spPr>
          <a:xfrm>
            <a:off x="5519443" y="5671462"/>
            <a:ext cx="2226187" cy="523220"/>
          </a:xfrm>
          <a:prstGeom prst="rect">
            <a:avLst/>
          </a:prstGeom>
          <a:noFill/>
        </p:spPr>
        <p:txBody>
          <a:bodyPr wrap="none" rtlCol="0">
            <a:spAutoFit/>
          </a:bodyPr>
          <a:lstStyle/>
          <a:p>
            <a:pPr algn="ctr"/>
            <a:r>
              <a:rPr lang="en-US" sz="2800" dirty="0"/>
              <a:t>Digital System</a:t>
            </a:r>
          </a:p>
        </p:txBody>
      </p:sp>
      <p:grpSp>
        <p:nvGrpSpPr>
          <p:cNvPr id="67" name="Group 66">
            <a:extLst>
              <a:ext uri="{FF2B5EF4-FFF2-40B4-BE49-F238E27FC236}">
                <a16:creationId xmlns:a16="http://schemas.microsoft.com/office/drawing/2014/main" id="{6C131238-4065-4EC4-A34D-011AA4B18DDE}"/>
              </a:ext>
            </a:extLst>
          </p:cNvPr>
          <p:cNvGrpSpPr/>
          <p:nvPr/>
        </p:nvGrpSpPr>
        <p:grpSpPr>
          <a:xfrm>
            <a:off x="5001855" y="3879348"/>
            <a:ext cx="3172288" cy="1225432"/>
            <a:chOff x="5001855" y="3879348"/>
            <a:chExt cx="3172288" cy="1225432"/>
          </a:xfrm>
        </p:grpSpPr>
        <p:cxnSp>
          <p:nvCxnSpPr>
            <p:cNvPr id="21" name="Straight Connector 20">
              <a:extLst>
                <a:ext uri="{FF2B5EF4-FFF2-40B4-BE49-F238E27FC236}">
                  <a16:creationId xmlns:a16="http://schemas.microsoft.com/office/drawing/2014/main" id="{1D4D242B-D0AB-4B25-BF03-F6EA9B757C49}"/>
                </a:ext>
              </a:extLst>
            </p:cNvPr>
            <p:cNvCxnSpPr/>
            <p:nvPr/>
          </p:nvCxnSpPr>
          <p:spPr>
            <a:xfrm flipV="1">
              <a:off x="5001855" y="4233863"/>
              <a:ext cx="0" cy="46005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8CAB1ABC-958B-4F54-A930-048BD3C8403B}"/>
                </a:ext>
              </a:extLst>
            </p:cNvPr>
            <p:cNvCxnSpPr/>
            <p:nvPr/>
          </p:nvCxnSpPr>
          <p:spPr>
            <a:xfrm>
              <a:off x="5001855" y="4233863"/>
              <a:ext cx="26547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07A9496C-12A1-420C-B942-BAF8E1CAC794}"/>
                </a:ext>
              </a:extLst>
            </p:cNvPr>
            <p:cNvCxnSpPr/>
            <p:nvPr/>
          </p:nvCxnSpPr>
          <p:spPr>
            <a:xfrm>
              <a:off x="5267325" y="3879348"/>
              <a:ext cx="26547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487FEE4D-EE6C-4EFF-9E8B-F9E86FECE475}"/>
                </a:ext>
              </a:extLst>
            </p:cNvPr>
            <p:cNvCxnSpPr/>
            <p:nvPr/>
          </p:nvCxnSpPr>
          <p:spPr>
            <a:xfrm>
              <a:off x="5519443" y="3879348"/>
              <a:ext cx="26547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A793BEB9-1641-489B-83C5-6817E5E088D5}"/>
                </a:ext>
              </a:extLst>
            </p:cNvPr>
            <p:cNvCxnSpPr/>
            <p:nvPr/>
          </p:nvCxnSpPr>
          <p:spPr>
            <a:xfrm>
              <a:off x="5784913" y="3879348"/>
              <a:ext cx="26547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E1FC1DBC-D417-4670-A78A-CA8B3218D711}"/>
                </a:ext>
              </a:extLst>
            </p:cNvPr>
            <p:cNvCxnSpPr/>
            <p:nvPr/>
          </p:nvCxnSpPr>
          <p:spPr>
            <a:xfrm>
              <a:off x="6050383" y="4233863"/>
              <a:ext cx="26547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A13BF3FE-5787-499D-98E8-3D8A0A268397}"/>
                </a:ext>
              </a:extLst>
            </p:cNvPr>
            <p:cNvCxnSpPr/>
            <p:nvPr/>
          </p:nvCxnSpPr>
          <p:spPr>
            <a:xfrm>
              <a:off x="6315853" y="4233863"/>
              <a:ext cx="26547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6346A969-B8C3-49D2-8508-85FB7C74D595}"/>
                </a:ext>
              </a:extLst>
            </p:cNvPr>
            <p:cNvCxnSpPr/>
            <p:nvPr/>
          </p:nvCxnSpPr>
          <p:spPr>
            <a:xfrm>
              <a:off x="6581323" y="4233863"/>
              <a:ext cx="26547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8B75BC57-87D8-4EEB-ADD9-695809FCBD3C}"/>
                </a:ext>
              </a:extLst>
            </p:cNvPr>
            <p:cNvCxnSpPr/>
            <p:nvPr/>
          </p:nvCxnSpPr>
          <p:spPr>
            <a:xfrm>
              <a:off x="6846793" y="4233863"/>
              <a:ext cx="26547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3C8D8680-DAAE-4FDC-9FA6-FFACC4BC3308}"/>
                </a:ext>
              </a:extLst>
            </p:cNvPr>
            <p:cNvCxnSpPr/>
            <p:nvPr/>
          </p:nvCxnSpPr>
          <p:spPr>
            <a:xfrm>
              <a:off x="7112263" y="4233863"/>
              <a:ext cx="26547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B16C520A-F4E2-4FE5-8B6E-24DBE2803191}"/>
                </a:ext>
              </a:extLst>
            </p:cNvPr>
            <p:cNvCxnSpPr/>
            <p:nvPr/>
          </p:nvCxnSpPr>
          <p:spPr>
            <a:xfrm>
              <a:off x="7377733" y="4693920"/>
              <a:ext cx="26547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F7C646A-18C1-418D-96E7-03EAE849AB4E}"/>
                </a:ext>
              </a:extLst>
            </p:cNvPr>
            <p:cNvCxnSpPr/>
            <p:nvPr/>
          </p:nvCxnSpPr>
          <p:spPr>
            <a:xfrm>
              <a:off x="7643203" y="5104779"/>
              <a:ext cx="26547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8FFB139B-1078-49FC-8EDC-AB2A132B8201}"/>
                </a:ext>
              </a:extLst>
            </p:cNvPr>
            <p:cNvCxnSpPr/>
            <p:nvPr/>
          </p:nvCxnSpPr>
          <p:spPr>
            <a:xfrm>
              <a:off x="7908673" y="4693920"/>
              <a:ext cx="26547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2152768C-8B27-485A-ABC3-AE43E1B4E36E}"/>
                </a:ext>
              </a:extLst>
            </p:cNvPr>
            <p:cNvCxnSpPr>
              <a:cxnSpLocks/>
            </p:cNvCxnSpPr>
            <p:nvPr/>
          </p:nvCxnSpPr>
          <p:spPr>
            <a:xfrm>
              <a:off x="5267325" y="3879348"/>
              <a:ext cx="0" cy="35451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7F5F7BF7-5F11-40EB-B2FE-2082DBA2FCC3}"/>
                </a:ext>
              </a:extLst>
            </p:cNvPr>
            <p:cNvCxnSpPr>
              <a:cxnSpLocks/>
            </p:cNvCxnSpPr>
            <p:nvPr/>
          </p:nvCxnSpPr>
          <p:spPr>
            <a:xfrm>
              <a:off x="6050383" y="3879348"/>
              <a:ext cx="0" cy="34975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47FF0F18-81B8-4EB7-993F-29C2AB70B432}"/>
                </a:ext>
              </a:extLst>
            </p:cNvPr>
            <p:cNvCxnSpPr>
              <a:cxnSpLocks/>
            </p:cNvCxnSpPr>
            <p:nvPr/>
          </p:nvCxnSpPr>
          <p:spPr>
            <a:xfrm flipV="1">
              <a:off x="7377111" y="4229100"/>
              <a:ext cx="0" cy="46482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441D9BA1-4DAE-4FD6-BF56-641F7614C1DE}"/>
                </a:ext>
              </a:extLst>
            </p:cNvPr>
            <p:cNvCxnSpPr>
              <a:cxnSpLocks/>
            </p:cNvCxnSpPr>
            <p:nvPr/>
          </p:nvCxnSpPr>
          <p:spPr>
            <a:xfrm flipV="1">
              <a:off x="7641432" y="4693920"/>
              <a:ext cx="0" cy="410859"/>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259760E6-B0F4-4F8B-A113-CDD3817389B9}"/>
                </a:ext>
              </a:extLst>
            </p:cNvPr>
            <p:cNvCxnSpPr>
              <a:cxnSpLocks/>
            </p:cNvCxnSpPr>
            <p:nvPr/>
          </p:nvCxnSpPr>
          <p:spPr>
            <a:xfrm flipV="1">
              <a:off x="7908673" y="4693920"/>
              <a:ext cx="0" cy="41086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4" name="Slide Number Placeholder 3">
            <a:extLst>
              <a:ext uri="{FF2B5EF4-FFF2-40B4-BE49-F238E27FC236}">
                <a16:creationId xmlns:a16="http://schemas.microsoft.com/office/drawing/2014/main" id="{4CCDB31B-8A51-450B-BEFD-A5525587871E}"/>
              </a:ext>
            </a:extLst>
          </p:cNvPr>
          <p:cNvSpPr>
            <a:spLocks noGrp="1"/>
          </p:cNvSpPr>
          <p:nvPr>
            <p:ph type="sldNum" sz="quarter" idx="12"/>
          </p:nvPr>
        </p:nvSpPr>
        <p:spPr/>
        <p:txBody>
          <a:bodyPr/>
          <a:lstStyle/>
          <a:p>
            <a:fld id="{0B02C7C3-1F9D-495C-A818-668CCDC0E8E2}" type="slidenum">
              <a:rPr lang="en-US" smtClean="0"/>
              <a:t>21</a:t>
            </a:fld>
            <a:endParaRPr lang="en-US"/>
          </a:p>
        </p:txBody>
      </p:sp>
      <p:grpSp>
        <p:nvGrpSpPr>
          <p:cNvPr id="10" name="Group 9">
            <a:extLst>
              <a:ext uri="{FF2B5EF4-FFF2-40B4-BE49-F238E27FC236}">
                <a16:creationId xmlns:a16="http://schemas.microsoft.com/office/drawing/2014/main" id="{515E637C-6B6B-45AC-932C-C74D70EC0FBF}"/>
              </a:ext>
            </a:extLst>
          </p:cNvPr>
          <p:cNvGrpSpPr/>
          <p:nvPr/>
        </p:nvGrpSpPr>
        <p:grpSpPr>
          <a:xfrm>
            <a:off x="5267325" y="3733504"/>
            <a:ext cx="2906818" cy="1920239"/>
            <a:chOff x="5267325" y="3778250"/>
            <a:chExt cx="2906818" cy="1519075"/>
          </a:xfrm>
        </p:grpSpPr>
        <p:cxnSp>
          <p:nvCxnSpPr>
            <p:cNvPr id="8" name="Straight Connector 7">
              <a:extLst>
                <a:ext uri="{FF2B5EF4-FFF2-40B4-BE49-F238E27FC236}">
                  <a16:creationId xmlns:a16="http://schemas.microsoft.com/office/drawing/2014/main" id="{309BA65A-7900-48B7-9D96-B5402EBCDAED}"/>
                </a:ext>
              </a:extLst>
            </p:cNvPr>
            <p:cNvCxnSpPr/>
            <p:nvPr/>
          </p:nvCxnSpPr>
          <p:spPr>
            <a:xfrm>
              <a:off x="5267325" y="3778250"/>
              <a:ext cx="0" cy="1519075"/>
            </a:xfrm>
            <a:prstGeom prst="line">
              <a:avLst/>
            </a:prstGeom>
            <a:ln w="9525"/>
          </p:spPr>
          <p:style>
            <a:lnRef idx="1">
              <a:schemeClr val="accent2"/>
            </a:lnRef>
            <a:fillRef idx="0">
              <a:schemeClr val="accent2"/>
            </a:fillRef>
            <a:effectRef idx="0">
              <a:schemeClr val="accent2"/>
            </a:effectRef>
            <a:fontRef idx="minor">
              <a:schemeClr val="tx1"/>
            </a:fontRef>
          </p:style>
        </p:cxnSp>
        <p:cxnSp>
          <p:nvCxnSpPr>
            <p:cNvPr id="38" name="Straight Connector 37">
              <a:extLst>
                <a:ext uri="{FF2B5EF4-FFF2-40B4-BE49-F238E27FC236}">
                  <a16:creationId xmlns:a16="http://schemas.microsoft.com/office/drawing/2014/main" id="{D27B9758-94BC-499D-951C-2DB6B75A97DE}"/>
                </a:ext>
              </a:extLst>
            </p:cNvPr>
            <p:cNvCxnSpPr/>
            <p:nvPr/>
          </p:nvCxnSpPr>
          <p:spPr>
            <a:xfrm>
              <a:off x="5531581" y="3778250"/>
              <a:ext cx="0" cy="1519075"/>
            </a:xfrm>
            <a:prstGeom prst="line">
              <a:avLst/>
            </a:prstGeom>
            <a:ln w="9525"/>
          </p:spPr>
          <p:style>
            <a:lnRef idx="1">
              <a:schemeClr val="accent2"/>
            </a:lnRef>
            <a:fillRef idx="0">
              <a:schemeClr val="accent2"/>
            </a:fillRef>
            <a:effectRef idx="0">
              <a:schemeClr val="accent2"/>
            </a:effectRef>
            <a:fontRef idx="minor">
              <a:schemeClr val="tx1"/>
            </a:fontRef>
          </p:style>
        </p:cxnSp>
        <p:cxnSp>
          <p:nvCxnSpPr>
            <p:cNvPr id="39" name="Straight Connector 38">
              <a:extLst>
                <a:ext uri="{FF2B5EF4-FFF2-40B4-BE49-F238E27FC236}">
                  <a16:creationId xmlns:a16="http://schemas.microsoft.com/office/drawing/2014/main" id="{75D0313B-D34B-4818-B034-EB6EF6F1B158}"/>
                </a:ext>
              </a:extLst>
            </p:cNvPr>
            <p:cNvCxnSpPr/>
            <p:nvPr/>
          </p:nvCxnSpPr>
          <p:spPr>
            <a:xfrm>
              <a:off x="5795837" y="3778250"/>
              <a:ext cx="0" cy="1519075"/>
            </a:xfrm>
            <a:prstGeom prst="line">
              <a:avLst/>
            </a:prstGeom>
            <a:ln w="9525"/>
          </p:spPr>
          <p:style>
            <a:lnRef idx="1">
              <a:schemeClr val="accent2"/>
            </a:lnRef>
            <a:fillRef idx="0">
              <a:schemeClr val="accent2"/>
            </a:fillRef>
            <a:effectRef idx="0">
              <a:schemeClr val="accent2"/>
            </a:effectRef>
            <a:fontRef idx="minor">
              <a:schemeClr val="tx1"/>
            </a:fontRef>
          </p:style>
        </p:cxnSp>
        <p:cxnSp>
          <p:nvCxnSpPr>
            <p:cNvPr id="40" name="Straight Connector 39">
              <a:extLst>
                <a:ext uri="{FF2B5EF4-FFF2-40B4-BE49-F238E27FC236}">
                  <a16:creationId xmlns:a16="http://schemas.microsoft.com/office/drawing/2014/main" id="{671895FB-4521-471C-8F42-C2BA584DB639}"/>
                </a:ext>
              </a:extLst>
            </p:cNvPr>
            <p:cNvCxnSpPr/>
            <p:nvPr/>
          </p:nvCxnSpPr>
          <p:spPr>
            <a:xfrm>
              <a:off x="6060093" y="3778250"/>
              <a:ext cx="0" cy="1519075"/>
            </a:xfrm>
            <a:prstGeom prst="line">
              <a:avLst/>
            </a:prstGeom>
            <a:ln w="9525"/>
          </p:spPr>
          <p:style>
            <a:lnRef idx="1">
              <a:schemeClr val="accent2"/>
            </a:lnRef>
            <a:fillRef idx="0">
              <a:schemeClr val="accent2"/>
            </a:fillRef>
            <a:effectRef idx="0">
              <a:schemeClr val="accent2"/>
            </a:effectRef>
            <a:fontRef idx="minor">
              <a:schemeClr val="tx1"/>
            </a:fontRef>
          </p:style>
        </p:cxnSp>
        <p:cxnSp>
          <p:nvCxnSpPr>
            <p:cNvPr id="41" name="Straight Connector 40">
              <a:extLst>
                <a:ext uri="{FF2B5EF4-FFF2-40B4-BE49-F238E27FC236}">
                  <a16:creationId xmlns:a16="http://schemas.microsoft.com/office/drawing/2014/main" id="{14841A15-1392-4999-88BC-54DBAA767BA0}"/>
                </a:ext>
              </a:extLst>
            </p:cNvPr>
            <p:cNvCxnSpPr/>
            <p:nvPr/>
          </p:nvCxnSpPr>
          <p:spPr>
            <a:xfrm>
              <a:off x="6324349" y="3778250"/>
              <a:ext cx="0" cy="1519075"/>
            </a:xfrm>
            <a:prstGeom prst="line">
              <a:avLst/>
            </a:prstGeom>
            <a:ln w="9525"/>
          </p:spPr>
          <p:style>
            <a:lnRef idx="1">
              <a:schemeClr val="accent2"/>
            </a:lnRef>
            <a:fillRef idx="0">
              <a:schemeClr val="accent2"/>
            </a:fillRef>
            <a:effectRef idx="0">
              <a:schemeClr val="accent2"/>
            </a:effectRef>
            <a:fontRef idx="minor">
              <a:schemeClr val="tx1"/>
            </a:fontRef>
          </p:style>
        </p:cxnSp>
        <p:cxnSp>
          <p:nvCxnSpPr>
            <p:cNvPr id="42" name="Straight Connector 41">
              <a:extLst>
                <a:ext uri="{FF2B5EF4-FFF2-40B4-BE49-F238E27FC236}">
                  <a16:creationId xmlns:a16="http://schemas.microsoft.com/office/drawing/2014/main" id="{39A75D11-771E-444E-9305-06ED90D2CE00}"/>
                </a:ext>
              </a:extLst>
            </p:cNvPr>
            <p:cNvCxnSpPr/>
            <p:nvPr/>
          </p:nvCxnSpPr>
          <p:spPr>
            <a:xfrm>
              <a:off x="6588605" y="3778250"/>
              <a:ext cx="0" cy="1519075"/>
            </a:xfrm>
            <a:prstGeom prst="line">
              <a:avLst/>
            </a:prstGeom>
            <a:ln w="9525"/>
          </p:spPr>
          <p:style>
            <a:lnRef idx="1">
              <a:schemeClr val="accent2"/>
            </a:lnRef>
            <a:fillRef idx="0">
              <a:schemeClr val="accent2"/>
            </a:fillRef>
            <a:effectRef idx="0">
              <a:schemeClr val="accent2"/>
            </a:effectRef>
            <a:fontRef idx="minor">
              <a:schemeClr val="tx1"/>
            </a:fontRef>
          </p:style>
        </p:cxnSp>
        <p:cxnSp>
          <p:nvCxnSpPr>
            <p:cNvPr id="43" name="Straight Connector 42">
              <a:extLst>
                <a:ext uri="{FF2B5EF4-FFF2-40B4-BE49-F238E27FC236}">
                  <a16:creationId xmlns:a16="http://schemas.microsoft.com/office/drawing/2014/main" id="{A83451D6-0E38-4E91-A509-CE61DB2A3829}"/>
                </a:ext>
              </a:extLst>
            </p:cNvPr>
            <p:cNvCxnSpPr/>
            <p:nvPr/>
          </p:nvCxnSpPr>
          <p:spPr>
            <a:xfrm>
              <a:off x="6852861" y="3778250"/>
              <a:ext cx="0" cy="1519075"/>
            </a:xfrm>
            <a:prstGeom prst="line">
              <a:avLst/>
            </a:prstGeom>
            <a:ln w="9525"/>
          </p:spPr>
          <p:style>
            <a:lnRef idx="1">
              <a:schemeClr val="accent2"/>
            </a:lnRef>
            <a:fillRef idx="0">
              <a:schemeClr val="accent2"/>
            </a:fillRef>
            <a:effectRef idx="0">
              <a:schemeClr val="accent2"/>
            </a:effectRef>
            <a:fontRef idx="minor">
              <a:schemeClr val="tx1"/>
            </a:fontRef>
          </p:style>
        </p:cxnSp>
        <p:cxnSp>
          <p:nvCxnSpPr>
            <p:cNvPr id="45" name="Straight Connector 44">
              <a:extLst>
                <a:ext uri="{FF2B5EF4-FFF2-40B4-BE49-F238E27FC236}">
                  <a16:creationId xmlns:a16="http://schemas.microsoft.com/office/drawing/2014/main" id="{D9B59AEB-40A2-4C64-8F1E-96C55777EAC5}"/>
                </a:ext>
              </a:extLst>
            </p:cNvPr>
            <p:cNvCxnSpPr/>
            <p:nvPr/>
          </p:nvCxnSpPr>
          <p:spPr>
            <a:xfrm>
              <a:off x="7117117" y="3778250"/>
              <a:ext cx="0" cy="1519075"/>
            </a:xfrm>
            <a:prstGeom prst="line">
              <a:avLst/>
            </a:prstGeom>
            <a:ln w="9525"/>
          </p:spPr>
          <p:style>
            <a:lnRef idx="1">
              <a:schemeClr val="accent2"/>
            </a:lnRef>
            <a:fillRef idx="0">
              <a:schemeClr val="accent2"/>
            </a:fillRef>
            <a:effectRef idx="0">
              <a:schemeClr val="accent2"/>
            </a:effectRef>
            <a:fontRef idx="minor">
              <a:schemeClr val="tx1"/>
            </a:fontRef>
          </p:style>
        </p:cxnSp>
        <p:cxnSp>
          <p:nvCxnSpPr>
            <p:cNvPr id="46" name="Straight Connector 45">
              <a:extLst>
                <a:ext uri="{FF2B5EF4-FFF2-40B4-BE49-F238E27FC236}">
                  <a16:creationId xmlns:a16="http://schemas.microsoft.com/office/drawing/2014/main" id="{DACFA244-CAD9-42D4-AE19-201CEEA36FA9}"/>
                </a:ext>
              </a:extLst>
            </p:cNvPr>
            <p:cNvCxnSpPr/>
            <p:nvPr/>
          </p:nvCxnSpPr>
          <p:spPr>
            <a:xfrm>
              <a:off x="7381373" y="3778250"/>
              <a:ext cx="0" cy="1519075"/>
            </a:xfrm>
            <a:prstGeom prst="line">
              <a:avLst/>
            </a:prstGeom>
            <a:ln w="9525"/>
          </p:spPr>
          <p:style>
            <a:lnRef idx="1">
              <a:schemeClr val="accent2"/>
            </a:lnRef>
            <a:fillRef idx="0">
              <a:schemeClr val="accent2"/>
            </a:fillRef>
            <a:effectRef idx="0">
              <a:schemeClr val="accent2"/>
            </a:effectRef>
            <a:fontRef idx="minor">
              <a:schemeClr val="tx1"/>
            </a:fontRef>
          </p:style>
        </p:cxnSp>
        <p:cxnSp>
          <p:nvCxnSpPr>
            <p:cNvPr id="47" name="Straight Connector 46">
              <a:extLst>
                <a:ext uri="{FF2B5EF4-FFF2-40B4-BE49-F238E27FC236}">
                  <a16:creationId xmlns:a16="http://schemas.microsoft.com/office/drawing/2014/main" id="{7DC5EDAA-2960-47B0-A296-7EB99A111D85}"/>
                </a:ext>
              </a:extLst>
            </p:cNvPr>
            <p:cNvCxnSpPr/>
            <p:nvPr/>
          </p:nvCxnSpPr>
          <p:spPr>
            <a:xfrm>
              <a:off x="7645629" y="3778250"/>
              <a:ext cx="0" cy="1519075"/>
            </a:xfrm>
            <a:prstGeom prst="line">
              <a:avLst/>
            </a:prstGeom>
            <a:ln w="9525"/>
          </p:spPr>
          <p:style>
            <a:lnRef idx="1">
              <a:schemeClr val="accent2"/>
            </a:lnRef>
            <a:fillRef idx="0">
              <a:schemeClr val="accent2"/>
            </a:fillRef>
            <a:effectRef idx="0">
              <a:schemeClr val="accent2"/>
            </a:effectRef>
            <a:fontRef idx="minor">
              <a:schemeClr val="tx1"/>
            </a:fontRef>
          </p:style>
        </p:cxnSp>
        <p:cxnSp>
          <p:nvCxnSpPr>
            <p:cNvPr id="48" name="Straight Connector 47">
              <a:extLst>
                <a:ext uri="{FF2B5EF4-FFF2-40B4-BE49-F238E27FC236}">
                  <a16:creationId xmlns:a16="http://schemas.microsoft.com/office/drawing/2014/main" id="{5EDE192A-CB6B-411B-B58C-E63898379EB2}"/>
                </a:ext>
              </a:extLst>
            </p:cNvPr>
            <p:cNvCxnSpPr/>
            <p:nvPr/>
          </p:nvCxnSpPr>
          <p:spPr>
            <a:xfrm>
              <a:off x="7909885" y="3778250"/>
              <a:ext cx="0" cy="1519075"/>
            </a:xfrm>
            <a:prstGeom prst="line">
              <a:avLst/>
            </a:prstGeom>
            <a:ln w="9525"/>
          </p:spPr>
          <p:style>
            <a:lnRef idx="1">
              <a:schemeClr val="accent2"/>
            </a:lnRef>
            <a:fillRef idx="0">
              <a:schemeClr val="accent2"/>
            </a:fillRef>
            <a:effectRef idx="0">
              <a:schemeClr val="accent2"/>
            </a:effectRef>
            <a:fontRef idx="minor">
              <a:schemeClr val="tx1"/>
            </a:fontRef>
          </p:style>
        </p:cxnSp>
        <p:cxnSp>
          <p:nvCxnSpPr>
            <p:cNvPr id="49" name="Straight Connector 48">
              <a:extLst>
                <a:ext uri="{FF2B5EF4-FFF2-40B4-BE49-F238E27FC236}">
                  <a16:creationId xmlns:a16="http://schemas.microsoft.com/office/drawing/2014/main" id="{48D2923B-75B4-4524-B245-78E5A65E9704}"/>
                </a:ext>
              </a:extLst>
            </p:cNvPr>
            <p:cNvCxnSpPr/>
            <p:nvPr/>
          </p:nvCxnSpPr>
          <p:spPr>
            <a:xfrm>
              <a:off x="8174143" y="3778250"/>
              <a:ext cx="0" cy="1519075"/>
            </a:xfrm>
            <a:prstGeom prst="line">
              <a:avLst/>
            </a:prstGeom>
            <a:ln w="9525"/>
          </p:spPr>
          <p:style>
            <a:lnRef idx="1">
              <a:schemeClr val="accent2"/>
            </a:lnRef>
            <a:fillRef idx="0">
              <a:schemeClr val="accent2"/>
            </a:fillRef>
            <a:effectRef idx="0">
              <a:schemeClr val="accent2"/>
            </a:effectRef>
            <a:fontRef idx="minor">
              <a:schemeClr val="tx1"/>
            </a:fontRef>
          </p:style>
        </p:cxnSp>
      </p:grpSp>
      <p:sp>
        <p:nvSpPr>
          <p:cNvPr id="20" name="Arrow: Right 19">
            <a:extLst>
              <a:ext uri="{FF2B5EF4-FFF2-40B4-BE49-F238E27FC236}">
                <a16:creationId xmlns:a16="http://schemas.microsoft.com/office/drawing/2014/main" id="{9AC25F34-F8DB-4FAF-A883-B219E529E42D}"/>
              </a:ext>
            </a:extLst>
          </p:cNvPr>
          <p:cNvSpPr/>
          <p:nvPr/>
        </p:nvSpPr>
        <p:spPr>
          <a:xfrm>
            <a:off x="1533054" y="6118860"/>
            <a:ext cx="6108378" cy="509329"/>
          </a:xfrm>
          <a:prstGeom prst="rightArrow">
            <a:avLst/>
          </a:prstGeom>
          <a:ln w="28575"/>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Conversion from </a:t>
            </a:r>
            <a:r>
              <a:rPr lang="en-US" dirty="0">
                <a:solidFill>
                  <a:srgbClr val="00B0F0"/>
                </a:solidFill>
              </a:rPr>
              <a:t>A</a:t>
            </a:r>
            <a:r>
              <a:rPr lang="en-US" dirty="0"/>
              <a:t>=&gt;</a:t>
            </a:r>
            <a:r>
              <a:rPr lang="en-US" dirty="0">
                <a:solidFill>
                  <a:srgbClr val="FF0000"/>
                </a:solidFill>
              </a:rPr>
              <a:t>D</a:t>
            </a:r>
            <a:r>
              <a:rPr lang="en-US" dirty="0"/>
              <a:t> involves </a:t>
            </a:r>
            <a:r>
              <a:rPr lang="en-US" i="1" dirty="0">
                <a:solidFill>
                  <a:schemeClr val="accent2"/>
                </a:solidFill>
              </a:rPr>
              <a:t>sampling</a:t>
            </a:r>
            <a:r>
              <a:rPr lang="en-US" i="1" dirty="0"/>
              <a:t> </a:t>
            </a:r>
            <a:r>
              <a:rPr lang="en-US" dirty="0"/>
              <a:t>and </a:t>
            </a:r>
            <a:r>
              <a:rPr lang="en-US" i="1" dirty="0">
                <a:solidFill>
                  <a:srgbClr val="7030A0"/>
                </a:solidFill>
              </a:rPr>
              <a:t>quantization</a:t>
            </a:r>
            <a:r>
              <a:rPr lang="en-US" dirty="0"/>
              <a:t>.</a:t>
            </a:r>
          </a:p>
        </p:txBody>
      </p:sp>
      <p:grpSp>
        <p:nvGrpSpPr>
          <p:cNvPr id="36" name="Group 35">
            <a:extLst>
              <a:ext uri="{FF2B5EF4-FFF2-40B4-BE49-F238E27FC236}">
                <a16:creationId xmlns:a16="http://schemas.microsoft.com/office/drawing/2014/main" id="{5EF5225A-2C49-4A3F-B2EA-568E7E99E9A8}"/>
              </a:ext>
            </a:extLst>
          </p:cNvPr>
          <p:cNvGrpSpPr/>
          <p:nvPr/>
        </p:nvGrpSpPr>
        <p:grpSpPr>
          <a:xfrm>
            <a:off x="4986615" y="3879348"/>
            <a:ext cx="3187528" cy="1576719"/>
            <a:chOff x="4986615" y="3879348"/>
            <a:chExt cx="3187528" cy="1576719"/>
          </a:xfrm>
        </p:grpSpPr>
        <p:cxnSp>
          <p:nvCxnSpPr>
            <p:cNvPr id="35" name="Straight Connector 34">
              <a:extLst>
                <a:ext uri="{FF2B5EF4-FFF2-40B4-BE49-F238E27FC236}">
                  <a16:creationId xmlns:a16="http://schemas.microsoft.com/office/drawing/2014/main" id="{3310653C-035B-4E2D-860E-56BA7264944D}"/>
                </a:ext>
              </a:extLst>
            </p:cNvPr>
            <p:cNvCxnSpPr/>
            <p:nvPr/>
          </p:nvCxnSpPr>
          <p:spPr>
            <a:xfrm>
              <a:off x="4986615" y="3879348"/>
              <a:ext cx="3187528" cy="0"/>
            </a:xfrm>
            <a:prstGeom prst="line">
              <a:avLst/>
            </a:prstGeom>
            <a:ln w="952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B631593A-05F5-4528-B547-4BA098246CC3}"/>
                </a:ext>
              </a:extLst>
            </p:cNvPr>
            <p:cNvCxnSpPr/>
            <p:nvPr/>
          </p:nvCxnSpPr>
          <p:spPr>
            <a:xfrm>
              <a:off x="4986615" y="4229868"/>
              <a:ext cx="3187528" cy="0"/>
            </a:xfrm>
            <a:prstGeom prst="line">
              <a:avLst/>
            </a:prstGeom>
            <a:ln w="952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9E9ED375-5F61-4EB9-9E19-ADC5466BB8B6}"/>
                </a:ext>
              </a:extLst>
            </p:cNvPr>
            <p:cNvCxnSpPr/>
            <p:nvPr/>
          </p:nvCxnSpPr>
          <p:spPr>
            <a:xfrm>
              <a:off x="4986615" y="5097927"/>
              <a:ext cx="3187528" cy="0"/>
            </a:xfrm>
            <a:prstGeom prst="line">
              <a:avLst/>
            </a:prstGeom>
            <a:ln w="952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95C47ADA-9606-432A-A2C2-7217D840A7B1}"/>
                </a:ext>
              </a:extLst>
            </p:cNvPr>
            <p:cNvCxnSpPr/>
            <p:nvPr/>
          </p:nvCxnSpPr>
          <p:spPr>
            <a:xfrm>
              <a:off x="4986615" y="5456067"/>
              <a:ext cx="3187528" cy="0"/>
            </a:xfrm>
            <a:prstGeom prst="line">
              <a:avLst/>
            </a:prstGeom>
            <a:ln w="9525">
              <a:solidFill>
                <a:srgbClr val="7030A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150747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6"/>
                                        </p:tgtEl>
                                        <p:attrNameLst>
                                          <p:attrName>style.visibility</p:attrName>
                                        </p:attrNameLst>
                                      </p:cBhvr>
                                      <p:to>
                                        <p:strVal val="visible"/>
                                      </p:to>
                                    </p:set>
                                    <p:animEffect transition="in" filter="wipe(down)">
                                      <p:cBhvr>
                                        <p:cTn id="12" dur="500"/>
                                        <p:tgtEl>
                                          <p:spTgt spid="3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67"/>
                                        </p:tgtEl>
                                        <p:attrNameLst>
                                          <p:attrName>style.visibility</p:attrName>
                                        </p:attrNameLst>
                                      </p:cBhvr>
                                      <p:to>
                                        <p:strVal val="visible"/>
                                      </p:to>
                                    </p:set>
                                    <p:animEffect transition="in" filter="wipe(left)">
                                      <p:cBhvr>
                                        <p:cTn id="17" dur="500"/>
                                        <p:tgtEl>
                                          <p:spTgt spid="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5576BC-2DBB-49D3-9551-C152F20C9923}"/>
              </a:ext>
            </a:extLst>
          </p:cNvPr>
          <p:cNvSpPr>
            <a:spLocks noGrp="1"/>
          </p:cNvSpPr>
          <p:nvPr>
            <p:ph type="title"/>
          </p:nvPr>
        </p:nvSpPr>
        <p:spPr/>
        <p:txBody>
          <a:bodyPr>
            <a:normAutofit/>
          </a:bodyPr>
          <a:lstStyle/>
          <a:p>
            <a:r>
              <a:rPr lang="en-US" dirty="0"/>
              <a:t>Discussion</a:t>
            </a:r>
          </a:p>
        </p:txBody>
      </p:sp>
      <p:sp>
        <p:nvSpPr>
          <p:cNvPr id="3" name="Content Placeholder 2">
            <a:extLst>
              <a:ext uri="{FF2B5EF4-FFF2-40B4-BE49-F238E27FC236}">
                <a16:creationId xmlns:a16="http://schemas.microsoft.com/office/drawing/2014/main" id="{96428113-E4DB-4E88-AD4F-5BFBD1B1297C}"/>
              </a:ext>
            </a:extLst>
          </p:cNvPr>
          <p:cNvSpPr>
            <a:spLocks noGrp="1"/>
          </p:cNvSpPr>
          <p:nvPr>
            <p:ph idx="1"/>
          </p:nvPr>
        </p:nvSpPr>
        <p:spPr/>
        <p:txBody>
          <a:bodyPr anchor="ctr">
            <a:normAutofit/>
          </a:bodyPr>
          <a:lstStyle/>
          <a:p>
            <a:pPr marL="0" indent="0" algn="ctr">
              <a:buNone/>
            </a:pPr>
            <a:r>
              <a:rPr lang="en-US" sz="4400" dirty="0"/>
              <a:t>Are digital computers “accurate”?</a:t>
            </a:r>
          </a:p>
          <a:p>
            <a:pPr marL="0" indent="0" algn="ctr">
              <a:buNone/>
            </a:pPr>
            <a:r>
              <a:rPr lang="en-US" sz="4400" dirty="0"/>
              <a:t>How do they work with natural information like noise and light?</a:t>
            </a:r>
          </a:p>
        </p:txBody>
      </p:sp>
      <p:sp>
        <p:nvSpPr>
          <p:cNvPr id="4" name="Slide Number Placeholder 3">
            <a:extLst>
              <a:ext uri="{FF2B5EF4-FFF2-40B4-BE49-F238E27FC236}">
                <a16:creationId xmlns:a16="http://schemas.microsoft.com/office/drawing/2014/main" id="{C3A577AE-07D5-4B28-8BC2-169EF2334FAC}"/>
              </a:ext>
            </a:extLst>
          </p:cNvPr>
          <p:cNvSpPr>
            <a:spLocks noGrp="1"/>
          </p:cNvSpPr>
          <p:nvPr>
            <p:ph type="sldNum" sz="quarter" idx="12"/>
          </p:nvPr>
        </p:nvSpPr>
        <p:spPr/>
        <p:txBody>
          <a:bodyPr/>
          <a:lstStyle/>
          <a:p>
            <a:fld id="{0B02C7C3-1F9D-495C-A818-668CCDC0E8E2}" type="slidenum">
              <a:rPr lang="en-US" smtClean="0"/>
              <a:t>22</a:t>
            </a:fld>
            <a:endParaRPr lang="en-US"/>
          </a:p>
        </p:txBody>
      </p:sp>
    </p:spTree>
    <p:extLst>
      <p:ext uri="{BB962C8B-B14F-4D97-AF65-F5344CB8AC3E}">
        <p14:creationId xmlns:p14="http://schemas.microsoft.com/office/powerpoint/2010/main" val="26476661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74CD21-0F61-4269-A77C-5B44C6ECC1FC}"/>
              </a:ext>
            </a:extLst>
          </p:cNvPr>
          <p:cNvSpPr>
            <a:spLocks noGrp="1"/>
          </p:cNvSpPr>
          <p:nvPr>
            <p:ph type="title"/>
          </p:nvPr>
        </p:nvSpPr>
        <p:spPr/>
        <p:txBody>
          <a:bodyPr/>
          <a:lstStyle/>
          <a:p>
            <a:r>
              <a:rPr lang="en-US" dirty="0"/>
              <a:t>Sampling Example</a:t>
            </a:r>
          </a:p>
        </p:txBody>
      </p:sp>
      <p:sp>
        <p:nvSpPr>
          <p:cNvPr id="3" name="Content Placeholder 2">
            <a:extLst>
              <a:ext uri="{FF2B5EF4-FFF2-40B4-BE49-F238E27FC236}">
                <a16:creationId xmlns:a16="http://schemas.microsoft.com/office/drawing/2014/main" id="{466B4382-1A6A-4248-957A-AD1148BD8861}"/>
              </a:ext>
            </a:extLst>
          </p:cNvPr>
          <p:cNvSpPr>
            <a:spLocks noGrp="1"/>
          </p:cNvSpPr>
          <p:nvPr>
            <p:ph idx="1"/>
          </p:nvPr>
        </p:nvSpPr>
        <p:spPr/>
        <p:txBody>
          <a:bodyPr>
            <a:normAutofit/>
          </a:bodyPr>
          <a:lstStyle/>
          <a:p>
            <a:r>
              <a:rPr lang="en-US" sz="2400" dirty="0"/>
              <a:t>Accurate sampling &amp; quantization requires </a:t>
            </a:r>
            <a:r>
              <a:rPr lang="en-US" sz="2400" i="1" dirty="0"/>
              <a:t>more bits</a:t>
            </a:r>
            <a:r>
              <a:rPr lang="en-US" sz="2400" dirty="0"/>
              <a:t>.</a:t>
            </a:r>
          </a:p>
        </p:txBody>
      </p:sp>
      <p:sp>
        <p:nvSpPr>
          <p:cNvPr id="4" name="Slide Number Placeholder 3">
            <a:extLst>
              <a:ext uri="{FF2B5EF4-FFF2-40B4-BE49-F238E27FC236}">
                <a16:creationId xmlns:a16="http://schemas.microsoft.com/office/drawing/2014/main" id="{4808EFAE-46F0-4166-9D12-24BE8D2019C6}"/>
              </a:ext>
            </a:extLst>
          </p:cNvPr>
          <p:cNvSpPr>
            <a:spLocks noGrp="1"/>
          </p:cNvSpPr>
          <p:nvPr>
            <p:ph type="sldNum" sz="quarter" idx="12"/>
          </p:nvPr>
        </p:nvSpPr>
        <p:spPr/>
        <p:txBody>
          <a:bodyPr/>
          <a:lstStyle/>
          <a:p>
            <a:fld id="{0B02C7C3-1F9D-495C-A818-668CCDC0E8E2}" type="slidenum">
              <a:rPr lang="en-US" smtClean="0">
                <a:solidFill>
                  <a:srgbClr val="C00000"/>
                </a:solidFill>
              </a:rPr>
              <a:t>23</a:t>
            </a:fld>
            <a:endParaRPr lang="en-US" dirty="0">
              <a:solidFill>
                <a:srgbClr val="C00000"/>
              </a:solidFill>
            </a:endParaRPr>
          </a:p>
        </p:txBody>
      </p:sp>
      <p:pic>
        <p:nvPicPr>
          <p:cNvPr id="6" name="Picture 5">
            <a:extLst>
              <a:ext uri="{FF2B5EF4-FFF2-40B4-BE49-F238E27FC236}">
                <a16:creationId xmlns:a16="http://schemas.microsoft.com/office/drawing/2014/main" id="{FA067D4C-84D2-4053-A38F-DB73576BD1CA}"/>
              </a:ext>
            </a:extLst>
          </p:cNvPr>
          <p:cNvPicPr>
            <a:picLocks noChangeAspect="1"/>
          </p:cNvPicPr>
          <p:nvPr/>
        </p:nvPicPr>
        <p:blipFill>
          <a:blip r:embed="rId2"/>
          <a:stretch>
            <a:fillRect/>
          </a:stretch>
        </p:blipFill>
        <p:spPr>
          <a:xfrm>
            <a:off x="291830" y="2192358"/>
            <a:ext cx="8560340" cy="4242148"/>
          </a:xfrm>
          <a:prstGeom prst="rect">
            <a:avLst/>
          </a:prstGeom>
        </p:spPr>
      </p:pic>
      <p:sp>
        <p:nvSpPr>
          <p:cNvPr id="7" name="TextBox 6">
            <a:extLst>
              <a:ext uri="{FF2B5EF4-FFF2-40B4-BE49-F238E27FC236}">
                <a16:creationId xmlns:a16="http://schemas.microsoft.com/office/drawing/2014/main" id="{5DDD4BEE-337B-44BE-850C-C33318793A61}"/>
              </a:ext>
            </a:extLst>
          </p:cNvPr>
          <p:cNvSpPr txBox="1"/>
          <p:nvPr/>
        </p:nvSpPr>
        <p:spPr>
          <a:xfrm>
            <a:off x="110063" y="6434506"/>
            <a:ext cx="8100487" cy="369332"/>
          </a:xfrm>
          <a:prstGeom prst="rect">
            <a:avLst/>
          </a:prstGeom>
          <a:noFill/>
        </p:spPr>
        <p:txBody>
          <a:bodyPr wrap="none" rtlCol="0">
            <a:spAutoFit/>
          </a:bodyPr>
          <a:lstStyle/>
          <a:p>
            <a:r>
              <a:rPr lang="en-US" dirty="0"/>
              <a:t>Software used: Audacity 2.1.2 © Audacity Team; Data: generated using this software.</a:t>
            </a:r>
          </a:p>
        </p:txBody>
      </p:sp>
      <p:sp>
        <p:nvSpPr>
          <p:cNvPr id="8" name="TextBox 7">
            <a:extLst>
              <a:ext uri="{FF2B5EF4-FFF2-40B4-BE49-F238E27FC236}">
                <a16:creationId xmlns:a16="http://schemas.microsoft.com/office/drawing/2014/main" id="{F27E50DF-EB19-43B7-8BA2-2403C7378C3C}"/>
              </a:ext>
            </a:extLst>
          </p:cNvPr>
          <p:cNvSpPr txBox="1"/>
          <p:nvPr/>
        </p:nvSpPr>
        <p:spPr>
          <a:xfrm>
            <a:off x="4017523" y="3885415"/>
            <a:ext cx="3888227" cy="461665"/>
          </a:xfrm>
          <a:prstGeom prst="rect">
            <a:avLst/>
          </a:prstGeom>
          <a:noFill/>
        </p:spPr>
        <p:txBody>
          <a:bodyPr wrap="square" rtlCol="0">
            <a:spAutoFit/>
          </a:bodyPr>
          <a:lstStyle/>
          <a:p>
            <a:r>
              <a:rPr lang="en-US" sz="2400" dirty="0">
                <a:highlight>
                  <a:srgbClr val="FFFF00"/>
                </a:highlight>
              </a:rPr>
              <a:t>8 kbps, 8000 Hz sampling</a:t>
            </a:r>
          </a:p>
        </p:txBody>
      </p:sp>
      <p:sp>
        <p:nvSpPr>
          <p:cNvPr id="9" name="TextBox 8">
            <a:extLst>
              <a:ext uri="{FF2B5EF4-FFF2-40B4-BE49-F238E27FC236}">
                <a16:creationId xmlns:a16="http://schemas.microsoft.com/office/drawing/2014/main" id="{AEF53D09-063F-498A-911D-877AFDC98B7F}"/>
              </a:ext>
            </a:extLst>
          </p:cNvPr>
          <p:cNvSpPr txBox="1"/>
          <p:nvPr/>
        </p:nvSpPr>
        <p:spPr>
          <a:xfrm>
            <a:off x="4017523" y="4259733"/>
            <a:ext cx="3888227" cy="461665"/>
          </a:xfrm>
          <a:prstGeom prst="rect">
            <a:avLst/>
          </a:prstGeom>
          <a:noFill/>
        </p:spPr>
        <p:txBody>
          <a:bodyPr wrap="square" rtlCol="0">
            <a:spAutoFit/>
          </a:bodyPr>
          <a:lstStyle/>
          <a:p>
            <a:r>
              <a:rPr lang="en-US" sz="2400" dirty="0">
                <a:highlight>
                  <a:srgbClr val="FFFF00"/>
                </a:highlight>
              </a:rPr>
              <a:t>320 kbps, 48000 Hz sampling</a:t>
            </a:r>
          </a:p>
        </p:txBody>
      </p:sp>
    </p:spTree>
    <p:extLst>
      <p:ext uri="{BB962C8B-B14F-4D97-AF65-F5344CB8AC3E}">
        <p14:creationId xmlns:p14="http://schemas.microsoft.com/office/powerpoint/2010/main" val="2415431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90D6D-4EE9-4178-A519-9D94A9433060}"/>
              </a:ext>
            </a:extLst>
          </p:cNvPr>
          <p:cNvSpPr>
            <a:spLocks noGrp="1"/>
          </p:cNvSpPr>
          <p:nvPr>
            <p:ph type="title"/>
          </p:nvPr>
        </p:nvSpPr>
        <p:spPr/>
        <p:txBody>
          <a:bodyPr/>
          <a:lstStyle/>
          <a:p>
            <a:r>
              <a:rPr lang="en-US" dirty="0"/>
              <a:t>Arithmetic Operations</a:t>
            </a:r>
          </a:p>
        </p:txBody>
      </p:sp>
      <p:sp>
        <p:nvSpPr>
          <p:cNvPr id="3" name="Content Placeholder 2">
            <a:extLst>
              <a:ext uri="{FF2B5EF4-FFF2-40B4-BE49-F238E27FC236}">
                <a16:creationId xmlns:a16="http://schemas.microsoft.com/office/drawing/2014/main" id="{2672C2C4-8954-40F1-A99B-2266CCE36E65}"/>
              </a:ext>
            </a:extLst>
          </p:cNvPr>
          <p:cNvSpPr>
            <a:spLocks noGrp="1"/>
          </p:cNvSpPr>
          <p:nvPr>
            <p:ph idx="1"/>
          </p:nvPr>
        </p:nvSpPr>
        <p:spPr/>
        <p:txBody>
          <a:bodyPr/>
          <a:lstStyle/>
          <a:p>
            <a:r>
              <a:rPr lang="en-US" dirty="0"/>
              <a:t>Addition</a:t>
            </a:r>
          </a:p>
          <a:p>
            <a:r>
              <a:rPr lang="en-US" dirty="0"/>
              <a:t>Subtraction</a:t>
            </a:r>
          </a:p>
          <a:p>
            <a:r>
              <a:rPr lang="en-US" dirty="0"/>
              <a:t>Multiplication</a:t>
            </a:r>
          </a:p>
          <a:p>
            <a:r>
              <a:rPr lang="en-US" dirty="0"/>
              <a:t>Division and Modulo (same operation!)</a:t>
            </a:r>
          </a:p>
        </p:txBody>
      </p:sp>
      <p:sp>
        <p:nvSpPr>
          <p:cNvPr id="4" name="Plus Sign 3">
            <a:extLst>
              <a:ext uri="{FF2B5EF4-FFF2-40B4-BE49-F238E27FC236}">
                <a16:creationId xmlns:a16="http://schemas.microsoft.com/office/drawing/2014/main" id="{A4A12205-1A40-4F36-A068-BC5EB34E84CF}"/>
              </a:ext>
            </a:extLst>
          </p:cNvPr>
          <p:cNvSpPr/>
          <p:nvPr/>
        </p:nvSpPr>
        <p:spPr>
          <a:xfrm>
            <a:off x="1047750" y="4287769"/>
            <a:ext cx="1440000" cy="1440000"/>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Minus Sign 4">
            <a:extLst>
              <a:ext uri="{FF2B5EF4-FFF2-40B4-BE49-F238E27FC236}">
                <a16:creationId xmlns:a16="http://schemas.microsoft.com/office/drawing/2014/main" id="{AA964BD1-A332-4FB1-89DD-BE2406B5FC19}"/>
              </a:ext>
            </a:extLst>
          </p:cNvPr>
          <p:cNvSpPr/>
          <p:nvPr/>
        </p:nvSpPr>
        <p:spPr>
          <a:xfrm>
            <a:off x="2676526" y="3830569"/>
            <a:ext cx="1440000" cy="1440000"/>
          </a:xfrm>
          <a:prstGeom prst="mathMinus">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6" name="Multiplication Sign 5">
            <a:extLst>
              <a:ext uri="{FF2B5EF4-FFF2-40B4-BE49-F238E27FC236}">
                <a16:creationId xmlns:a16="http://schemas.microsoft.com/office/drawing/2014/main" id="{E570A60F-D6BD-4E06-97B5-C51892864773}"/>
              </a:ext>
            </a:extLst>
          </p:cNvPr>
          <p:cNvSpPr/>
          <p:nvPr/>
        </p:nvSpPr>
        <p:spPr>
          <a:xfrm>
            <a:off x="4600127" y="4736963"/>
            <a:ext cx="1440000" cy="1440000"/>
          </a:xfrm>
          <a:prstGeom prst="mathMultiply">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7" name="Division Sign 6">
            <a:extLst>
              <a:ext uri="{FF2B5EF4-FFF2-40B4-BE49-F238E27FC236}">
                <a16:creationId xmlns:a16="http://schemas.microsoft.com/office/drawing/2014/main" id="{8B7D1D4F-1D4C-4E41-9F1B-A51E438A6BB6}"/>
              </a:ext>
            </a:extLst>
          </p:cNvPr>
          <p:cNvSpPr/>
          <p:nvPr/>
        </p:nvSpPr>
        <p:spPr>
          <a:xfrm>
            <a:off x="6465302" y="4287769"/>
            <a:ext cx="1440000" cy="1440000"/>
          </a:xfrm>
          <a:prstGeom prst="mathDivid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47BB08A0-3EF7-47FE-9B12-214D11F743C9}"/>
              </a:ext>
            </a:extLst>
          </p:cNvPr>
          <p:cNvSpPr txBox="1"/>
          <p:nvPr/>
        </p:nvSpPr>
        <p:spPr>
          <a:xfrm>
            <a:off x="1190625" y="5727769"/>
            <a:ext cx="3015056" cy="369332"/>
          </a:xfrm>
          <a:prstGeom prst="rect">
            <a:avLst/>
          </a:prstGeom>
          <a:noFill/>
        </p:spPr>
        <p:txBody>
          <a:bodyPr wrap="none" rtlCol="0">
            <a:spAutoFit/>
          </a:bodyPr>
          <a:lstStyle/>
          <a:p>
            <a:r>
              <a:rPr lang="en-US" dirty="0"/>
              <a:t>It doesn’t end like you think …</a:t>
            </a:r>
          </a:p>
        </p:txBody>
      </p:sp>
      <p:sp>
        <p:nvSpPr>
          <p:cNvPr id="9" name="Slide Number Placeholder 8">
            <a:extLst>
              <a:ext uri="{FF2B5EF4-FFF2-40B4-BE49-F238E27FC236}">
                <a16:creationId xmlns:a16="http://schemas.microsoft.com/office/drawing/2014/main" id="{780D9114-4430-482D-A2A2-83C72F544A16}"/>
              </a:ext>
            </a:extLst>
          </p:cNvPr>
          <p:cNvSpPr>
            <a:spLocks noGrp="1"/>
          </p:cNvSpPr>
          <p:nvPr>
            <p:ph type="sldNum" sz="quarter" idx="12"/>
          </p:nvPr>
        </p:nvSpPr>
        <p:spPr/>
        <p:txBody>
          <a:bodyPr/>
          <a:lstStyle/>
          <a:p>
            <a:fld id="{0B02C7C3-1F9D-495C-A818-668CCDC0E8E2}" type="slidenum">
              <a:rPr lang="en-US" smtClean="0"/>
              <a:t>24</a:t>
            </a:fld>
            <a:endParaRPr lang="en-US"/>
          </a:p>
        </p:txBody>
      </p:sp>
      <p:sp>
        <p:nvSpPr>
          <p:cNvPr id="14" name="TextBox 13">
            <a:extLst>
              <a:ext uri="{FF2B5EF4-FFF2-40B4-BE49-F238E27FC236}">
                <a16:creationId xmlns:a16="http://schemas.microsoft.com/office/drawing/2014/main" id="{42BFF441-2584-41B4-9F6E-3FEE9EDDB49C}"/>
              </a:ext>
            </a:extLst>
          </p:cNvPr>
          <p:cNvSpPr txBox="1"/>
          <p:nvPr/>
        </p:nvSpPr>
        <p:spPr>
          <a:xfrm>
            <a:off x="4388402" y="2121037"/>
            <a:ext cx="3303449" cy="646331"/>
          </a:xfrm>
          <a:prstGeom prst="rect">
            <a:avLst/>
          </a:prstGeom>
          <a:noFill/>
        </p:spPr>
        <p:txBody>
          <a:bodyPr wrap="square" rtlCol="0">
            <a:spAutoFit/>
          </a:bodyPr>
          <a:lstStyle/>
          <a:p>
            <a:r>
              <a:rPr lang="en-US" dirty="0"/>
              <a:t>Note: We’ll discuss addition and multiplication today.</a:t>
            </a:r>
          </a:p>
        </p:txBody>
      </p:sp>
    </p:spTree>
    <p:extLst>
      <p:ext uri="{BB962C8B-B14F-4D97-AF65-F5344CB8AC3E}">
        <p14:creationId xmlns:p14="http://schemas.microsoft.com/office/powerpoint/2010/main" val="1557316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B6C2DC-2B26-4686-B222-F747EB0A7629}"/>
              </a:ext>
            </a:extLst>
          </p:cNvPr>
          <p:cNvSpPr>
            <a:spLocks noGrp="1"/>
          </p:cNvSpPr>
          <p:nvPr>
            <p:ph type="title"/>
          </p:nvPr>
        </p:nvSpPr>
        <p:spPr/>
        <p:txBody>
          <a:bodyPr/>
          <a:lstStyle/>
          <a:p>
            <a:r>
              <a:rPr lang="en-US" dirty="0"/>
              <a:t>Addition</a:t>
            </a:r>
          </a:p>
        </p:txBody>
      </p:sp>
      <p:sp>
        <p:nvSpPr>
          <p:cNvPr id="5" name="TextBox 4">
            <a:extLst>
              <a:ext uri="{FF2B5EF4-FFF2-40B4-BE49-F238E27FC236}">
                <a16:creationId xmlns:a16="http://schemas.microsoft.com/office/drawing/2014/main" id="{844647ED-4281-4449-9302-EE46D5F81792}"/>
              </a:ext>
            </a:extLst>
          </p:cNvPr>
          <p:cNvSpPr txBox="1"/>
          <p:nvPr/>
        </p:nvSpPr>
        <p:spPr>
          <a:xfrm>
            <a:off x="1514475" y="1771650"/>
            <a:ext cx="5553123" cy="646331"/>
          </a:xfrm>
          <a:prstGeom prst="rect">
            <a:avLst/>
          </a:prstGeom>
          <a:noFill/>
        </p:spPr>
        <p:txBody>
          <a:bodyPr wrap="none" rtlCol="0">
            <a:spAutoFit/>
          </a:bodyPr>
          <a:lstStyle/>
          <a:p>
            <a:r>
              <a:rPr lang="en-US" sz="3600" dirty="0"/>
              <a:t>36 + 29 = 100110</a:t>
            </a:r>
            <a:r>
              <a:rPr lang="en-US" sz="3600" baseline="-25000" dirty="0"/>
              <a:t>2</a:t>
            </a:r>
            <a:r>
              <a:rPr lang="en-US" sz="3600" dirty="0"/>
              <a:t> + </a:t>
            </a:r>
            <a:r>
              <a:rPr lang="en-US" sz="3600" dirty="0">
                <a:solidFill>
                  <a:schemeClr val="bg1">
                    <a:lumMod val="65000"/>
                  </a:schemeClr>
                </a:solidFill>
              </a:rPr>
              <a:t>0</a:t>
            </a:r>
            <a:r>
              <a:rPr lang="en-US" sz="3600" dirty="0"/>
              <a:t>11101</a:t>
            </a:r>
            <a:r>
              <a:rPr lang="en-US" sz="3600" baseline="-25000" dirty="0"/>
              <a:t>2</a:t>
            </a:r>
          </a:p>
        </p:txBody>
      </p:sp>
      <p:sp>
        <p:nvSpPr>
          <p:cNvPr id="3" name="Rectangle 2">
            <a:extLst>
              <a:ext uri="{FF2B5EF4-FFF2-40B4-BE49-F238E27FC236}">
                <a16:creationId xmlns:a16="http://schemas.microsoft.com/office/drawing/2014/main" id="{F18E7ECE-4A73-42AE-9B4B-ABBA42DC7A4B}"/>
              </a:ext>
            </a:extLst>
          </p:cNvPr>
          <p:cNvSpPr/>
          <p:nvPr/>
        </p:nvSpPr>
        <p:spPr>
          <a:xfrm>
            <a:off x="2914335" y="2993470"/>
            <a:ext cx="2957861" cy="1446550"/>
          </a:xfrm>
          <a:prstGeom prst="rect">
            <a:avLst/>
          </a:prstGeom>
        </p:spPr>
        <p:txBody>
          <a:bodyPr wrap="none">
            <a:spAutoFit/>
          </a:bodyPr>
          <a:lstStyle/>
          <a:p>
            <a:pPr algn="r"/>
            <a:r>
              <a:rPr lang="en-US" sz="4400" spc="600" dirty="0"/>
              <a:t>100110</a:t>
            </a:r>
            <a:r>
              <a:rPr lang="en-US" sz="4400" spc="600" baseline="-25000" dirty="0"/>
              <a:t>2</a:t>
            </a:r>
            <a:endParaRPr lang="th-TH" sz="4400" spc="600" baseline="-25000" dirty="0"/>
          </a:p>
          <a:p>
            <a:pPr algn="r"/>
            <a:r>
              <a:rPr lang="en-US" sz="4400" spc="600" dirty="0"/>
              <a:t>+</a:t>
            </a:r>
            <a:r>
              <a:rPr lang="en-US" sz="4400" spc="600" dirty="0">
                <a:solidFill>
                  <a:schemeClr val="bg1">
                    <a:lumMod val="65000"/>
                  </a:schemeClr>
                </a:solidFill>
              </a:rPr>
              <a:t>0</a:t>
            </a:r>
            <a:r>
              <a:rPr lang="en-US" sz="4400" spc="600" dirty="0"/>
              <a:t>11101</a:t>
            </a:r>
            <a:r>
              <a:rPr lang="en-US" sz="4400" spc="600" baseline="-25000" dirty="0"/>
              <a:t>2</a:t>
            </a:r>
            <a:endParaRPr lang="en-US" sz="4400" spc="600" dirty="0"/>
          </a:p>
        </p:txBody>
      </p:sp>
      <p:cxnSp>
        <p:nvCxnSpPr>
          <p:cNvPr id="6" name="Straight Connector 5">
            <a:extLst>
              <a:ext uri="{FF2B5EF4-FFF2-40B4-BE49-F238E27FC236}">
                <a16:creationId xmlns:a16="http://schemas.microsoft.com/office/drawing/2014/main" id="{83652E00-4650-47B6-B1D7-F47207F04294}"/>
              </a:ext>
            </a:extLst>
          </p:cNvPr>
          <p:cNvCxnSpPr/>
          <p:nvPr/>
        </p:nvCxnSpPr>
        <p:spPr>
          <a:xfrm>
            <a:off x="3179428" y="4440020"/>
            <a:ext cx="2692768"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152929E2-3159-45A1-9DB5-5D7F0C284658}"/>
              </a:ext>
            </a:extLst>
          </p:cNvPr>
          <p:cNvCxnSpPr/>
          <p:nvPr/>
        </p:nvCxnSpPr>
        <p:spPr>
          <a:xfrm>
            <a:off x="3179428" y="5134062"/>
            <a:ext cx="2692768"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7BAF5EC8-3C4E-4DE8-9747-F3D3745894A4}"/>
              </a:ext>
            </a:extLst>
          </p:cNvPr>
          <p:cNvCxnSpPr/>
          <p:nvPr/>
        </p:nvCxnSpPr>
        <p:spPr>
          <a:xfrm>
            <a:off x="3179428" y="5236974"/>
            <a:ext cx="2692768"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F131F62D-F132-43F2-AF21-9BA8A1928313}"/>
              </a:ext>
            </a:extLst>
          </p:cNvPr>
          <p:cNvSpPr/>
          <p:nvPr/>
        </p:nvSpPr>
        <p:spPr>
          <a:xfrm>
            <a:off x="5445477" y="4607800"/>
            <a:ext cx="426719" cy="543739"/>
          </a:xfrm>
          <a:prstGeom prst="rect">
            <a:avLst/>
          </a:prstGeom>
        </p:spPr>
        <p:txBody>
          <a:bodyPr wrap="none">
            <a:spAutoFit/>
          </a:bodyPr>
          <a:lstStyle/>
          <a:p>
            <a:pPr algn="r"/>
            <a:r>
              <a:rPr lang="en-US" sz="4400" spc="600" baseline="-25000" dirty="0"/>
              <a:t>2</a:t>
            </a:r>
            <a:endParaRPr lang="th-TH" sz="4400" spc="600" baseline="-25000" dirty="0"/>
          </a:p>
        </p:txBody>
      </p:sp>
      <p:sp>
        <p:nvSpPr>
          <p:cNvPr id="13" name="Rectangle 12">
            <a:extLst>
              <a:ext uri="{FF2B5EF4-FFF2-40B4-BE49-F238E27FC236}">
                <a16:creationId xmlns:a16="http://schemas.microsoft.com/office/drawing/2014/main" id="{FEE6CD35-96F2-4E55-9614-E27D9BA42194}"/>
              </a:ext>
            </a:extLst>
          </p:cNvPr>
          <p:cNvSpPr/>
          <p:nvPr/>
        </p:nvSpPr>
        <p:spPr>
          <a:xfrm>
            <a:off x="729580" y="5708157"/>
            <a:ext cx="7684840" cy="646331"/>
          </a:xfrm>
          <a:prstGeom prst="rect">
            <a:avLst/>
          </a:prstGeom>
        </p:spPr>
        <p:txBody>
          <a:bodyPr wrap="square">
            <a:spAutoFit/>
          </a:bodyPr>
          <a:lstStyle/>
          <a:p>
            <a:r>
              <a:rPr lang="en-US" dirty="0"/>
              <a:t>Learn More:</a:t>
            </a:r>
            <a:endParaRPr lang="en-US" dirty="0">
              <a:hlinkClick r:id="rId2"/>
            </a:endParaRPr>
          </a:p>
          <a:p>
            <a:r>
              <a:rPr lang="en-US" dirty="0">
                <a:hlinkClick r:id="rId2"/>
              </a:rPr>
              <a:t>https://www.sciencedirect.com/topics/computer-science/binary-addition</a:t>
            </a:r>
            <a:endParaRPr lang="en-US" dirty="0"/>
          </a:p>
        </p:txBody>
      </p:sp>
      <p:sp>
        <p:nvSpPr>
          <p:cNvPr id="4" name="Slide Number Placeholder 3">
            <a:extLst>
              <a:ext uri="{FF2B5EF4-FFF2-40B4-BE49-F238E27FC236}">
                <a16:creationId xmlns:a16="http://schemas.microsoft.com/office/drawing/2014/main" id="{3E06C554-3298-4E6C-962B-A4FAEDB4010D}"/>
              </a:ext>
            </a:extLst>
          </p:cNvPr>
          <p:cNvSpPr>
            <a:spLocks noGrp="1"/>
          </p:cNvSpPr>
          <p:nvPr>
            <p:ph type="sldNum" sz="quarter" idx="12"/>
          </p:nvPr>
        </p:nvSpPr>
        <p:spPr/>
        <p:txBody>
          <a:bodyPr/>
          <a:lstStyle/>
          <a:p>
            <a:fld id="{0B02C7C3-1F9D-495C-A818-668CCDC0E8E2}" type="slidenum">
              <a:rPr lang="en-US" smtClean="0"/>
              <a:t>25</a:t>
            </a:fld>
            <a:endParaRPr lang="en-US"/>
          </a:p>
        </p:txBody>
      </p:sp>
    </p:spTree>
    <p:extLst>
      <p:ext uri="{BB962C8B-B14F-4D97-AF65-F5344CB8AC3E}">
        <p14:creationId xmlns:p14="http://schemas.microsoft.com/office/powerpoint/2010/main" val="35700022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218DD1-8C67-44BC-9EDD-51F1EBCCBBA8}"/>
              </a:ext>
            </a:extLst>
          </p:cNvPr>
          <p:cNvSpPr>
            <a:spLocks noGrp="1"/>
          </p:cNvSpPr>
          <p:nvPr>
            <p:ph type="title"/>
          </p:nvPr>
        </p:nvSpPr>
        <p:spPr/>
        <p:txBody>
          <a:bodyPr/>
          <a:lstStyle/>
          <a:p>
            <a:r>
              <a:rPr lang="en-US" dirty="0"/>
              <a:t>Two kinds of operations in adding</a:t>
            </a:r>
          </a:p>
        </p:txBody>
      </p:sp>
      <p:sp>
        <p:nvSpPr>
          <p:cNvPr id="4" name="Slide Number Placeholder 3">
            <a:extLst>
              <a:ext uri="{FF2B5EF4-FFF2-40B4-BE49-F238E27FC236}">
                <a16:creationId xmlns:a16="http://schemas.microsoft.com/office/drawing/2014/main" id="{5A38CC1F-799B-455A-8BEB-5310EE233DD3}"/>
              </a:ext>
            </a:extLst>
          </p:cNvPr>
          <p:cNvSpPr>
            <a:spLocks noGrp="1"/>
          </p:cNvSpPr>
          <p:nvPr>
            <p:ph type="sldNum" sz="quarter" idx="12"/>
          </p:nvPr>
        </p:nvSpPr>
        <p:spPr/>
        <p:txBody>
          <a:bodyPr/>
          <a:lstStyle/>
          <a:p>
            <a:fld id="{0B02C7C3-1F9D-495C-A818-668CCDC0E8E2}" type="slidenum">
              <a:rPr lang="en-US" smtClean="0"/>
              <a:t>26</a:t>
            </a:fld>
            <a:endParaRPr lang="en-US"/>
          </a:p>
        </p:txBody>
      </p:sp>
      <p:sp>
        <p:nvSpPr>
          <p:cNvPr id="5" name="Rectangle 4">
            <a:extLst>
              <a:ext uri="{FF2B5EF4-FFF2-40B4-BE49-F238E27FC236}">
                <a16:creationId xmlns:a16="http://schemas.microsoft.com/office/drawing/2014/main" id="{C4732B85-4B55-4839-BF4F-BDE7E7DC99C8}"/>
              </a:ext>
            </a:extLst>
          </p:cNvPr>
          <p:cNvSpPr/>
          <p:nvPr/>
        </p:nvSpPr>
        <p:spPr>
          <a:xfrm>
            <a:off x="3636488" y="2602945"/>
            <a:ext cx="1508746" cy="1446550"/>
          </a:xfrm>
          <a:prstGeom prst="rect">
            <a:avLst/>
          </a:prstGeom>
        </p:spPr>
        <p:txBody>
          <a:bodyPr wrap="none">
            <a:spAutoFit/>
          </a:bodyPr>
          <a:lstStyle/>
          <a:p>
            <a:pPr algn="r"/>
            <a:r>
              <a:rPr lang="en-US" sz="4400" spc="600" dirty="0"/>
              <a:t>11</a:t>
            </a:r>
            <a:r>
              <a:rPr lang="en-US" sz="4400" spc="600" baseline="-25000" dirty="0"/>
              <a:t>2</a:t>
            </a:r>
            <a:endParaRPr lang="th-TH" sz="4400" spc="600" baseline="-25000" dirty="0"/>
          </a:p>
          <a:p>
            <a:pPr algn="r"/>
            <a:r>
              <a:rPr lang="en-US" sz="4400" spc="600" dirty="0"/>
              <a:t>+01</a:t>
            </a:r>
            <a:r>
              <a:rPr lang="en-US" sz="4400" spc="600" baseline="-25000" dirty="0"/>
              <a:t>2</a:t>
            </a:r>
            <a:endParaRPr lang="en-US" sz="4400" spc="600" dirty="0"/>
          </a:p>
        </p:txBody>
      </p:sp>
      <p:cxnSp>
        <p:nvCxnSpPr>
          <p:cNvPr id="6" name="Straight Connector 5">
            <a:extLst>
              <a:ext uri="{FF2B5EF4-FFF2-40B4-BE49-F238E27FC236}">
                <a16:creationId xmlns:a16="http://schemas.microsoft.com/office/drawing/2014/main" id="{E40B66E2-DE07-4B2D-8ACF-14E7EC5D4F67}"/>
              </a:ext>
            </a:extLst>
          </p:cNvPr>
          <p:cNvCxnSpPr>
            <a:cxnSpLocks/>
          </p:cNvCxnSpPr>
          <p:nvPr/>
        </p:nvCxnSpPr>
        <p:spPr>
          <a:xfrm>
            <a:off x="3636488" y="4079440"/>
            <a:ext cx="164974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4198D718-C1B6-49F4-9C84-A925D47A0408}"/>
              </a:ext>
            </a:extLst>
          </p:cNvPr>
          <p:cNvCxnSpPr>
            <a:cxnSpLocks/>
          </p:cNvCxnSpPr>
          <p:nvPr/>
        </p:nvCxnSpPr>
        <p:spPr>
          <a:xfrm>
            <a:off x="3636488" y="4773482"/>
            <a:ext cx="167832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4D69B8E7-6D16-484F-AE90-F33C40BF339F}"/>
              </a:ext>
            </a:extLst>
          </p:cNvPr>
          <p:cNvCxnSpPr>
            <a:cxnSpLocks/>
          </p:cNvCxnSpPr>
          <p:nvPr/>
        </p:nvCxnSpPr>
        <p:spPr>
          <a:xfrm>
            <a:off x="3636488" y="4876394"/>
            <a:ext cx="166879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33616320-93B2-4399-AC2F-B3442B4DF131}"/>
              </a:ext>
            </a:extLst>
          </p:cNvPr>
          <p:cNvSpPr/>
          <p:nvPr/>
        </p:nvSpPr>
        <p:spPr>
          <a:xfrm>
            <a:off x="4356236" y="4050207"/>
            <a:ext cx="788998" cy="769441"/>
          </a:xfrm>
          <a:prstGeom prst="rect">
            <a:avLst/>
          </a:prstGeom>
        </p:spPr>
        <p:txBody>
          <a:bodyPr wrap="none">
            <a:spAutoFit/>
          </a:bodyPr>
          <a:lstStyle/>
          <a:p>
            <a:pPr algn="r"/>
            <a:r>
              <a:rPr lang="en-US" sz="4400" spc="600" dirty="0">
                <a:solidFill>
                  <a:srgbClr val="0070C0"/>
                </a:solidFill>
              </a:rPr>
              <a:t>0</a:t>
            </a:r>
            <a:r>
              <a:rPr lang="en-US" sz="4400" spc="600" baseline="-25000" dirty="0"/>
              <a:t>2</a:t>
            </a:r>
            <a:endParaRPr lang="th-TH" sz="4400" spc="600" baseline="-25000" dirty="0"/>
          </a:p>
        </p:txBody>
      </p:sp>
      <p:sp>
        <p:nvSpPr>
          <p:cNvPr id="20" name="Rectangle 19">
            <a:extLst>
              <a:ext uri="{FF2B5EF4-FFF2-40B4-BE49-F238E27FC236}">
                <a16:creationId xmlns:a16="http://schemas.microsoft.com/office/drawing/2014/main" id="{DB2EC06C-F6E8-4EE4-BDD9-1F85AE30CC17}"/>
              </a:ext>
            </a:extLst>
          </p:cNvPr>
          <p:cNvSpPr/>
          <p:nvPr/>
        </p:nvSpPr>
        <p:spPr>
          <a:xfrm>
            <a:off x="4055108" y="2275492"/>
            <a:ext cx="444353" cy="523220"/>
          </a:xfrm>
          <a:prstGeom prst="rect">
            <a:avLst/>
          </a:prstGeom>
        </p:spPr>
        <p:txBody>
          <a:bodyPr wrap="none">
            <a:spAutoFit/>
          </a:bodyPr>
          <a:lstStyle/>
          <a:p>
            <a:pPr algn="r"/>
            <a:r>
              <a:rPr lang="en-US" sz="2800" spc="600" dirty="0">
                <a:solidFill>
                  <a:srgbClr val="0070C0"/>
                </a:solidFill>
              </a:rPr>
              <a:t>1</a:t>
            </a:r>
            <a:endParaRPr lang="th-TH" sz="2800" spc="600" baseline="-25000" dirty="0">
              <a:solidFill>
                <a:srgbClr val="0070C0"/>
              </a:solidFill>
            </a:endParaRPr>
          </a:p>
        </p:txBody>
      </p:sp>
      <p:cxnSp>
        <p:nvCxnSpPr>
          <p:cNvPr id="22" name="Straight Arrow Connector 21">
            <a:extLst>
              <a:ext uri="{FF2B5EF4-FFF2-40B4-BE49-F238E27FC236}">
                <a16:creationId xmlns:a16="http://schemas.microsoft.com/office/drawing/2014/main" id="{C8E14CAC-6444-4ED9-9D92-28FC904F1D00}"/>
              </a:ext>
            </a:extLst>
          </p:cNvPr>
          <p:cNvCxnSpPr/>
          <p:nvPr/>
        </p:nvCxnSpPr>
        <p:spPr>
          <a:xfrm>
            <a:off x="5486400" y="3009900"/>
            <a:ext cx="0" cy="150495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96F28A9D-3DEF-4D14-8D20-7639FAA8A629}"/>
              </a:ext>
            </a:extLst>
          </p:cNvPr>
          <p:cNvSpPr txBox="1"/>
          <p:nvPr/>
        </p:nvSpPr>
        <p:spPr>
          <a:xfrm>
            <a:off x="5486400" y="3500765"/>
            <a:ext cx="1359668" cy="584775"/>
          </a:xfrm>
          <a:prstGeom prst="rect">
            <a:avLst/>
          </a:prstGeom>
          <a:noFill/>
        </p:spPr>
        <p:txBody>
          <a:bodyPr wrap="none" rtlCol="0">
            <a:spAutoFit/>
          </a:bodyPr>
          <a:lstStyle/>
          <a:p>
            <a:r>
              <a:rPr lang="en-US" sz="3200" dirty="0">
                <a:solidFill>
                  <a:srgbClr val="0070C0"/>
                </a:solidFill>
              </a:rPr>
              <a:t>Adding</a:t>
            </a:r>
          </a:p>
        </p:txBody>
      </p:sp>
      <p:cxnSp>
        <p:nvCxnSpPr>
          <p:cNvPr id="24" name="Straight Arrow Connector 23">
            <a:extLst>
              <a:ext uri="{FF2B5EF4-FFF2-40B4-BE49-F238E27FC236}">
                <a16:creationId xmlns:a16="http://schemas.microsoft.com/office/drawing/2014/main" id="{E6E1C05B-6153-431B-9B23-42B9A0AA0082}"/>
              </a:ext>
            </a:extLst>
          </p:cNvPr>
          <p:cNvCxnSpPr>
            <a:cxnSpLocks/>
          </p:cNvCxnSpPr>
          <p:nvPr/>
        </p:nvCxnSpPr>
        <p:spPr>
          <a:xfrm flipH="1" flipV="1">
            <a:off x="4356235" y="2689160"/>
            <a:ext cx="128449" cy="146324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8A09A020-8AA6-401B-931A-ED1CDCAF13D1}"/>
              </a:ext>
            </a:extLst>
          </p:cNvPr>
          <p:cNvSpPr txBox="1"/>
          <p:nvPr/>
        </p:nvSpPr>
        <p:spPr>
          <a:xfrm>
            <a:off x="2416698" y="2132933"/>
            <a:ext cx="1579663" cy="584775"/>
          </a:xfrm>
          <a:prstGeom prst="rect">
            <a:avLst/>
          </a:prstGeom>
          <a:noFill/>
        </p:spPr>
        <p:txBody>
          <a:bodyPr wrap="none" rtlCol="0">
            <a:spAutoFit/>
          </a:bodyPr>
          <a:lstStyle/>
          <a:p>
            <a:r>
              <a:rPr lang="en-US" sz="3200" dirty="0">
                <a:solidFill>
                  <a:srgbClr val="0070C0"/>
                </a:solidFill>
              </a:rPr>
              <a:t>Carrying</a:t>
            </a:r>
          </a:p>
        </p:txBody>
      </p:sp>
    </p:spTree>
    <p:extLst>
      <p:ext uri="{BB962C8B-B14F-4D97-AF65-F5344CB8AC3E}">
        <p14:creationId xmlns:p14="http://schemas.microsoft.com/office/powerpoint/2010/main" val="42033405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5576BC-2DBB-49D3-9551-C152F20C9923}"/>
              </a:ext>
            </a:extLst>
          </p:cNvPr>
          <p:cNvSpPr>
            <a:spLocks noGrp="1"/>
          </p:cNvSpPr>
          <p:nvPr>
            <p:ph type="title"/>
          </p:nvPr>
        </p:nvSpPr>
        <p:spPr/>
        <p:txBody>
          <a:bodyPr>
            <a:normAutofit/>
          </a:bodyPr>
          <a:lstStyle/>
          <a:p>
            <a:r>
              <a:rPr lang="en-US" dirty="0"/>
              <a:t>Discussion</a:t>
            </a:r>
          </a:p>
        </p:txBody>
      </p:sp>
      <p:sp>
        <p:nvSpPr>
          <p:cNvPr id="3" name="Content Placeholder 2">
            <a:extLst>
              <a:ext uri="{FF2B5EF4-FFF2-40B4-BE49-F238E27FC236}">
                <a16:creationId xmlns:a16="http://schemas.microsoft.com/office/drawing/2014/main" id="{96428113-E4DB-4E88-AD4F-5BFBD1B1297C}"/>
              </a:ext>
            </a:extLst>
          </p:cNvPr>
          <p:cNvSpPr>
            <a:spLocks noGrp="1"/>
          </p:cNvSpPr>
          <p:nvPr>
            <p:ph idx="1"/>
          </p:nvPr>
        </p:nvSpPr>
        <p:spPr/>
        <p:txBody>
          <a:bodyPr anchor="ctr">
            <a:normAutofit/>
          </a:bodyPr>
          <a:lstStyle/>
          <a:p>
            <a:pPr marL="0" indent="0" algn="ctr">
              <a:buNone/>
            </a:pPr>
            <a:r>
              <a:rPr lang="en-US" sz="4400" dirty="0"/>
              <a:t>Is binary arithmetic easier than decimal? Why?</a:t>
            </a:r>
          </a:p>
        </p:txBody>
      </p:sp>
      <p:sp>
        <p:nvSpPr>
          <p:cNvPr id="4" name="Slide Number Placeholder 3">
            <a:extLst>
              <a:ext uri="{FF2B5EF4-FFF2-40B4-BE49-F238E27FC236}">
                <a16:creationId xmlns:a16="http://schemas.microsoft.com/office/drawing/2014/main" id="{92E6E73F-92AB-4F39-910E-4FF68608543D}"/>
              </a:ext>
            </a:extLst>
          </p:cNvPr>
          <p:cNvSpPr>
            <a:spLocks noGrp="1"/>
          </p:cNvSpPr>
          <p:nvPr>
            <p:ph type="sldNum" sz="quarter" idx="12"/>
          </p:nvPr>
        </p:nvSpPr>
        <p:spPr/>
        <p:txBody>
          <a:bodyPr/>
          <a:lstStyle/>
          <a:p>
            <a:fld id="{0B02C7C3-1F9D-495C-A818-668CCDC0E8E2}" type="slidenum">
              <a:rPr lang="en-US" smtClean="0"/>
              <a:t>27</a:t>
            </a:fld>
            <a:endParaRPr lang="en-US"/>
          </a:p>
        </p:txBody>
      </p:sp>
    </p:spTree>
    <p:extLst>
      <p:ext uri="{BB962C8B-B14F-4D97-AF65-F5344CB8AC3E}">
        <p14:creationId xmlns:p14="http://schemas.microsoft.com/office/powerpoint/2010/main" val="241555713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8622E-B4D8-4478-B03A-82959358D959}"/>
              </a:ext>
            </a:extLst>
          </p:cNvPr>
          <p:cNvSpPr>
            <a:spLocks noGrp="1"/>
          </p:cNvSpPr>
          <p:nvPr>
            <p:ph type="title"/>
          </p:nvPr>
        </p:nvSpPr>
        <p:spPr/>
        <p:txBody>
          <a:bodyPr/>
          <a:lstStyle/>
          <a:p>
            <a:r>
              <a:rPr lang="en-US" dirty="0"/>
              <a:t>Negative Numbers in Digital Logic:</a:t>
            </a:r>
            <a:br>
              <a:rPr lang="en-US" dirty="0"/>
            </a:br>
            <a:r>
              <a:rPr lang="en-US" dirty="0"/>
              <a:t>2’s Complement</a:t>
            </a:r>
          </a:p>
        </p:txBody>
      </p:sp>
      <p:sp>
        <p:nvSpPr>
          <p:cNvPr id="4" name="Slide Number Placeholder 3">
            <a:extLst>
              <a:ext uri="{FF2B5EF4-FFF2-40B4-BE49-F238E27FC236}">
                <a16:creationId xmlns:a16="http://schemas.microsoft.com/office/drawing/2014/main" id="{B77E51B6-40CD-49A3-BAB4-A848B73FD98D}"/>
              </a:ext>
            </a:extLst>
          </p:cNvPr>
          <p:cNvSpPr>
            <a:spLocks noGrp="1"/>
          </p:cNvSpPr>
          <p:nvPr>
            <p:ph type="sldNum" sz="quarter" idx="12"/>
          </p:nvPr>
        </p:nvSpPr>
        <p:spPr/>
        <p:txBody>
          <a:bodyPr/>
          <a:lstStyle/>
          <a:p>
            <a:fld id="{0B02C7C3-1F9D-495C-A818-668CCDC0E8E2}" type="slidenum">
              <a:rPr lang="en-US" smtClean="0"/>
              <a:t>28</a:t>
            </a:fld>
            <a:endParaRPr lang="en-US"/>
          </a:p>
        </p:txBody>
      </p:sp>
      <p:sp>
        <p:nvSpPr>
          <p:cNvPr id="5" name="Rectangle 4">
            <a:extLst>
              <a:ext uri="{FF2B5EF4-FFF2-40B4-BE49-F238E27FC236}">
                <a16:creationId xmlns:a16="http://schemas.microsoft.com/office/drawing/2014/main" id="{C451AD5A-E44A-4F98-A264-8C1662F7F5FC}"/>
              </a:ext>
            </a:extLst>
          </p:cNvPr>
          <p:cNvSpPr/>
          <p:nvPr/>
        </p:nvSpPr>
        <p:spPr>
          <a:xfrm>
            <a:off x="2840275" y="2754254"/>
            <a:ext cx="3324949" cy="769441"/>
          </a:xfrm>
          <a:prstGeom prst="rect">
            <a:avLst/>
          </a:prstGeom>
        </p:spPr>
        <p:txBody>
          <a:bodyPr wrap="none">
            <a:spAutoFit/>
          </a:bodyPr>
          <a:lstStyle/>
          <a:p>
            <a:pPr algn="r"/>
            <a:r>
              <a:rPr lang="en-US" sz="4400" spc="600" dirty="0">
                <a:solidFill>
                  <a:srgbClr val="FF0000"/>
                </a:solidFill>
              </a:rPr>
              <a:t>0</a:t>
            </a:r>
            <a:r>
              <a:rPr lang="en-US" sz="4400" spc="600" dirty="0"/>
              <a:t>1010001</a:t>
            </a:r>
            <a:r>
              <a:rPr lang="en-US" sz="4400" spc="600" baseline="-25000" dirty="0"/>
              <a:t>2</a:t>
            </a:r>
          </a:p>
        </p:txBody>
      </p:sp>
      <p:sp>
        <p:nvSpPr>
          <p:cNvPr id="6" name="TextBox 5">
            <a:extLst>
              <a:ext uri="{FF2B5EF4-FFF2-40B4-BE49-F238E27FC236}">
                <a16:creationId xmlns:a16="http://schemas.microsoft.com/office/drawing/2014/main" id="{3120B8EE-5CAB-4346-B675-4F6B65486692}"/>
              </a:ext>
            </a:extLst>
          </p:cNvPr>
          <p:cNvSpPr txBox="1"/>
          <p:nvPr/>
        </p:nvSpPr>
        <p:spPr>
          <a:xfrm>
            <a:off x="549745" y="1859340"/>
            <a:ext cx="8268289" cy="830997"/>
          </a:xfrm>
          <a:prstGeom prst="rect">
            <a:avLst/>
          </a:prstGeom>
          <a:noFill/>
        </p:spPr>
        <p:txBody>
          <a:bodyPr wrap="none" rtlCol="0">
            <a:spAutoFit/>
          </a:bodyPr>
          <a:lstStyle/>
          <a:p>
            <a:pPr marL="285750" indent="-285750">
              <a:buFont typeface="Arial" panose="020B0604020202020204" pitchFamily="34" charset="0"/>
              <a:buChar char="•"/>
            </a:pPr>
            <a:r>
              <a:rPr lang="en-US" sz="2400" dirty="0"/>
              <a:t>There are no minus signs in digital logic, so John von Neumann</a:t>
            </a:r>
            <a:br>
              <a:rPr lang="en-US" sz="2400" dirty="0"/>
            </a:br>
            <a:r>
              <a:rPr lang="en-US" sz="2400" dirty="0"/>
              <a:t>invented something cool: Two’s Complement.</a:t>
            </a:r>
          </a:p>
        </p:txBody>
      </p:sp>
      <p:sp>
        <p:nvSpPr>
          <p:cNvPr id="7" name="TextBox 6">
            <a:extLst>
              <a:ext uri="{FF2B5EF4-FFF2-40B4-BE49-F238E27FC236}">
                <a16:creationId xmlns:a16="http://schemas.microsoft.com/office/drawing/2014/main" id="{3AF9E849-EE13-440F-B738-F145BAB8B569}"/>
              </a:ext>
            </a:extLst>
          </p:cNvPr>
          <p:cNvSpPr txBox="1"/>
          <p:nvPr/>
        </p:nvSpPr>
        <p:spPr>
          <a:xfrm>
            <a:off x="1749912" y="2815810"/>
            <a:ext cx="1090363" cy="646331"/>
          </a:xfrm>
          <a:prstGeom prst="rect">
            <a:avLst/>
          </a:prstGeom>
          <a:noFill/>
        </p:spPr>
        <p:txBody>
          <a:bodyPr wrap="none" rtlCol="0">
            <a:spAutoFit/>
          </a:bodyPr>
          <a:lstStyle/>
          <a:p>
            <a:r>
              <a:rPr lang="en-US" sz="3600" dirty="0"/>
              <a:t>81 = </a:t>
            </a:r>
            <a:endParaRPr lang="en-US" sz="3600" baseline="-25000" dirty="0"/>
          </a:p>
        </p:txBody>
      </p:sp>
      <p:sp>
        <p:nvSpPr>
          <p:cNvPr id="8" name="Rectangle 7">
            <a:extLst>
              <a:ext uri="{FF2B5EF4-FFF2-40B4-BE49-F238E27FC236}">
                <a16:creationId xmlns:a16="http://schemas.microsoft.com/office/drawing/2014/main" id="{F2272307-4E95-473F-B2FC-B79B77EE2E37}"/>
              </a:ext>
            </a:extLst>
          </p:cNvPr>
          <p:cNvSpPr/>
          <p:nvPr/>
        </p:nvSpPr>
        <p:spPr>
          <a:xfrm>
            <a:off x="2840275" y="4075050"/>
            <a:ext cx="3324949" cy="769441"/>
          </a:xfrm>
          <a:prstGeom prst="rect">
            <a:avLst/>
          </a:prstGeom>
        </p:spPr>
        <p:txBody>
          <a:bodyPr wrap="none">
            <a:spAutoFit/>
          </a:bodyPr>
          <a:lstStyle/>
          <a:p>
            <a:pPr algn="r"/>
            <a:r>
              <a:rPr lang="en-US" sz="4400" spc="600" dirty="0">
                <a:solidFill>
                  <a:srgbClr val="FF0000"/>
                </a:solidFill>
              </a:rPr>
              <a:t>10101110</a:t>
            </a:r>
            <a:r>
              <a:rPr lang="en-US" sz="4400" spc="600" baseline="-25000" dirty="0"/>
              <a:t>2</a:t>
            </a:r>
          </a:p>
        </p:txBody>
      </p:sp>
      <p:sp>
        <p:nvSpPr>
          <p:cNvPr id="9" name="TextBox 8">
            <a:extLst>
              <a:ext uri="{FF2B5EF4-FFF2-40B4-BE49-F238E27FC236}">
                <a16:creationId xmlns:a16="http://schemas.microsoft.com/office/drawing/2014/main" id="{C49C9B6F-3734-4D17-ADB4-E3520B9A07EE}"/>
              </a:ext>
            </a:extLst>
          </p:cNvPr>
          <p:cNvSpPr txBox="1"/>
          <p:nvPr/>
        </p:nvSpPr>
        <p:spPr>
          <a:xfrm>
            <a:off x="3747574" y="3568540"/>
            <a:ext cx="1510350" cy="461665"/>
          </a:xfrm>
          <a:prstGeom prst="rect">
            <a:avLst/>
          </a:prstGeom>
          <a:noFill/>
        </p:spPr>
        <p:txBody>
          <a:bodyPr wrap="none" rtlCol="0">
            <a:spAutoFit/>
          </a:bodyPr>
          <a:lstStyle/>
          <a:p>
            <a:pPr algn="ctr"/>
            <a:r>
              <a:rPr lang="en-US" sz="2400" dirty="0">
                <a:solidFill>
                  <a:srgbClr val="FF0000"/>
                </a:solidFill>
              </a:rPr>
              <a:t>Flip all bits</a:t>
            </a:r>
          </a:p>
        </p:txBody>
      </p:sp>
      <p:sp>
        <p:nvSpPr>
          <p:cNvPr id="10" name="TextBox 9">
            <a:extLst>
              <a:ext uri="{FF2B5EF4-FFF2-40B4-BE49-F238E27FC236}">
                <a16:creationId xmlns:a16="http://schemas.microsoft.com/office/drawing/2014/main" id="{EF515EDD-2D25-47D6-BFF9-A6B4B26A9103}"/>
              </a:ext>
            </a:extLst>
          </p:cNvPr>
          <p:cNvSpPr txBox="1"/>
          <p:nvPr/>
        </p:nvSpPr>
        <p:spPr>
          <a:xfrm>
            <a:off x="3713911" y="4889336"/>
            <a:ext cx="1577676" cy="461665"/>
          </a:xfrm>
          <a:prstGeom prst="rect">
            <a:avLst/>
          </a:prstGeom>
          <a:noFill/>
        </p:spPr>
        <p:txBody>
          <a:bodyPr wrap="none" rtlCol="0">
            <a:spAutoFit/>
          </a:bodyPr>
          <a:lstStyle/>
          <a:p>
            <a:pPr algn="ctr"/>
            <a:r>
              <a:rPr lang="en-US" sz="2400" dirty="0">
                <a:solidFill>
                  <a:srgbClr val="FF0000"/>
                </a:solidFill>
              </a:rPr>
              <a:t>Then add 1</a:t>
            </a:r>
          </a:p>
        </p:txBody>
      </p:sp>
      <p:sp>
        <p:nvSpPr>
          <p:cNvPr id="11" name="Rectangle 10">
            <a:extLst>
              <a:ext uri="{FF2B5EF4-FFF2-40B4-BE49-F238E27FC236}">
                <a16:creationId xmlns:a16="http://schemas.microsoft.com/office/drawing/2014/main" id="{1FCDD480-D21C-459C-99C7-CEA4A31205DD}"/>
              </a:ext>
            </a:extLst>
          </p:cNvPr>
          <p:cNvSpPr/>
          <p:nvPr/>
        </p:nvSpPr>
        <p:spPr>
          <a:xfrm>
            <a:off x="2840275" y="5395844"/>
            <a:ext cx="3324949" cy="769441"/>
          </a:xfrm>
          <a:prstGeom prst="rect">
            <a:avLst/>
          </a:prstGeom>
        </p:spPr>
        <p:txBody>
          <a:bodyPr wrap="none">
            <a:spAutoFit/>
          </a:bodyPr>
          <a:lstStyle/>
          <a:p>
            <a:pPr algn="r"/>
            <a:r>
              <a:rPr lang="en-US" sz="4400" spc="600" dirty="0"/>
              <a:t>1010111</a:t>
            </a:r>
            <a:r>
              <a:rPr lang="en-US" sz="4400" spc="600" dirty="0">
                <a:solidFill>
                  <a:srgbClr val="FF0000"/>
                </a:solidFill>
              </a:rPr>
              <a:t>1</a:t>
            </a:r>
            <a:r>
              <a:rPr lang="en-US" sz="4400" spc="600" baseline="-25000" dirty="0"/>
              <a:t>2</a:t>
            </a:r>
          </a:p>
        </p:txBody>
      </p:sp>
      <p:cxnSp>
        <p:nvCxnSpPr>
          <p:cNvPr id="13" name="Straight Arrow Connector 12">
            <a:extLst>
              <a:ext uri="{FF2B5EF4-FFF2-40B4-BE49-F238E27FC236}">
                <a16:creationId xmlns:a16="http://schemas.microsoft.com/office/drawing/2014/main" id="{65337A45-1DB0-4F7C-82F6-9326B6D2BA83}"/>
              </a:ext>
            </a:extLst>
          </p:cNvPr>
          <p:cNvCxnSpPr/>
          <p:nvPr/>
        </p:nvCxnSpPr>
        <p:spPr>
          <a:xfrm flipV="1">
            <a:off x="1943100" y="3429000"/>
            <a:ext cx="1019175" cy="124739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9EAF6B43-8455-4986-B2CB-96080BD16077}"/>
              </a:ext>
            </a:extLst>
          </p:cNvPr>
          <p:cNvSpPr txBox="1"/>
          <p:nvPr/>
        </p:nvSpPr>
        <p:spPr>
          <a:xfrm>
            <a:off x="628650" y="4719127"/>
            <a:ext cx="1966564" cy="1015663"/>
          </a:xfrm>
          <a:prstGeom prst="rect">
            <a:avLst/>
          </a:prstGeom>
          <a:noFill/>
        </p:spPr>
        <p:txBody>
          <a:bodyPr wrap="none" rtlCol="0">
            <a:spAutoFit/>
          </a:bodyPr>
          <a:lstStyle/>
          <a:p>
            <a:r>
              <a:rPr lang="en-US" sz="2000" dirty="0"/>
              <a:t>For this to work,</a:t>
            </a:r>
            <a:br>
              <a:rPr lang="en-US" sz="2000" dirty="0"/>
            </a:br>
            <a:r>
              <a:rPr lang="en-US" sz="2000" dirty="0"/>
              <a:t>we need another</a:t>
            </a:r>
            <a:br>
              <a:rPr lang="en-US" sz="2000" dirty="0"/>
            </a:br>
            <a:r>
              <a:rPr lang="en-US" sz="2000" dirty="0"/>
              <a:t>zero bit up front.</a:t>
            </a:r>
          </a:p>
        </p:txBody>
      </p:sp>
      <p:sp>
        <p:nvSpPr>
          <p:cNvPr id="15" name="TextBox 14">
            <a:extLst>
              <a:ext uri="{FF2B5EF4-FFF2-40B4-BE49-F238E27FC236}">
                <a16:creationId xmlns:a16="http://schemas.microsoft.com/office/drawing/2014/main" id="{DBD94648-FDD2-42B7-A412-3F589258DF5A}"/>
              </a:ext>
            </a:extLst>
          </p:cNvPr>
          <p:cNvSpPr txBox="1"/>
          <p:nvPr/>
        </p:nvSpPr>
        <p:spPr>
          <a:xfrm>
            <a:off x="6236187" y="5457398"/>
            <a:ext cx="1867819" cy="646331"/>
          </a:xfrm>
          <a:prstGeom prst="rect">
            <a:avLst/>
          </a:prstGeom>
          <a:noFill/>
        </p:spPr>
        <p:txBody>
          <a:bodyPr wrap="none" rtlCol="0">
            <a:spAutoFit/>
          </a:bodyPr>
          <a:lstStyle/>
          <a:p>
            <a:r>
              <a:rPr lang="en-US" sz="3600" dirty="0"/>
              <a:t>= -81 … ?</a:t>
            </a:r>
            <a:endParaRPr lang="en-US" sz="3600" baseline="-25000" dirty="0"/>
          </a:p>
        </p:txBody>
      </p:sp>
    </p:spTree>
    <p:extLst>
      <p:ext uri="{BB962C8B-B14F-4D97-AF65-F5344CB8AC3E}">
        <p14:creationId xmlns:p14="http://schemas.microsoft.com/office/powerpoint/2010/main" val="19653268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p:bldP spid="9" grpId="0"/>
      <p:bldP spid="10" grpId="0"/>
      <p:bldP spid="11" grpId="0"/>
      <p:bldP spid="14" grpId="0"/>
      <p:bldP spid="15"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D79E41-1636-4EBD-96AF-60490CCCCCB9}"/>
              </a:ext>
            </a:extLst>
          </p:cNvPr>
          <p:cNvSpPr>
            <a:spLocks noGrp="1"/>
          </p:cNvSpPr>
          <p:nvPr>
            <p:ph type="title"/>
          </p:nvPr>
        </p:nvSpPr>
        <p:spPr/>
        <p:txBody>
          <a:bodyPr/>
          <a:lstStyle/>
          <a:p>
            <a:r>
              <a:rPr lang="en-US" dirty="0"/>
              <a:t>2’s Complement (cont.)</a:t>
            </a:r>
            <a:br>
              <a:rPr lang="en-US" dirty="0"/>
            </a:br>
            <a:r>
              <a:rPr lang="en-US" dirty="0"/>
              <a:t>Now try it.</a:t>
            </a:r>
          </a:p>
        </p:txBody>
      </p:sp>
      <p:sp>
        <p:nvSpPr>
          <p:cNvPr id="4" name="Slide Number Placeholder 3">
            <a:extLst>
              <a:ext uri="{FF2B5EF4-FFF2-40B4-BE49-F238E27FC236}">
                <a16:creationId xmlns:a16="http://schemas.microsoft.com/office/drawing/2014/main" id="{9B197797-9C07-493B-9A78-03A27FA04D7A}"/>
              </a:ext>
            </a:extLst>
          </p:cNvPr>
          <p:cNvSpPr>
            <a:spLocks noGrp="1"/>
          </p:cNvSpPr>
          <p:nvPr>
            <p:ph type="sldNum" sz="quarter" idx="12"/>
          </p:nvPr>
        </p:nvSpPr>
        <p:spPr/>
        <p:txBody>
          <a:bodyPr/>
          <a:lstStyle/>
          <a:p>
            <a:fld id="{0B02C7C3-1F9D-495C-A818-668CCDC0E8E2}" type="slidenum">
              <a:rPr lang="en-US" smtClean="0"/>
              <a:t>29</a:t>
            </a:fld>
            <a:endParaRPr lang="en-US"/>
          </a:p>
        </p:txBody>
      </p:sp>
      <p:sp>
        <p:nvSpPr>
          <p:cNvPr id="6" name="Rectangle 5">
            <a:extLst>
              <a:ext uri="{FF2B5EF4-FFF2-40B4-BE49-F238E27FC236}">
                <a16:creationId xmlns:a16="http://schemas.microsoft.com/office/drawing/2014/main" id="{074CB326-30D6-4D79-91EC-CB8794EC2EED}"/>
              </a:ext>
            </a:extLst>
          </p:cNvPr>
          <p:cNvSpPr/>
          <p:nvPr/>
        </p:nvSpPr>
        <p:spPr>
          <a:xfrm>
            <a:off x="2482805" y="2119034"/>
            <a:ext cx="3682419" cy="1446550"/>
          </a:xfrm>
          <a:prstGeom prst="rect">
            <a:avLst/>
          </a:prstGeom>
        </p:spPr>
        <p:txBody>
          <a:bodyPr wrap="none">
            <a:spAutoFit/>
          </a:bodyPr>
          <a:lstStyle/>
          <a:p>
            <a:pPr algn="r"/>
            <a:r>
              <a:rPr lang="en-US" sz="4400" spc="600" dirty="0"/>
              <a:t>01010001</a:t>
            </a:r>
            <a:r>
              <a:rPr lang="en-US" sz="4400" spc="600" baseline="-25000" dirty="0"/>
              <a:t>2</a:t>
            </a:r>
          </a:p>
          <a:p>
            <a:pPr algn="r"/>
            <a:r>
              <a:rPr lang="en-US" sz="4400" spc="600" dirty="0"/>
              <a:t>+10101111</a:t>
            </a:r>
            <a:r>
              <a:rPr lang="en-US" sz="4400" spc="600" baseline="-25000" dirty="0"/>
              <a:t>2</a:t>
            </a:r>
          </a:p>
        </p:txBody>
      </p:sp>
      <p:cxnSp>
        <p:nvCxnSpPr>
          <p:cNvPr id="7" name="Straight Connector 6">
            <a:extLst>
              <a:ext uri="{FF2B5EF4-FFF2-40B4-BE49-F238E27FC236}">
                <a16:creationId xmlns:a16="http://schemas.microsoft.com/office/drawing/2014/main" id="{660DB9B4-9D02-4B8A-9857-535EEAAB2B42}"/>
              </a:ext>
            </a:extLst>
          </p:cNvPr>
          <p:cNvCxnSpPr>
            <a:cxnSpLocks/>
          </p:cNvCxnSpPr>
          <p:nvPr/>
        </p:nvCxnSpPr>
        <p:spPr>
          <a:xfrm>
            <a:off x="2952750" y="3668495"/>
            <a:ext cx="291944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E2065BCB-0FC8-4B06-9BDD-B3EB09EDE21D}"/>
              </a:ext>
            </a:extLst>
          </p:cNvPr>
          <p:cNvCxnSpPr>
            <a:cxnSpLocks/>
          </p:cNvCxnSpPr>
          <p:nvPr/>
        </p:nvCxnSpPr>
        <p:spPr>
          <a:xfrm>
            <a:off x="2952750" y="4362537"/>
            <a:ext cx="291944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0CE7FA7B-36CB-4C29-9FED-A5E65500DA0B}"/>
              </a:ext>
            </a:extLst>
          </p:cNvPr>
          <p:cNvCxnSpPr>
            <a:cxnSpLocks/>
          </p:cNvCxnSpPr>
          <p:nvPr/>
        </p:nvCxnSpPr>
        <p:spPr>
          <a:xfrm>
            <a:off x="2952750" y="4465449"/>
            <a:ext cx="291944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9E019956-70AF-461C-BF8A-47A85940D071}"/>
              </a:ext>
            </a:extLst>
          </p:cNvPr>
          <p:cNvSpPr/>
          <p:nvPr/>
        </p:nvSpPr>
        <p:spPr>
          <a:xfrm>
            <a:off x="2477996" y="3620870"/>
            <a:ext cx="3687228" cy="769441"/>
          </a:xfrm>
          <a:prstGeom prst="rect">
            <a:avLst/>
          </a:prstGeom>
        </p:spPr>
        <p:txBody>
          <a:bodyPr wrap="none">
            <a:spAutoFit/>
          </a:bodyPr>
          <a:lstStyle/>
          <a:p>
            <a:pPr algn="r"/>
            <a:r>
              <a:rPr lang="en-US" sz="4400" spc="600" dirty="0">
                <a:solidFill>
                  <a:srgbClr val="FF0000"/>
                </a:solidFill>
              </a:rPr>
              <a:t>1</a:t>
            </a:r>
            <a:r>
              <a:rPr lang="en-US" sz="4400" spc="600" dirty="0"/>
              <a:t>00000000</a:t>
            </a:r>
            <a:r>
              <a:rPr lang="en-US" sz="4400" spc="600" baseline="-25000" dirty="0"/>
              <a:t>2</a:t>
            </a:r>
          </a:p>
        </p:txBody>
      </p:sp>
      <p:grpSp>
        <p:nvGrpSpPr>
          <p:cNvPr id="18" name="Group 17">
            <a:extLst>
              <a:ext uri="{FF2B5EF4-FFF2-40B4-BE49-F238E27FC236}">
                <a16:creationId xmlns:a16="http://schemas.microsoft.com/office/drawing/2014/main" id="{22EFF6FD-46F6-4A9D-94FC-4F4B955D8991}"/>
              </a:ext>
            </a:extLst>
          </p:cNvPr>
          <p:cNvGrpSpPr/>
          <p:nvPr/>
        </p:nvGrpSpPr>
        <p:grpSpPr>
          <a:xfrm>
            <a:off x="2381250" y="3668495"/>
            <a:ext cx="4468479" cy="1979831"/>
            <a:chOff x="2381250" y="3944720"/>
            <a:chExt cx="4468479" cy="1979831"/>
          </a:xfrm>
        </p:grpSpPr>
        <p:cxnSp>
          <p:nvCxnSpPr>
            <p:cNvPr id="16" name="Straight Arrow Connector 15">
              <a:extLst>
                <a:ext uri="{FF2B5EF4-FFF2-40B4-BE49-F238E27FC236}">
                  <a16:creationId xmlns:a16="http://schemas.microsoft.com/office/drawing/2014/main" id="{824ADE1F-03CA-4999-8502-08BC980F7973}"/>
                </a:ext>
              </a:extLst>
            </p:cNvPr>
            <p:cNvCxnSpPr/>
            <p:nvPr/>
          </p:nvCxnSpPr>
          <p:spPr>
            <a:xfrm>
              <a:off x="2381250" y="3944720"/>
              <a:ext cx="1333500" cy="133350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6FEBCB51-7EA8-4E0E-AD09-719F3A073D63}"/>
                </a:ext>
              </a:extLst>
            </p:cNvPr>
            <p:cNvSpPr txBox="1"/>
            <p:nvPr/>
          </p:nvSpPr>
          <p:spPr>
            <a:xfrm>
              <a:off x="3286125" y="5278220"/>
              <a:ext cx="3563604" cy="646331"/>
            </a:xfrm>
            <a:prstGeom prst="rect">
              <a:avLst/>
            </a:prstGeom>
            <a:noFill/>
          </p:spPr>
          <p:txBody>
            <a:bodyPr wrap="none" rtlCol="0">
              <a:spAutoFit/>
            </a:bodyPr>
            <a:lstStyle/>
            <a:p>
              <a:r>
                <a:rPr lang="en-US" dirty="0"/>
                <a:t>Disregard this bit. If we are working</a:t>
              </a:r>
              <a:br>
                <a:rPr lang="en-US" dirty="0"/>
              </a:br>
              <a:r>
                <a:rPr lang="en-US" dirty="0"/>
                <a:t>with 8-bit computer, it has no place.</a:t>
              </a:r>
            </a:p>
          </p:txBody>
        </p:sp>
      </p:grpSp>
      <p:sp>
        <p:nvSpPr>
          <p:cNvPr id="19" name="TextBox 18">
            <a:extLst>
              <a:ext uri="{FF2B5EF4-FFF2-40B4-BE49-F238E27FC236}">
                <a16:creationId xmlns:a16="http://schemas.microsoft.com/office/drawing/2014/main" id="{36FB22F1-A00B-4BC2-A146-12C08679761B}"/>
              </a:ext>
            </a:extLst>
          </p:cNvPr>
          <p:cNvSpPr txBox="1"/>
          <p:nvPr/>
        </p:nvSpPr>
        <p:spPr>
          <a:xfrm>
            <a:off x="6448425" y="3548061"/>
            <a:ext cx="2295525" cy="1015663"/>
          </a:xfrm>
          <a:prstGeom prst="rect">
            <a:avLst/>
          </a:prstGeom>
          <a:noFill/>
          <a:ln w="19050">
            <a:solidFill>
              <a:srgbClr val="FF0000"/>
            </a:solidFill>
          </a:ln>
        </p:spPr>
        <p:txBody>
          <a:bodyPr wrap="square" rtlCol="0">
            <a:spAutoFit/>
          </a:bodyPr>
          <a:lstStyle/>
          <a:p>
            <a:r>
              <a:rPr lang="en-US" sz="2000" dirty="0">
                <a:solidFill>
                  <a:srgbClr val="FF0000"/>
                </a:solidFill>
              </a:rPr>
              <a:t>Participation Point! Can someone help me add this?</a:t>
            </a:r>
          </a:p>
        </p:txBody>
      </p:sp>
    </p:spTree>
    <p:extLst>
      <p:ext uri="{BB962C8B-B14F-4D97-AF65-F5344CB8AC3E}">
        <p14:creationId xmlns:p14="http://schemas.microsoft.com/office/powerpoint/2010/main" val="8540142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nodeType="clickEffect">
                                  <p:stCondLst>
                                    <p:cond delay="0"/>
                                  </p:stCondLst>
                                  <p:childTnLst>
                                    <p:set>
                                      <p:cBhvr>
                                        <p:cTn id="10" dur="1" fill="hold">
                                          <p:stCondLst>
                                            <p:cond delay="0"/>
                                          </p:stCondLst>
                                        </p:cTn>
                                        <p:tgtEl>
                                          <p:spTgt spid="18"/>
                                        </p:tgtEl>
                                        <p:attrNameLst>
                                          <p:attrName>style.visibility</p:attrName>
                                        </p:attrNameLst>
                                      </p:cBhvr>
                                      <p:to>
                                        <p:strVal val="visible"/>
                                      </p:to>
                                    </p:set>
                                    <p:animEffect transition="in" filter="wipe(left)">
                                      <p:cBhvr>
                                        <p:cTn id="11"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42C786-D983-48B2-954C-86C1A7FEDBA1}"/>
              </a:ext>
            </a:extLst>
          </p:cNvPr>
          <p:cNvSpPr>
            <a:spLocks noGrp="1"/>
          </p:cNvSpPr>
          <p:nvPr>
            <p:ph type="title"/>
          </p:nvPr>
        </p:nvSpPr>
        <p:spPr/>
        <p:txBody>
          <a:bodyPr/>
          <a:lstStyle/>
          <a:p>
            <a:r>
              <a:rPr lang="en-US" dirty="0"/>
              <a:t>What’s a computer?</a:t>
            </a:r>
          </a:p>
        </p:txBody>
      </p:sp>
      <p:sp>
        <p:nvSpPr>
          <p:cNvPr id="3" name="Content Placeholder 2">
            <a:extLst>
              <a:ext uri="{FF2B5EF4-FFF2-40B4-BE49-F238E27FC236}">
                <a16:creationId xmlns:a16="http://schemas.microsoft.com/office/drawing/2014/main" id="{22D438F9-EF2E-44F6-B2CD-50957468582F}"/>
              </a:ext>
            </a:extLst>
          </p:cNvPr>
          <p:cNvSpPr>
            <a:spLocks noGrp="1"/>
          </p:cNvSpPr>
          <p:nvPr>
            <p:ph idx="1"/>
          </p:nvPr>
        </p:nvSpPr>
        <p:spPr/>
        <p:txBody>
          <a:bodyPr/>
          <a:lstStyle/>
          <a:p>
            <a:r>
              <a:rPr lang="en-US" dirty="0"/>
              <a:t>a machine that can be programmed to manipulate symbols. Its principal characteristics are:</a:t>
            </a:r>
          </a:p>
          <a:p>
            <a:pPr lvl="1"/>
            <a:r>
              <a:rPr lang="en-US" dirty="0"/>
              <a:t>It responds to a specific set of instructions in a well-defined manner.</a:t>
            </a:r>
          </a:p>
          <a:p>
            <a:pPr lvl="1"/>
            <a:r>
              <a:rPr lang="en-US" dirty="0"/>
              <a:t>It can execute a prerecorded list of instructions (a program).</a:t>
            </a:r>
          </a:p>
          <a:p>
            <a:pPr lvl="1"/>
            <a:r>
              <a:rPr lang="en-US" dirty="0"/>
              <a:t>It can quickly store and retrieve large amounts of data.</a:t>
            </a:r>
          </a:p>
          <a:p>
            <a:endParaRPr lang="en-US" dirty="0"/>
          </a:p>
        </p:txBody>
      </p:sp>
      <p:sp>
        <p:nvSpPr>
          <p:cNvPr id="5" name="Rectangle 4">
            <a:extLst>
              <a:ext uri="{FF2B5EF4-FFF2-40B4-BE49-F238E27FC236}">
                <a16:creationId xmlns:a16="http://schemas.microsoft.com/office/drawing/2014/main" id="{595F6C77-D0FC-48FD-8EB4-A54876698456}"/>
              </a:ext>
            </a:extLst>
          </p:cNvPr>
          <p:cNvSpPr/>
          <p:nvPr/>
        </p:nvSpPr>
        <p:spPr>
          <a:xfrm>
            <a:off x="1104900" y="5612717"/>
            <a:ext cx="6934200" cy="369332"/>
          </a:xfrm>
          <a:prstGeom prst="rect">
            <a:avLst/>
          </a:prstGeom>
        </p:spPr>
        <p:txBody>
          <a:bodyPr wrap="square">
            <a:spAutoFit/>
          </a:bodyPr>
          <a:lstStyle/>
          <a:p>
            <a:pPr algn="ctr"/>
            <a:r>
              <a:rPr lang="en-US" dirty="0">
                <a:hlinkClick r:id="rId2"/>
              </a:rPr>
              <a:t>https://www.cs.cmu.edu/~fgandon/lecture/uk1999/computers_types/</a:t>
            </a:r>
            <a:endParaRPr lang="en-US" dirty="0"/>
          </a:p>
        </p:txBody>
      </p:sp>
      <p:sp>
        <p:nvSpPr>
          <p:cNvPr id="6" name="Slide Number Placeholder 5">
            <a:extLst>
              <a:ext uri="{FF2B5EF4-FFF2-40B4-BE49-F238E27FC236}">
                <a16:creationId xmlns:a16="http://schemas.microsoft.com/office/drawing/2014/main" id="{0E02CA85-4D30-4372-9527-4DE71CF5ABCB}"/>
              </a:ext>
            </a:extLst>
          </p:cNvPr>
          <p:cNvSpPr>
            <a:spLocks noGrp="1"/>
          </p:cNvSpPr>
          <p:nvPr>
            <p:ph type="sldNum" sz="quarter" idx="12"/>
          </p:nvPr>
        </p:nvSpPr>
        <p:spPr/>
        <p:txBody>
          <a:bodyPr/>
          <a:lstStyle/>
          <a:p>
            <a:fld id="{0B02C7C3-1F9D-495C-A818-668CCDC0E8E2}" type="slidenum">
              <a:rPr lang="en-US" smtClean="0"/>
              <a:t>3</a:t>
            </a:fld>
            <a:endParaRPr lang="en-US"/>
          </a:p>
        </p:txBody>
      </p:sp>
    </p:spTree>
    <p:extLst>
      <p:ext uri="{BB962C8B-B14F-4D97-AF65-F5344CB8AC3E}">
        <p14:creationId xmlns:p14="http://schemas.microsoft.com/office/powerpoint/2010/main" val="122414998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061218-76A0-46DB-A28C-D339989B0B85}"/>
              </a:ext>
            </a:extLst>
          </p:cNvPr>
          <p:cNvSpPr>
            <a:spLocks noGrp="1"/>
          </p:cNvSpPr>
          <p:nvPr>
            <p:ph type="title"/>
          </p:nvPr>
        </p:nvSpPr>
        <p:spPr/>
        <p:txBody>
          <a:bodyPr/>
          <a:lstStyle/>
          <a:p>
            <a:r>
              <a:rPr lang="en-US" dirty="0"/>
              <a:t>Why computers do not really have subtraction?</a:t>
            </a:r>
          </a:p>
        </p:txBody>
      </p:sp>
      <p:sp>
        <p:nvSpPr>
          <p:cNvPr id="3" name="Content Placeholder 2">
            <a:extLst>
              <a:ext uri="{FF2B5EF4-FFF2-40B4-BE49-F238E27FC236}">
                <a16:creationId xmlns:a16="http://schemas.microsoft.com/office/drawing/2014/main" id="{95F949AC-FB8B-4307-A9FA-47C258ABBC0C}"/>
              </a:ext>
            </a:extLst>
          </p:cNvPr>
          <p:cNvSpPr>
            <a:spLocks noGrp="1"/>
          </p:cNvSpPr>
          <p:nvPr>
            <p:ph idx="1"/>
          </p:nvPr>
        </p:nvSpPr>
        <p:spPr/>
        <p:txBody>
          <a:bodyPr/>
          <a:lstStyle/>
          <a:p>
            <a:r>
              <a:rPr lang="en-US" dirty="0"/>
              <a:t>Addition = Add and Carry operations</a:t>
            </a:r>
          </a:p>
          <a:p>
            <a:r>
              <a:rPr lang="en-US" dirty="0"/>
              <a:t>Subtraction (arithmetic) = Subtract and Borrow operations</a:t>
            </a:r>
          </a:p>
          <a:p>
            <a:endParaRPr lang="en-US" dirty="0"/>
          </a:p>
          <a:p>
            <a:r>
              <a:rPr lang="en-US" dirty="0"/>
              <a:t>Subtraction (computer) = </a:t>
            </a:r>
            <a:br>
              <a:rPr lang="en-US" dirty="0"/>
            </a:br>
            <a:r>
              <a:rPr lang="en-US" dirty="0">
                <a:solidFill>
                  <a:srgbClr val="00B0F0"/>
                </a:solidFill>
              </a:rPr>
              <a:t>2’s Complement and Addition {Add &amp; Carry}!</a:t>
            </a:r>
          </a:p>
          <a:p>
            <a:endParaRPr lang="en-US" dirty="0"/>
          </a:p>
        </p:txBody>
      </p:sp>
      <p:sp>
        <p:nvSpPr>
          <p:cNvPr id="4" name="Slide Number Placeholder 3">
            <a:extLst>
              <a:ext uri="{FF2B5EF4-FFF2-40B4-BE49-F238E27FC236}">
                <a16:creationId xmlns:a16="http://schemas.microsoft.com/office/drawing/2014/main" id="{A37036E0-4849-4B6C-9BAB-B806F91B66CD}"/>
              </a:ext>
            </a:extLst>
          </p:cNvPr>
          <p:cNvSpPr>
            <a:spLocks noGrp="1"/>
          </p:cNvSpPr>
          <p:nvPr>
            <p:ph type="sldNum" sz="quarter" idx="12"/>
          </p:nvPr>
        </p:nvSpPr>
        <p:spPr/>
        <p:txBody>
          <a:bodyPr/>
          <a:lstStyle/>
          <a:p>
            <a:fld id="{0B02C7C3-1F9D-495C-A818-668CCDC0E8E2}" type="slidenum">
              <a:rPr lang="en-US" smtClean="0"/>
              <a:t>30</a:t>
            </a:fld>
            <a:endParaRPr lang="en-US"/>
          </a:p>
        </p:txBody>
      </p:sp>
    </p:spTree>
    <p:extLst>
      <p:ext uri="{BB962C8B-B14F-4D97-AF65-F5344CB8AC3E}">
        <p14:creationId xmlns:p14="http://schemas.microsoft.com/office/powerpoint/2010/main" val="114891030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1D4C18-CC3C-4903-91B7-1D8C5392C695}"/>
              </a:ext>
            </a:extLst>
          </p:cNvPr>
          <p:cNvSpPr>
            <a:spLocks noGrp="1"/>
          </p:cNvSpPr>
          <p:nvPr>
            <p:ph type="title"/>
          </p:nvPr>
        </p:nvSpPr>
        <p:spPr/>
        <p:txBody>
          <a:bodyPr/>
          <a:lstStyle/>
          <a:p>
            <a:r>
              <a:rPr lang="en-US" dirty="0"/>
              <a:t>Multiplication: Decimal</a:t>
            </a:r>
          </a:p>
        </p:txBody>
      </p:sp>
      <p:sp>
        <p:nvSpPr>
          <p:cNvPr id="4" name="Slide Number Placeholder 3">
            <a:extLst>
              <a:ext uri="{FF2B5EF4-FFF2-40B4-BE49-F238E27FC236}">
                <a16:creationId xmlns:a16="http://schemas.microsoft.com/office/drawing/2014/main" id="{B22B6324-9245-44F8-BE91-49CFC961007B}"/>
              </a:ext>
            </a:extLst>
          </p:cNvPr>
          <p:cNvSpPr>
            <a:spLocks noGrp="1"/>
          </p:cNvSpPr>
          <p:nvPr>
            <p:ph type="sldNum" sz="quarter" idx="12"/>
          </p:nvPr>
        </p:nvSpPr>
        <p:spPr/>
        <p:txBody>
          <a:bodyPr/>
          <a:lstStyle/>
          <a:p>
            <a:fld id="{0B02C7C3-1F9D-495C-A818-668CCDC0E8E2}" type="slidenum">
              <a:rPr lang="en-US" smtClean="0"/>
              <a:t>31</a:t>
            </a:fld>
            <a:endParaRPr lang="en-US"/>
          </a:p>
        </p:txBody>
      </p:sp>
      <p:sp>
        <p:nvSpPr>
          <p:cNvPr id="6" name="Rectangle 5">
            <a:extLst>
              <a:ext uri="{FF2B5EF4-FFF2-40B4-BE49-F238E27FC236}">
                <a16:creationId xmlns:a16="http://schemas.microsoft.com/office/drawing/2014/main" id="{9D997E18-BF7A-4B50-ABBB-06F63DD8A216}"/>
              </a:ext>
            </a:extLst>
          </p:cNvPr>
          <p:cNvSpPr/>
          <p:nvPr/>
        </p:nvSpPr>
        <p:spPr>
          <a:xfrm>
            <a:off x="4421959" y="1518959"/>
            <a:ext cx="1266693" cy="1446550"/>
          </a:xfrm>
          <a:prstGeom prst="rect">
            <a:avLst/>
          </a:prstGeom>
        </p:spPr>
        <p:txBody>
          <a:bodyPr wrap="none">
            <a:spAutoFit/>
          </a:bodyPr>
          <a:lstStyle/>
          <a:p>
            <a:pPr algn="r"/>
            <a:r>
              <a:rPr lang="en-US" sz="4400" spc="600" dirty="0"/>
              <a:t>22</a:t>
            </a:r>
            <a:endParaRPr lang="en-US" sz="4400" spc="600" baseline="-25000" dirty="0"/>
          </a:p>
          <a:p>
            <a:pPr algn="r"/>
            <a:r>
              <a:rPr lang="en-US" sz="4400" spc="600" dirty="0"/>
              <a:t>×34</a:t>
            </a:r>
            <a:endParaRPr lang="en-US" sz="4400" spc="600" baseline="-25000" dirty="0"/>
          </a:p>
        </p:txBody>
      </p:sp>
      <p:cxnSp>
        <p:nvCxnSpPr>
          <p:cNvPr id="7" name="Straight Connector 6">
            <a:extLst>
              <a:ext uri="{FF2B5EF4-FFF2-40B4-BE49-F238E27FC236}">
                <a16:creationId xmlns:a16="http://schemas.microsoft.com/office/drawing/2014/main" id="{FB9940C0-EEE6-40CB-AB30-88D996DEC646}"/>
              </a:ext>
            </a:extLst>
          </p:cNvPr>
          <p:cNvCxnSpPr>
            <a:cxnSpLocks/>
          </p:cNvCxnSpPr>
          <p:nvPr/>
        </p:nvCxnSpPr>
        <p:spPr>
          <a:xfrm>
            <a:off x="2952750" y="2965509"/>
            <a:ext cx="291944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175A6CCD-3848-42A5-A8D8-C3A55599B3A3}"/>
              </a:ext>
            </a:extLst>
          </p:cNvPr>
          <p:cNvCxnSpPr>
            <a:cxnSpLocks/>
          </p:cNvCxnSpPr>
          <p:nvPr/>
        </p:nvCxnSpPr>
        <p:spPr>
          <a:xfrm>
            <a:off x="2952750" y="4405768"/>
            <a:ext cx="291944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1BD7EE4D-210D-4BC1-99BF-0BDD9C1EF9CB}"/>
              </a:ext>
            </a:extLst>
          </p:cNvPr>
          <p:cNvSpPr/>
          <p:nvPr/>
        </p:nvSpPr>
        <p:spPr>
          <a:xfrm>
            <a:off x="4369060" y="2965509"/>
            <a:ext cx="1319592" cy="1446550"/>
          </a:xfrm>
          <a:prstGeom prst="rect">
            <a:avLst/>
          </a:prstGeom>
        </p:spPr>
        <p:txBody>
          <a:bodyPr wrap="none">
            <a:spAutoFit/>
          </a:bodyPr>
          <a:lstStyle/>
          <a:p>
            <a:pPr algn="r"/>
            <a:r>
              <a:rPr lang="en-US" sz="4400" spc="600" dirty="0"/>
              <a:t>88</a:t>
            </a:r>
            <a:endParaRPr lang="en-US" sz="4400" spc="600" baseline="-25000" dirty="0"/>
          </a:p>
          <a:p>
            <a:pPr algn="r"/>
            <a:r>
              <a:rPr lang="en-US" sz="4400" spc="600" dirty="0"/>
              <a:t>66  </a:t>
            </a:r>
            <a:endParaRPr lang="en-US" sz="4400" spc="600" baseline="-25000" dirty="0"/>
          </a:p>
        </p:txBody>
      </p:sp>
      <p:cxnSp>
        <p:nvCxnSpPr>
          <p:cNvPr id="10" name="Straight Connector 9">
            <a:extLst>
              <a:ext uri="{FF2B5EF4-FFF2-40B4-BE49-F238E27FC236}">
                <a16:creationId xmlns:a16="http://schemas.microsoft.com/office/drawing/2014/main" id="{A7894B86-B8A4-44E3-BBBD-8CA5EA4D2609}"/>
              </a:ext>
            </a:extLst>
          </p:cNvPr>
          <p:cNvCxnSpPr>
            <a:cxnSpLocks/>
          </p:cNvCxnSpPr>
          <p:nvPr/>
        </p:nvCxnSpPr>
        <p:spPr>
          <a:xfrm>
            <a:off x="2952750" y="5282068"/>
            <a:ext cx="291944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4C26B4F4-837C-4D10-8E50-8E835A7F06B3}"/>
              </a:ext>
            </a:extLst>
          </p:cNvPr>
          <p:cNvCxnSpPr>
            <a:cxnSpLocks/>
          </p:cNvCxnSpPr>
          <p:nvPr/>
        </p:nvCxnSpPr>
        <p:spPr>
          <a:xfrm>
            <a:off x="2952750" y="5405893"/>
            <a:ext cx="291944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317E084D-76B0-4E8B-B999-037F7043B36E}"/>
              </a:ext>
            </a:extLst>
          </p:cNvPr>
          <p:cNvSpPr/>
          <p:nvPr/>
        </p:nvSpPr>
        <p:spPr>
          <a:xfrm>
            <a:off x="6264884" y="2965509"/>
            <a:ext cx="1628971" cy="1446550"/>
          </a:xfrm>
          <a:prstGeom prst="rect">
            <a:avLst/>
          </a:prstGeom>
        </p:spPr>
        <p:txBody>
          <a:bodyPr wrap="none">
            <a:spAutoFit/>
          </a:bodyPr>
          <a:lstStyle/>
          <a:p>
            <a:pPr algn="r"/>
            <a:r>
              <a:rPr lang="en-US" sz="4400" spc="600" dirty="0">
                <a:solidFill>
                  <a:schemeClr val="bg1">
                    <a:lumMod val="50000"/>
                  </a:schemeClr>
                </a:solidFill>
              </a:rPr>
              <a:t>22×4</a:t>
            </a:r>
            <a:endParaRPr lang="en-US" sz="4400" spc="600" baseline="-25000" dirty="0">
              <a:solidFill>
                <a:schemeClr val="bg1">
                  <a:lumMod val="50000"/>
                </a:schemeClr>
              </a:solidFill>
            </a:endParaRPr>
          </a:p>
          <a:p>
            <a:pPr algn="r"/>
            <a:r>
              <a:rPr lang="en-US" sz="4400" spc="600" dirty="0">
                <a:solidFill>
                  <a:schemeClr val="bg1">
                    <a:lumMod val="50000"/>
                  </a:schemeClr>
                </a:solidFill>
              </a:rPr>
              <a:t>22×3</a:t>
            </a:r>
            <a:endParaRPr lang="en-US" sz="4400" spc="600" baseline="-25000" dirty="0">
              <a:solidFill>
                <a:schemeClr val="bg1">
                  <a:lumMod val="50000"/>
                </a:schemeClr>
              </a:solidFill>
            </a:endParaRPr>
          </a:p>
        </p:txBody>
      </p:sp>
      <p:sp>
        <p:nvSpPr>
          <p:cNvPr id="13" name="Rectangle 12">
            <a:extLst>
              <a:ext uri="{FF2B5EF4-FFF2-40B4-BE49-F238E27FC236}">
                <a16:creationId xmlns:a16="http://schemas.microsoft.com/office/drawing/2014/main" id="{410B97D3-C87B-4DEB-A183-48A10F662854}"/>
              </a:ext>
            </a:extLst>
          </p:cNvPr>
          <p:cNvSpPr/>
          <p:nvPr/>
        </p:nvSpPr>
        <p:spPr>
          <a:xfrm>
            <a:off x="4417149" y="4445229"/>
            <a:ext cx="1271503" cy="769441"/>
          </a:xfrm>
          <a:prstGeom prst="rect">
            <a:avLst/>
          </a:prstGeom>
        </p:spPr>
        <p:txBody>
          <a:bodyPr wrap="none">
            <a:spAutoFit/>
          </a:bodyPr>
          <a:lstStyle/>
          <a:p>
            <a:pPr algn="r"/>
            <a:r>
              <a:rPr lang="en-US" sz="4400" spc="600" dirty="0"/>
              <a:t>748</a:t>
            </a:r>
            <a:endParaRPr lang="en-US" sz="4400" spc="600" baseline="-25000" dirty="0"/>
          </a:p>
        </p:txBody>
      </p:sp>
    </p:spTree>
    <p:extLst>
      <p:ext uri="{BB962C8B-B14F-4D97-AF65-F5344CB8AC3E}">
        <p14:creationId xmlns:p14="http://schemas.microsoft.com/office/powerpoint/2010/main" val="205781321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1D4C18-CC3C-4903-91B7-1D8C5392C695}"/>
              </a:ext>
            </a:extLst>
          </p:cNvPr>
          <p:cNvSpPr>
            <a:spLocks noGrp="1"/>
          </p:cNvSpPr>
          <p:nvPr>
            <p:ph type="title"/>
          </p:nvPr>
        </p:nvSpPr>
        <p:spPr/>
        <p:txBody>
          <a:bodyPr/>
          <a:lstStyle/>
          <a:p>
            <a:r>
              <a:rPr lang="en-US" dirty="0"/>
              <a:t>Multiplication: Binary</a:t>
            </a:r>
          </a:p>
        </p:txBody>
      </p:sp>
      <p:sp>
        <p:nvSpPr>
          <p:cNvPr id="4" name="Slide Number Placeholder 3">
            <a:extLst>
              <a:ext uri="{FF2B5EF4-FFF2-40B4-BE49-F238E27FC236}">
                <a16:creationId xmlns:a16="http://schemas.microsoft.com/office/drawing/2014/main" id="{B22B6324-9245-44F8-BE91-49CFC961007B}"/>
              </a:ext>
            </a:extLst>
          </p:cNvPr>
          <p:cNvSpPr>
            <a:spLocks noGrp="1"/>
          </p:cNvSpPr>
          <p:nvPr>
            <p:ph type="sldNum" sz="quarter" idx="12"/>
          </p:nvPr>
        </p:nvSpPr>
        <p:spPr/>
        <p:txBody>
          <a:bodyPr/>
          <a:lstStyle/>
          <a:p>
            <a:fld id="{0B02C7C3-1F9D-495C-A818-668CCDC0E8E2}" type="slidenum">
              <a:rPr lang="en-US" smtClean="0"/>
              <a:t>32</a:t>
            </a:fld>
            <a:endParaRPr lang="en-US"/>
          </a:p>
        </p:txBody>
      </p:sp>
      <p:sp>
        <p:nvSpPr>
          <p:cNvPr id="6" name="Rectangle 5">
            <a:extLst>
              <a:ext uri="{FF2B5EF4-FFF2-40B4-BE49-F238E27FC236}">
                <a16:creationId xmlns:a16="http://schemas.microsoft.com/office/drawing/2014/main" id="{9D997E18-BF7A-4B50-ABBB-06F63DD8A216}"/>
              </a:ext>
            </a:extLst>
          </p:cNvPr>
          <p:cNvSpPr/>
          <p:nvPr/>
        </p:nvSpPr>
        <p:spPr>
          <a:xfrm>
            <a:off x="3455348" y="1518959"/>
            <a:ext cx="2233304" cy="1446550"/>
          </a:xfrm>
          <a:prstGeom prst="rect">
            <a:avLst/>
          </a:prstGeom>
        </p:spPr>
        <p:txBody>
          <a:bodyPr wrap="none">
            <a:spAutoFit/>
          </a:bodyPr>
          <a:lstStyle/>
          <a:p>
            <a:pPr algn="r"/>
            <a:r>
              <a:rPr lang="en-US" sz="4400" spc="600" dirty="0"/>
              <a:t>1001</a:t>
            </a:r>
            <a:r>
              <a:rPr lang="en-US" sz="4400" spc="600" baseline="-25000" dirty="0"/>
              <a:t>2</a:t>
            </a:r>
          </a:p>
          <a:p>
            <a:pPr algn="r"/>
            <a:r>
              <a:rPr lang="en-US" sz="4400" spc="600" dirty="0"/>
              <a:t>×1011</a:t>
            </a:r>
            <a:r>
              <a:rPr lang="en-US" sz="4400" spc="600" baseline="-25000" dirty="0"/>
              <a:t>2</a:t>
            </a:r>
          </a:p>
        </p:txBody>
      </p:sp>
      <p:cxnSp>
        <p:nvCxnSpPr>
          <p:cNvPr id="7" name="Straight Connector 6">
            <a:extLst>
              <a:ext uri="{FF2B5EF4-FFF2-40B4-BE49-F238E27FC236}">
                <a16:creationId xmlns:a16="http://schemas.microsoft.com/office/drawing/2014/main" id="{FB9940C0-EEE6-40CB-AB30-88D996DEC646}"/>
              </a:ext>
            </a:extLst>
          </p:cNvPr>
          <p:cNvCxnSpPr>
            <a:cxnSpLocks/>
          </p:cNvCxnSpPr>
          <p:nvPr/>
        </p:nvCxnSpPr>
        <p:spPr>
          <a:xfrm>
            <a:off x="2952750" y="2965509"/>
            <a:ext cx="291944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175A6CCD-3848-42A5-A8D8-C3A55599B3A3}"/>
              </a:ext>
            </a:extLst>
          </p:cNvPr>
          <p:cNvCxnSpPr>
            <a:cxnSpLocks/>
          </p:cNvCxnSpPr>
          <p:nvPr/>
        </p:nvCxnSpPr>
        <p:spPr>
          <a:xfrm>
            <a:off x="2952750" y="4965759"/>
            <a:ext cx="291944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C694D6CB-6AF5-497F-9EA4-047261AAFC26}"/>
              </a:ext>
            </a:extLst>
          </p:cNvPr>
          <p:cNvSpPr txBox="1"/>
          <p:nvPr/>
        </p:nvSpPr>
        <p:spPr>
          <a:xfrm>
            <a:off x="1725936" y="5887107"/>
            <a:ext cx="5373074" cy="523220"/>
          </a:xfrm>
          <a:prstGeom prst="rect">
            <a:avLst/>
          </a:prstGeom>
          <a:noFill/>
        </p:spPr>
        <p:txBody>
          <a:bodyPr wrap="none" rtlCol="0">
            <a:spAutoFit/>
          </a:bodyPr>
          <a:lstStyle/>
          <a:p>
            <a:r>
              <a:rPr lang="en-US" sz="2800" dirty="0"/>
              <a:t>EASIER than decimal multiplication!</a:t>
            </a:r>
          </a:p>
        </p:txBody>
      </p:sp>
      <p:cxnSp>
        <p:nvCxnSpPr>
          <p:cNvPr id="10" name="Straight Connector 9">
            <a:extLst>
              <a:ext uri="{FF2B5EF4-FFF2-40B4-BE49-F238E27FC236}">
                <a16:creationId xmlns:a16="http://schemas.microsoft.com/office/drawing/2014/main" id="{5EC303D1-0AC8-42B1-9412-EDB2AA773C5B}"/>
              </a:ext>
            </a:extLst>
          </p:cNvPr>
          <p:cNvCxnSpPr>
            <a:cxnSpLocks/>
          </p:cNvCxnSpPr>
          <p:nvPr/>
        </p:nvCxnSpPr>
        <p:spPr>
          <a:xfrm>
            <a:off x="2952750" y="5651559"/>
            <a:ext cx="291944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81355DCB-95FF-4271-A3E6-6E9A05707B57}"/>
              </a:ext>
            </a:extLst>
          </p:cNvPr>
          <p:cNvCxnSpPr>
            <a:cxnSpLocks/>
          </p:cNvCxnSpPr>
          <p:nvPr/>
        </p:nvCxnSpPr>
        <p:spPr>
          <a:xfrm>
            <a:off x="2952750" y="5747466"/>
            <a:ext cx="291944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11DC9BFA-8317-40B2-90BB-8EA4C018CB34}"/>
              </a:ext>
            </a:extLst>
          </p:cNvPr>
          <p:cNvSpPr/>
          <p:nvPr/>
        </p:nvSpPr>
        <p:spPr>
          <a:xfrm>
            <a:off x="3845321" y="2936446"/>
            <a:ext cx="1633781" cy="769441"/>
          </a:xfrm>
          <a:prstGeom prst="rect">
            <a:avLst/>
          </a:prstGeom>
        </p:spPr>
        <p:txBody>
          <a:bodyPr wrap="none">
            <a:spAutoFit/>
          </a:bodyPr>
          <a:lstStyle/>
          <a:p>
            <a:pPr algn="r"/>
            <a:r>
              <a:rPr lang="en-US" sz="4400" spc="600" dirty="0"/>
              <a:t>1001</a:t>
            </a:r>
            <a:endParaRPr lang="en-US" sz="4400" spc="600" baseline="-25000" dirty="0"/>
          </a:p>
        </p:txBody>
      </p:sp>
      <p:sp>
        <p:nvSpPr>
          <p:cNvPr id="14" name="Rectangle 13">
            <a:extLst>
              <a:ext uri="{FF2B5EF4-FFF2-40B4-BE49-F238E27FC236}">
                <a16:creationId xmlns:a16="http://schemas.microsoft.com/office/drawing/2014/main" id="{4ADE3046-392F-4253-819F-EFC53CFA236C}"/>
              </a:ext>
            </a:extLst>
          </p:cNvPr>
          <p:cNvSpPr/>
          <p:nvPr/>
        </p:nvSpPr>
        <p:spPr>
          <a:xfrm>
            <a:off x="3134235" y="3834740"/>
            <a:ext cx="1633782" cy="769441"/>
          </a:xfrm>
          <a:prstGeom prst="rect">
            <a:avLst/>
          </a:prstGeom>
        </p:spPr>
        <p:txBody>
          <a:bodyPr wrap="none">
            <a:spAutoFit/>
          </a:bodyPr>
          <a:lstStyle/>
          <a:p>
            <a:pPr algn="r"/>
            <a:r>
              <a:rPr lang="en-US" sz="4400" spc="600" dirty="0">
                <a:solidFill>
                  <a:schemeClr val="bg1">
                    <a:lumMod val="50000"/>
                  </a:schemeClr>
                </a:solidFill>
              </a:rPr>
              <a:t>0000</a:t>
            </a:r>
            <a:endParaRPr lang="en-US" sz="4400" spc="600" baseline="-25000" dirty="0">
              <a:solidFill>
                <a:schemeClr val="bg1">
                  <a:lumMod val="50000"/>
                </a:schemeClr>
              </a:solidFill>
            </a:endParaRPr>
          </a:p>
        </p:txBody>
      </p:sp>
      <p:grpSp>
        <p:nvGrpSpPr>
          <p:cNvPr id="33" name="Group 32">
            <a:extLst>
              <a:ext uri="{FF2B5EF4-FFF2-40B4-BE49-F238E27FC236}">
                <a16:creationId xmlns:a16="http://schemas.microsoft.com/office/drawing/2014/main" id="{60972FA4-71C8-4104-A93E-4062B941F9B2}"/>
              </a:ext>
            </a:extLst>
          </p:cNvPr>
          <p:cNvGrpSpPr/>
          <p:nvPr/>
        </p:nvGrpSpPr>
        <p:grpSpPr>
          <a:xfrm>
            <a:off x="3489779" y="3385593"/>
            <a:ext cx="2271404" cy="769441"/>
            <a:chOff x="3489779" y="3385593"/>
            <a:chExt cx="2271404" cy="769441"/>
          </a:xfrm>
        </p:grpSpPr>
        <p:sp>
          <p:nvSpPr>
            <p:cNvPr id="13" name="Rectangle 12">
              <a:extLst>
                <a:ext uri="{FF2B5EF4-FFF2-40B4-BE49-F238E27FC236}">
                  <a16:creationId xmlns:a16="http://schemas.microsoft.com/office/drawing/2014/main" id="{E66F467E-1D5B-46D3-B444-69A735D1A9B8}"/>
                </a:ext>
              </a:extLst>
            </p:cNvPr>
            <p:cNvSpPr/>
            <p:nvPr/>
          </p:nvSpPr>
          <p:spPr>
            <a:xfrm>
              <a:off x="3489779" y="3385593"/>
              <a:ext cx="1633781" cy="769441"/>
            </a:xfrm>
            <a:prstGeom prst="rect">
              <a:avLst/>
            </a:prstGeom>
          </p:spPr>
          <p:txBody>
            <a:bodyPr wrap="none">
              <a:spAutoFit/>
            </a:bodyPr>
            <a:lstStyle/>
            <a:p>
              <a:pPr algn="r"/>
              <a:r>
                <a:rPr lang="en-US" sz="4400" spc="600" dirty="0"/>
                <a:t>1001</a:t>
              </a:r>
              <a:endParaRPr lang="en-US" sz="4400" spc="600" baseline="-25000" dirty="0"/>
            </a:p>
          </p:txBody>
        </p:sp>
        <p:grpSp>
          <p:nvGrpSpPr>
            <p:cNvPr id="18" name="Group 17">
              <a:extLst>
                <a:ext uri="{FF2B5EF4-FFF2-40B4-BE49-F238E27FC236}">
                  <a16:creationId xmlns:a16="http://schemas.microsoft.com/office/drawing/2014/main" id="{9A0482D9-C0CE-413C-8FD1-5A06124446DF}"/>
                </a:ext>
              </a:extLst>
            </p:cNvPr>
            <p:cNvGrpSpPr/>
            <p:nvPr/>
          </p:nvGrpSpPr>
          <p:grpSpPr>
            <a:xfrm>
              <a:off x="5265883" y="3575050"/>
              <a:ext cx="495300" cy="390525"/>
              <a:chOff x="7267575" y="3038475"/>
              <a:chExt cx="495300" cy="390525"/>
            </a:xfrm>
          </p:grpSpPr>
          <p:sp>
            <p:nvSpPr>
              <p:cNvPr id="16" name="Arrow: Chevron 15">
                <a:extLst>
                  <a:ext uri="{FF2B5EF4-FFF2-40B4-BE49-F238E27FC236}">
                    <a16:creationId xmlns:a16="http://schemas.microsoft.com/office/drawing/2014/main" id="{8D8E5147-47BA-4F4D-B0F5-9645FDE8909B}"/>
                  </a:ext>
                </a:extLst>
              </p:cNvPr>
              <p:cNvSpPr/>
              <p:nvPr/>
            </p:nvSpPr>
            <p:spPr>
              <a:xfrm rot="10800000">
                <a:off x="7267575" y="3038475"/>
                <a:ext cx="285750" cy="390525"/>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 name="Arrow: Chevron 16">
                <a:extLst>
                  <a:ext uri="{FF2B5EF4-FFF2-40B4-BE49-F238E27FC236}">
                    <a16:creationId xmlns:a16="http://schemas.microsoft.com/office/drawing/2014/main" id="{20683917-1CE9-487E-95A4-0A41578D3BC6}"/>
                  </a:ext>
                </a:extLst>
              </p:cNvPr>
              <p:cNvSpPr/>
              <p:nvPr/>
            </p:nvSpPr>
            <p:spPr>
              <a:xfrm rot="10800000">
                <a:off x="7477125" y="3038475"/>
                <a:ext cx="285750" cy="390525"/>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grpSp>
        <p:nvGrpSpPr>
          <p:cNvPr id="19" name="Group 18">
            <a:extLst>
              <a:ext uri="{FF2B5EF4-FFF2-40B4-BE49-F238E27FC236}">
                <a16:creationId xmlns:a16="http://schemas.microsoft.com/office/drawing/2014/main" id="{1F0B6FD1-BD32-40A7-92A5-1810189B8F4D}"/>
              </a:ext>
            </a:extLst>
          </p:cNvPr>
          <p:cNvGrpSpPr/>
          <p:nvPr/>
        </p:nvGrpSpPr>
        <p:grpSpPr>
          <a:xfrm>
            <a:off x="5015115" y="4039036"/>
            <a:ext cx="495300" cy="390525"/>
            <a:chOff x="7267575" y="3038475"/>
            <a:chExt cx="495300" cy="390525"/>
          </a:xfrm>
        </p:grpSpPr>
        <p:sp>
          <p:nvSpPr>
            <p:cNvPr id="20" name="Arrow: Chevron 19">
              <a:extLst>
                <a:ext uri="{FF2B5EF4-FFF2-40B4-BE49-F238E27FC236}">
                  <a16:creationId xmlns:a16="http://schemas.microsoft.com/office/drawing/2014/main" id="{3D1FDB61-6934-459D-82DB-B86726A0D57F}"/>
                </a:ext>
              </a:extLst>
            </p:cNvPr>
            <p:cNvSpPr/>
            <p:nvPr/>
          </p:nvSpPr>
          <p:spPr>
            <a:xfrm rot="10800000">
              <a:off x="7267575" y="3038475"/>
              <a:ext cx="285750" cy="390525"/>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1" name="Arrow: Chevron 20">
              <a:extLst>
                <a:ext uri="{FF2B5EF4-FFF2-40B4-BE49-F238E27FC236}">
                  <a16:creationId xmlns:a16="http://schemas.microsoft.com/office/drawing/2014/main" id="{5817E3BE-3537-42CF-BFCF-3D9188BD25EE}"/>
                </a:ext>
              </a:extLst>
            </p:cNvPr>
            <p:cNvSpPr/>
            <p:nvPr/>
          </p:nvSpPr>
          <p:spPr>
            <a:xfrm rot="10800000">
              <a:off x="7477125" y="3038475"/>
              <a:ext cx="285750" cy="390525"/>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35" name="Group 34">
            <a:extLst>
              <a:ext uri="{FF2B5EF4-FFF2-40B4-BE49-F238E27FC236}">
                <a16:creationId xmlns:a16="http://schemas.microsoft.com/office/drawing/2014/main" id="{10B4D81C-5B85-4483-A1A5-BA6D5F56F2E0}"/>
              </a:ext>
            </a:extLst>
          </p:cNvPr>
          <p:cNvGrpSpPr/>
          <p:nvPr/>
        </p:nvGrpSpPr>
        <p:grpSpPr>
          <a:xfrm>
            <a:off x="2778692" y="4283888"/>
            <a:ext cx="2451404" cy="769441"/>
            <a:chOff x="2778692" y="4283888"/>
            <a:chExt cx="2451404" cy="769441"/>
          </a:xfrm>
        </p:grpSpPr>
        <p:sp>
          <p:nvSpPr>
            <p:cNvPr id="15" name="Rectangle 14">
              <a:extLst>
                <a:ext uri="{FF2B5EF4-FFF2-40B4-BE49-F238E27FC236}">
                  <a16:creationId xmlns:a16="http://schemas.microsoft.com/office/drawing/2014/main" id="{98746873-EA5F-4B60-8D55-61A1F0614741}"/>
                </a:ext>
              </a:extLst>
            </p:cNvPr>
            <p:cNvSpPr/>
            <p:nvPr/>
          </p:nvSpPr>
          <p:spPr>
            <a:xfrm>
              <a:off x="2778692" y="4283888"/>
              <a:ext cx="1633781" cy="769441"/>
            </a:xfrm>
            <a:prstGeom prst="rect">
              <a:avLst/>
            </a:prstGeom>
          </p:spPr>
          <p:txBody>
            <a:bodyPr wrap="none">
              <a:spAutoFit/>
            </a:bodyPr>
            <a:lstStyle/>
            <a:p>
              <a:pPr algn="r"/>
              <a:r>
                <a:rPr lang="en-US" sz="4400" spc="600" dirty="0"/>
                <a:t>1001</a:t>
              </a:r>
              <a:endParaRPr lang="en-US" sz="4400" spc="600" baseline="-25000" dirty="0"/>
            </a:p>
          </p:txBody>
        </p:sp>
        <p:grpSp>
          <p:nvGrpSpPr>
            <p:cNvPr id="22" name="Group 21">
              <a:extLst>
                <a:ext uri="{FF2B5EF4-FFF2-40B4-BE49-F238E27FC236}">
                  <a16:creationId xmlns:a16="http://schemas.microsoft.com/office/drawing/2014/main" id="{DFE8F03D-7D65-495B-B344-7B27FF8F48DF}"/>
                </a:ext>
              </a:extLst>
            </p:cNvPr>
            <p:cNvGrpSpPr/>
            <p:nvPr/>
          </p:nvGrpSpPr>
          <p:grpSpPr>
            <a:xfrm>
              <a:off x="4734796" y="4516612"/>
              <a:ext cx="495300" cy="390525"/>
              <a:chOff x="7267575" y="3038475"/>
              <a:chExt cx="495300" cy="390525"/>
            </a:xfrm>
          </p:grpSpPr>
          <p:sp>
            <p:nvSpPr>
              <p:cNvPr id="23" name="Arrow: Chevron 22">
                <a:extLst>
                  <a:ext uri="{FF2B5EF4-FFF2-40B4-BE49-F238E27FC236}">
                    <a16:creationId xmlns:a16="http://schemas.microsoft.com/office/drawing/2014/main" id="{A6A5B939-CE76-4B93-AE04-5AF22461D4A9}"/>
                  </a:ext>
                </a:extLst>
              </p:cNvPr>
              <p:cNvSpPr/>
              <p:nvPr/>
            </p:nvSpPr>
            <p:spPr>
              <a:xfrm rot="10800000">
                <a:off x="7267575" y="3038475"/>
                <a:ext cx="285750" cy="390525"/>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4" name="Arrow: Chevron 23">
                <a:extLst>
                  <a:ext uri="{FF2B5EF4-FFF2-40B4-BE49-F238E27FC236}">
                    <a16:creationId xmlns:a16="http://schemas.microsoft.com/office/drawing/2014/main" id="{90C78DC1-F092-4181-9B4C-CF25C4F160E0}"/>
                  </a:ext>
                </a:extLst>
              </p:cNvPr>
              <p:cNvSpPr/>
              <p:nvPr/>
            </p:nvSpPr>
            <p:spPr>
              <a:xfrm rot="10800000">
                <a:off x="7477125" y="3038475"/>
                <a:ext cx="285750" cy="390525"/>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sp>
        <p:nvSpPr>
          <p:cNvPr id="26" name="Rectangle 25">
            <a:extLst>
              <a:ext uri="{FF2B5EF4-FFF2-40B4-BE49-F238E27FC236}">
                <a16:creationId xmlns:a16="http://schemas.microsoft.com/office/drawing/2014/main" id="{5EE4BAC6-5DC7-4FFA-ABE0-6F27B0FCDC4B}"/>
              </a:ext>
            </a:extLst>
          </p:cNvPr>
          <p:cNvSpPr/>
          <p:nvPr/>
        </p:nvSpPr>
        <p:spPr>
          <a:xfrm>
            <a:off x="2752344" y="4902096"/>
            <a:ext cx="2962671" cy="769441"/>
          </a:xfrm>
          <a:prstGeom prst="rect">
            <a:avLst/>
          </a:prstGeom>
        </p:spPr>
        <p:txBody>
          <a:bodyPr wrap="none">
            <a:spAutoFit/>
          </a:bodyPr>
          <a:lstStyle/>
          <a:p>
            <a:pPr algn="r"/>
            <a:r>
              <a:rPr lang="en-US" sz="4400" spc="600" dirty="0"/>
              <a:t>1100011</a:t>
            </a:r>
            <a:r>
              <a:rPr lang="en-US" sz="4400" spc="600" baseline="-25000" dirty="0"/>
              <a:t>2</a:t>
            </a:r>
          </a:p>
        </p:txBody>
      </p:sp>
      <p:sp>
        <p:nvSpPr>
          <p:cNvPr id="28" name="TextBox 27">
            <a:extLst>
              <a:ext uri="{FF2B5EF4-FFF2-40B4-BE49-F238E27FC236}">
                <a16:creationId xmlns:a16="http://schemas.microsoft.com/office/drawing/2014/main" id="{1D9BAAB5-1E16-48C1-8447-D3A844AD4BAD}"/>
              </a:ext>
            </a:extLst>
          </p:cNvPr>
          <p:cNvSpPr txBox="1"/>
          <p:nvPr/>
        </p:nvSpPr>
        <p:spPr>
          <a:xfrm>
            <a:off x="5872196" y="3757244"/>
            <a:ext cx="1655133" cy="954107"/>
          </a:xfrm>
          <a:prstGeom prst="rect">
            <a:avLst/>
          </a:prstGeom>
          <a:noFill/>
        </p:spPr>
        <p:txBody>
          <a:bodyPr wrap="none" rtlCol="0">
            <a:spAutoFit/>
          </a:bodyPr>
          <a:lstStyle/>
          <a:p>
            <a:r>
              <a:rPr lang="en-US" sz="2800" dirty="0">
                <a:solidFill>
                  <a:srgbClr val="0070C0"/>
                </a:solidFill>
              </a:rPr>
              <a:t>Shifting</a:t>
            </a:r>
            <a:br>
              <a:rPr lang="en-US" sz="2800" dirty="0">
                <a:solidFill>
                  <a:srgbClr val="0070C0"/>
                </a:solidFill>
              </a:rPr>
            </a:br>
            <a:r>
              <a:rPr lang="en-US" sz="2800" dirty="0">
                <a:solidFill>
                  <a:srgbClr val="0070C0"/>
                </a:solidFill>
              </a:rPr>
              <a:t>Operation</a:t>
            </a:r>
          </a:p>
        </p:txBody>
      </p:sp>
      <p:grpSp>
        <p:nvGrpSpPr>
          <p:cNvPr id="36" name="Group 35">
            <a:extLst>
              <a:ext uri="{FF2B5EF4-FFF2-40B4-BE49-F238E27FC236}">
                <a16:creationId xmlns:a16="http://schemas.microsoft.com/office/drawing/2014/main" id="{C90AD07B-7FC8-4777-B561-9B20768BDBB3}"/>
              </a:ext>
            </a:extLst>
          </p:cNvPr>
          <p:cNvGrpSpPr/>
          <p:nvPr/>
        </p:nvGrpSpPr>
        <p:grpSpPr>
          <a:xfrm>
            <a:off x="404829" y="3086100"/>
            <a:ext cx="2254376" cy="1815996"/>
            <a:chOff x="404829" y="3086100"/>
            <a:chExt cx="2254376" cy="1815996"/>
          </a:xfrm>
        </p:grpSpPr>
        <p:sp>
          <p:nvSpPr>
            <p:cNvPr id="27" name="Arrow: Down 26">
              <a:extLst>
                <a:ext uri="{FF2B5EF4-FFF2-40B4-BE49-F238E27FC236}">
                  <a16:creationId xmlns:a16="http://schemas.microsoft.com/office/drawing/2014/main" id="{A5430123-DFF5-4CCC-AAAC-CA7296FE5F2C}"/>
                </a:ext>
              </a:extLst>
            </p:cNvPr>
            <p:cNvSpPr/>
            <p:nvPr/>
          </p:nvSpPr>
          <p:spPr>
            <a:xfrm>
              <a:off x="1885950" y="3086100"/>
              <a:ext cx="773255" cy="181599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3600" dirty="0">
                  <a:latin typeface="Times New Roman" panose="02020603050405020304" pitchFamily="18" charset="0"/>
                  <a:cs typeface="Times New Roman" panose="02020603050405020304" pitchFamily="18" charset="0"/>
                </a:rPr>
                <a:t>Σ</a:t>
              </a:r>
              <a:endParaRPr lang="en-US" sz="3600" dirty="0">
                <a:latin typeface="Times New Roman" panose="02020603050405020304" pitchFamily="18" charset="0"/>
                <a:cs typeface="Times New Roman" panose="02020603050405020304" pitchFamily="18" charset="0"/>
              </a:endParaRPr>
            </a:p>
          </p:txBody>
        </p:sp>
        <p:sp>
          <p:nvSpPr>
            <p:cNvPr id="29" name="TextBox 28">
              <a:extLst>
                <a:ext uri="{FF2B5EF4-FFF2-40B4-BE49-F238E27FC236}">
                  <a16:creationId xmlns:a16="http://schemas.microsoft.com/office/drawing/2014/main" id="{8848AAC4-86F6-4557-B5BF-A8B475058A43}"/>
                </a:ext>
              </a:extLst>
            </p:cNvPr>
            <p:cNvSpPr txBox="1"/>
            <p:nvPr/>
          </p:nvSpPr>
          <p:spPr>
            <a:xfrm>
              <a:off x="404829" y="3289369"/>
              <a:ext cx="1655133" cy="954107"/>
            </a:xfrm>
            <a:prstGeom prst="rect">
              <a:avLst/>
            </a:prstGeom>
            <a:noFill/>
          </p:spPr>
          <p:txBody>
            <a:bodyPr wrap="none" rtlCol="0">
              <a:spAutoFit/>
            </a:bodyPr>
            <a:lstStyle/>
            <a:p>
              <a:pPr algn="r"/>
              <a:r>
                <a:rPr lang="en-US" sz="2800" dirty="0">
                  <a:solidFill>
                    <a:srgbClr val="0070C0"/>
                  </a:solidFill>
                </a:rPr>
                <a:t>Add</a:t>
              </a:r>
              <a:br>
                <a:rPr lang="en-US" sz="2800" dirty="0">
                  <a:solidFill>
                    <a:srgbClr val="0070C0"/>
                  </a:solidFill>
                </a:rPr>
              </a:br>
              <a:r>
                <a:rPr lang="en-US" sz="2800" dirty="0">
                  <a:solidFill>
                    <a:srgbClr val="0070C0"/>
                  </a:solidFill>
                </a:rPr>
                <a:t>Operation</a:t>
              </a:r>
            </a:p>
          </p:txBody>
        </p:sp>
      </p:grpSp>
      <p:grpSp>
        <p:nvGrpSpPr>
          <p:cNvPr id="34" name="Group 33">
            <a:extLst>
              <a:ext uri="{FF2B5EF4-FFF2-40B4-BE49-F238E27FC236}">
                <a16:creationId xmlns:a16="http://schemas.microsoft.com/office/drawing/2014/main" id="{8B04A70E-C8D2-407A-ACBD-30C9FCEFF730}"/>
              </a:ext>
            </a:extLst>
          </p:cNvPr>
          <p:cNvGrpSpPr/>
          <p:nvPr/>
        </p:nvGrpSpPr>
        <p:grpSpPr>
          <a:xfrm>
            <a:off x="773742" y="1740435"/>
            <a:ext cx="2474283" cy="2253663"/>
            <a:chOff x="773742" y="1740435"/>
            <a:chExt cx="2474283" cy="2253663"/>
          </a:xfrm>
        </p:grpSpPr>
        <p:cxnSp>
          <p:nvCxnSpPr>
            <p:cNvPr id="31" name="Straight Arrow Connector 30">
              <a:extLst>
                <a:ext uri="{FF2B5EF4-FFF2-40B4-BE49-F238E27FC236}">
                  <a16:creationId xmlns:a16="http://schemas.microsoft.com/office/drawing/2014/main" id="{67A93526-A251-4C69-94C3-9BF1CDEDE8FC}"/>
                </a:ext>
              </a:extLst>
            </p:cNvPr>
            <p:cNvCxnSpPr/>
            <p:nvPr/>
          </p:nvCxnSpPr>
          <p:spPr>
            <a:xfrm>
              <a:off x="2428875" y="2242234"/>
              <a:ext cx="819150" cy="175186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62DFBAEF-DB70-475E-AF6F-E8EFAAE9CB50}"/>
                </a:ext>
              </a:extLst>
            </p:cNvPr>
            <p:cNvSpPr txBox="1"/>
            <p:nvPr/>
          </p:nvSpPr>
          <p:spPr>
            <a:xfrm>
              <a:off x="773742" y="1740435"/>
              <a:ext cx="1655133" cy="954107"/>
            </a:xfrm>
            <a:prstGeom prst="rect">
              <a:avLst/>
            </a:prstGeom>
            <a:noFill/>
          </p:spPr>
          <p:txBody>
            <a:bodyPr wrap="none" rtlCol="0">
              <a:spAutoFit/>
            </a:bodyPr>
            <a:lstStyle/>
            <a:p>
              <a:pPr algn="r"/>
              <a:r>
                <a:rPr lang="en-US" sz="2800" dirty="0">
                  <a:solidFill>
                    <a:srgbClr val="0070C0"/>
                  </a:solidFill>
                </a:rPr>
                <a:t>Filtering</a:t>
              </a:r>
              <a:br>
                <a:rPr lang="en-US" sz="2800" dirty="0">
                  <a:solidFill>
                    <a:srgbClr val="0070C0"/>
                  </a:solidFill>
                </a:rPr>
              </a:br>
              <a:r>
                <a:rPr lang="en-US" sz="2800" dirty="0">
                  <a:solidFill>
                    <a:srgbClr val="0070C0"/>
                  </a:solidFill>
                </a:rPr>
                <a:t>Operation</a:t>
              </a:r>
            </a:p>
          </p:txBody>
        </p:sp>
      </p:grpSp>
    </p:spTree>
    <p:extLst>
      <p:ext uri="{BB962C8B-B14F-4D97-AF65-F5344CB8AC3E}">
        <p14:creationId xmlns:p14="http://schemas.microsoft.com/office/powerpoint/2010/main" val="23101966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2" fill="hold" nodeType="clickEffect">
                                  <p:stCondLst>
                                    <p:cond delay="0"/>
                                  </p:stCondLst>
                                  <p:childTnLst>
                                    <p:set>
                                      <p:cBhvr>
                                        <p:cTn id="11" dur="1" fill="hold">
                                          <p:stCondLst>
                                            <p:cond delay="0"/>
                                          </p:stCondLst>
                                        </p:cTn>
                                        <p:tgtEl>
                                          <p:spTgt spid="33"/>
                                        </p:tgtEl>
                                        <p:attrNameLst>
                                          <p:attrName>style.visibility</p:attrName>
                                        </p:attrNameLst>
                                      </p:cBhvr>
                                      <p:to>
                                        <p:strVal val="visible"/>
                                      </p:to>
                                    </p:set>
                                    <p:anim calcmode="lin" valueType="num">
                                      <p:cBhvr additive="base">
                                        <p:cTn id="12" dur="500" fill="hold"/>
                                        <p:tgtEl>
                                          <p:spTgt spid="33"/>
                                        </p:tgtEl>
                                        <p:attrNameLst>
                                          <p:attrName>ppt_x</p:attrName>
                                        </p:attrNameLst>
                                      </p:cBhvr>
                                      <p:tavLst>
                                        <p:tav tm="0">
                                          <p:val>
                                            <p:strVal val="1+#ppt_w/2"/>
                                          </p:val>
                                        </p:tav>
                                        <p:tav tm="100000">
                                          <p:val>
                                            <p:strVal val="#ppt_x"/>
                                          </p:val>
                                        </p:tav>
                                      </p:tavLst>
                                    </p:anim>
                                    <p:anim calcmode="lin" valueType="num">
                                      <p:cBhvr additive="base">
                                        <p:cTn id="13" dur="500" fill="hold"/>
                                        <p:tgtEl>
                                          <p:spTgt spid="33"/>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28"/>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2" presetClass="entr" presetSubtype="2" fill="hold" nodeType="clickEffect">
                                  <p:stCondLst>
                                    <p:cond delay="0"/>
                                  </p:stCondLst>
                                  <p:childTnLst>
                                    <p:set>
                                      <p:cBhvr>
                                        <p:cTn id="21" dur="1" fill="hold">
                                          <p:stCondLst>
                                            <p:cond delay="0"/>
                                          </p:stCondLst>
                                        </p:cTn>
                                        <p:tgtEl>
                                          <p:spTgt spid="19"/>
                                        </p:tgtEl>
                                        <p:attrNameLst>
                                          <p:attrName>style.visibility</p:attrName>
                                        </p:attrNameLst>
                                      </p:cBhvr>
                                      <p:to>
                                        <p:strVal val="visible"/>
                                      </p:to>
                                    </p:set>
                                    <p:anim calcmode="lin" valueType="num">
                                      <p:cBhvr additive="base">
                                        <p:cTn id="22" dur="500" fill="hold"/>
                                        <p:tgtEl>
                                          <p:spTgt spid="19"/>
                                        </p:tgtEl>
                                        <p:attrNameLst>
                                          <p:attrName>ppt_x</p:attrName>
                                        </p:attrNameLst>
                                      </p:cBhvr>
                                      <p:tavLst>
                                        <p:tav tm="0">
                                          <p:val>
                                            <p:strVal val="1+#ppt_w/2"/>
                                          </p:val>
                                        </p:tav>
                                        <p:tav tm="100000">
                                          <p:val>
                                            <p:strVal val="#ppt_x"/>
                                          </p:val>
                                        </p:tav>
                                      </p:tavLst>
                                    </p:anim>
                                    <p:anim calcmode="lin" valueType="num">
                                      <p:cBhvr additive="base">
                                        <p:cTn id="23" dur="500" fill="hold"/>
                                        <p:tgtEl>
                                          <p:spTgt spid="19"/>
                                        </p:tgtEl>
                                        <p:attrNameLst>
                                          <p:attrName>ppt_y</p:attrName>
                                        </p:attrNameLst>
                                      </p:cBhvr>
                                      <p:tavLst>
                                        <p:tav tm="0">
                                          <p:val>
                                            <p:strVal val="#ppt_y"/>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14"/>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34"/>
                                        </p:tgtEl>
                                        <p:attrNameLst>
                                          <p:attrName>style.visibility</p:attrName>
                                        </p:attrNameLst>
                                      </p:cBhvr>
                                      <p:to>
                                        <p:strVal val="visible"/>
                                      </p:to>
                                    </p:set>
                                    <p:animEffect transition="in" filter="wipe(left)">
                                      <p:cBhvr>
                                        <p:cTn id="32" dur="500"/>
                                        <p:tgtEl>
                                          <p:spTgt spid="34"/>
                                        </p:tgtEl>
                                      </p:cBhvr>
                                    </p:animEffect>
                                  </p:childTnLst>
                                </p:cTn>
                              </p:par>
                            </p:childTnLst>
                          </p:cTn>
                        </p:par>
                      </p:childTnLst>
                    </p:cTn>
                  </p:par>
                  <p:par>
                    <p:cTn id="33" fill="hold">
                      <p:stCondLst>
                        <p:cond delay="indefinite"/>
                      </p:stCondLst>
                      <p:childTnLst>
                        <p:par>
                          <p:cTn id="34" fill="hold">
                            <p:stCondLst>
                              <p:cond delay="0"/>
                            </p:stCondLst>
                            <p:childTnLst>
                              <p:par>
                                <p:cTn id="35" presetID="2" presetClass="entr" presetSubtype="2" fill="hold" nodeType="clickEffect">
                                  <p:stCondLst>
                                    <p:cond delay="0"/>
                                  </p:stCondLst>
                                  <p:childTnLst>
                                    <p:set>
                                      <p:cBhvr>
                                        <p:cTn id="36" dur="1" fill="hold">
                                          <p:stCondLst>
                                            <p:cond delay="0"/>
                                          </p:stCondLst>
                                        </p:cTn>
                                        <p:tgtEl>
                                          <p:spTgt spid="35"/>
                                        </p:tgtEl>
                                        <p:attrNameLst>
                                          <p:attrName>style.visibility</p:attrName>
                                        </p:attrNameLst>
                                      </p:cBhvr>
                                      <p:to>
                                        <p:strVal val="visible"/>
                                      </p:to>
                                    </p:set>
                                    <p:anim calcmode="lin" valueType="num">
                                      <p:cBhvr additive="base">
                                        <p:cTn id="37" dur="500" fill="hold"/>
                                        <p:tgtEl>
                                          <p:spTgt spid="35"/>
                                        </p:tgtEl>
                                        <p:attrNameLst>
                                          <p:attrName>ppt_x</p:attrName>
                                        </p:attrNameLst>
                                      </p:cBhvr>
                                      <p:tavLst>
                                        <p:tav tm="0">
                                          <p:val>
                                            <p:strVal val="1+#ppt_w/2"/>
                                          </p:val>
                                        </p:tav>
                                        <p:tav tm="100000">
                                          <p:val>
                                            <p:strVal val="#ppt_x"/>
                                          </p:val>
                                        </p:tav>
                                      </p:tavLst>
                                    </p:anim>
                                    <p:anim calcmode="lin" valueType="num">
                                      <p:cBhvr additive="base">
                                        <p:cTn id="38" dur="500" fill="hold"/>
                                        <p:tgtEl>
                                          <p:spTgt spid="35"/>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2" presetClass="entr" presetSubtype="1" fill="hold" nodeType="clickEffect">
                                  <p:stCondLst>
                                    <p:cond delay="0"/>
                                  </p:stCondLst>
                                  <p:childTnLst>
                                    <p:set>
                                      <p:cBhvr>
                                        <p:cTn id="42" dur="1" fill="hold">
                                          <p:stCondLst>
                                            <p:cond delay="0"/>
                                          </p:stCondLst>
                                        </p:cTn>
                                        <p:tgtEl>
                                          <p:spTgt spid="36"/>
                                        </p:tgtEl>
                                        <p:attrNameLst>
                                          <p:attrName>style.visibility</p:attrName>
                                        </p:attrNameLst>
                                      </p:cBhvr>
                                      <p:to>
                                        <p:strVal val="visible"/>
                                      </p:to>
                                    </p:set>
                                    <p:animEffect transition="in" filter="wipe(up)">
                                      <p:cBhvr>
                                        <p:cTn id="43" dur="500"/>
                                        <p:tgtEl>
                                          <p:spTgt spid="36"/>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2" fill="hold" grpId="0" nodeType="clickEffect">
                                  <p:stCondLst>
                                    <p:cond delay="0"/>
                                  </p:stCondLst>
                                  <p:childTnLst>
                                    <p:set>
                                      <p:cBhvr>
                                        <p:cTn id="47" dur="1" fill="hold">
                                          <p:stCondLst>
                                            <p:cond delay="0"/>
                                          </p:stCondLst>
                                        </p:cTn>
                                        <p:tgtEl>
                                          <p:spTgt spid="26"/>
                                        </p:tgtEl>
                                        <p:attrNameLst>
                                          <p:attrName>style.visibility</p:attrName>
                                        </p:attrNameLst>
                                      </p:cBhvr>
                                      <p:to>
                                        <p:strVal val="visible"/>
                                      </p:to>
                                    </p:set>
                                    <p:animEffect transition="in" filter="wipe(right)">
                                      <p:cBhvr>
                                        <p:cTn id="48" dur="500"/>
                                        <p:tgtEl>
                                          <p:spTgt spid="26"/>
                                        </p:tgtEl>
                                      </p:cBhvr>
                                    </p:animEffect>
                                  </p:childTnLst>
                                </p:cTn>
                              </p:par>
                            </p:childTnLst>
                          </p:cTn>
                        </p:par>
                      </p:childTnLst>
                    </p:cTn>
                  </p:par>
                  <p:par>
                    <p:cTn id="49" fill="hold">
                      <p:stCondLst>
                        <p:cond delay="indefinite"/>
                      </p:stCondLst>
                      <p:childTnLst>
                        <p:par>
                          <p:cTn id="50" fill="hold">
                            <p:stCondLst>
                              <p:cond delay="0"/>
                            </p:stCondLst>
                            <p:childTnLst>
                              <p:par>
                                <p:cTn id="51" presetID="31" presetClass="entr" presetSubtype="0" fill="hold" grpId="0" nodeType="clickEffect">
                                  <p:stCondLst>
                                    <p:cond delay="0"/>
                                  </p:stCondLst>
                                  <p:childTnLst>
                                    <p:set>
                                      <p:cBhvr>
                                        <p:cTn id="52" dur="1" fill="hold">
                                          <p:stCondLst>
                                            <p:cond delay="0"/>
                                          </p:stCondLst>
                                        </p:cTn>
                                        <p:tgtEl>
                                          <p:spTgt spid="9"/>
                                        </p:tgtEl>
                                        <p:attrNameLst>
                                          <p:attrName>style.visibility</p:attrName>
                                        </p:attrNameLst>
                                      </p:cBhvr>
                                      <p:to>
                                        <p:strVal val="visible"/>
                                      </p:to>
                                    </p:set>
                                    <p:anim calcmode="lin" valueType="num">
                                      <p:cBhvr>
                                        <p:cTn id="53" dur="1000" fill="hold"/>
                                        <p:tgtEl>
                                          <p:spTgt spid="9"/>
                                        </p:tgtEl>
                                        <p:attrNameLst>
                                          <p:attrName>ppt_w</p:attrName>
                                        </p:attrNameLst>
                                      </p:cBhvr>
                                      <p:tavLst>
                                        <p:tav tm="0">
                                          <p:val>
                                            <p:fltVal val="0"/>
                                          </p:val>
                                        </p:tav>
                                        <p:tav tm="100000">
                                          <p:val>
                                            <p:strVal val="#ppt_w"/>
                                          </p:val>
                                        </p:tav>
                                      </p:tavLst>
                                    </p:anim>
                                    <p:anim calcmode="lin" valueType="num">
                                      <p:cBhvr>
                                        <p:cTn id="54" dur="1000" fill="hold"/>
                                        <p:tgtEl>
                                          <p:spTgt spid="9"/>
                                        </p:tgtEl>
                                        <p:attrNameLst>
                                          <p:attrName>ppt_h</p:attrName>
                                        </p:attrNameLst>
                                      </p:cBhvr>
                                      <p:tavLst>
                                        <p:tav tm="0">
                                          <p:val>
                                            <p:fltVal val="0"/>
                                          </p:val>
                                        </p:tav>
                                        <p:tav tm="100000">
                                          <p:val>
                                            <p:strVal val="#ppt_h"/>
                                          </p:val>
                                        </p:tav>
                                      </p:tavLst>
                                    </p:anim>
                                    <p:anim calcmode="lin" valueType="num">
                                      <p:cBhvr>
                                        <p:cTn id="55" dur="1000" fill="hold"/>
                                        <p:tgtEl>
                                          <p:spTgt spid="9"/>
                                        </p:tgtEl>
                                        <p:attrNameLst>
                                          <p:attrName>style.rotation</p:attrName>
                                        </p:attrNameLst>
                                      </p:cBhvr>
                                      <p:tavLst>
                                        <p:tav tm="0">
                                          <p:val>
                                            <p:fltVal val="90"/>
                                          </p:val>
                                        </p:tav>
                                        <p:tav tm="100000">
                                          <p:val>
                                            <p:fltVal val="0"/>
                                          </p:val>
                                        </p:tav>
                                      </p:tavLst>
                                    </p:anim>
                                    <p:animEffect transition="in" filter="fade">
                                      <p:cBhvr>
                                        <p:cTn id="56"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2" grpId="0"/>
      <p:bldP spid="14" grpId="0"/>
      <p:bldP spid="26" grpId="0"/>
      <p:bldP spid="28"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2B636A-A97B-42BA-A92C-35F7BA8D4CA8}"/>
              </a:ext>
            </a:extLst>
          </p:cNvPr>
          <p:cNvSpPr>
            <a:spLocks noGrp="1"/>
          </p:cNvSpPr>
          <p:nvPr>
            <p:ph type="title"/>
          </p:nvPr>
        </p:nvSpPr>
        <p:spPr/>
        <p:txBody>
          <a:bodyPr/>
          <a:lstStyle/>
          <a:p>
            <a:r>
              <a:rPr lang="en-US" dirty="0"/>
              <a:t>Logical Operations</a:t>
            </a:r>
          </a:p>
        </p:txBody>
      </p:sp>
      <p:sp>
        <p:nvSpPr>
          <p:cNvPr id="3" name="Content Placeholder 2">
            <a:extLst>
              <a:ext uri="{FF2B5EF4-FFF2-40B4-BE49-F238E27FC236}">
                <a16:creationId xmlns:a16="http://schemas.microsoft.com/office/drawing/2014/main" id="{2354C6AF-9067-4216-A3B0-C8C12EFA7EDB}"/>
              </a:ext>
            </a:extLst>
          </p:cNvPr>
          <p:cNvSpPr>
            <a:spLocks noGrp="1"/>
          </p:cNvSpPr>
          <p:nvPr>
            <p:ph idx="1"/>
          </p:nvPr>
        </p:nvSpPr>
        <p:spPr>
          <a:xfrm>
            <a:off x="628650" y="1825625"/>
            <a:ext cx="7886700" cy="993775"/>
          </a:xfrm>
        </p:spPr>
        <p:txBody>
          <a:bodyPr/>
          <a:lstStyle/>
          <a:p>
            <a:r>
              <a:rPr lang="en-US" dirty="0"/>
              <a:t>Work on each bit at a time.</a:t>
            </a:r>
          </a:p>
          <a:p>
            <a:r>
              <a:rPr lang="en-US" dirty="0"/>
              <a:t>Good for signal control and manipulation.</a:t>
            </a:r>
          </a:p>
        </p:txBody>
      </p:sp>
      <p:sp>
        <p:nvSpPr>
          <p:cNvPr id="4" name="Slide Number Placeholder 3">
            <a:extLst>
              <a:ext uri="{FF2B5EF4-FFF2-40B4-BE49-F238E27FC236}">
                <a16:creationId xmlns:a16="http://schemas.microsoft.com/office/drawing/2014/main" id="{F1CA1D95-4C63-497A-9AB4-560FBCA7CC10}"/>
              </a:ext>
            </a:extLst>
          </p:cNvPr>
          <p:cNvSpPr>
            <a:spLocks noGrp="1"/>
          </p:cNvSpPr>
          <p:nvPr>
            <p:ph type="sldNum" sz="quarter" idx="12"/>
          </p:nvPr>
        </p:nvSpPr>
        <p:spPr/>
        <p:txBody>
          <a:bodyPr/>
          <a:lstStyle/>
          <a:p>
            <a:fld id="{0B02C7C3-1F9D-495C-A818-668CCDC0E8E2}" type="slidenum">
              <a:rPr lang="en-US" smtClean="0"/>
              <a:t>33</a:t>
            </a:fld>
            <a:endParaRPr lang="en-US"/>
          </a:p>
        </p:txBody>
      </p:sp>
      <p:sp>
        <p:nvSpPr>
          <p:cNvPr id="5" name="Rectangle 4">
            <a:extLst>
              <a:ext uri="{FF2B5EF4-FFF2-40B4-BE49-F238E27FC236}">
                <a16:creationId xmlns:a16="http://schemas.microsoft.com/office/drawing/2014/main" id="{6510BA35-541B-4F62-B9E0-7D759E992221}"/>
              </a:ext>
            </a:extLst>
          </p:cNvPr>
          <p:cNvSpPr/>
          <p:nvPr/>
        </p:nvSpPr>
        <p:spPr>
          <a:xfrm>
            <a:off x="3657600" y="2954336"/>
            <a:ext cx="2247900" cy="2524125"/>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a:t>Integrated Circuit full of Different Operations and Stuff </a:t>
            </a:r>
            <a:r>
              <a:rPr lang="en-US" altLang="ja-JP" sz="2400" dirty="0"/>
              <a:t>※</a:t>
            </a:r>
            <a:endParaRPr lang="en-US" sz="2400" dirty="0"/>
          </a:p>
        </p:txBody>
      </p:sp>
      <p:sp>
        <p:nvSpPr>
          <p:cNvPr id="6" name="Rectangle 5">
            <a:extLst>
              <a:ext uri="{FF2B5EF4-FFF2-40B4-BE49-F238E27FC236}">
                <a16:creationId xmlns:a16="http://schemas.microsoft.com/office/drawing/2014/main" id="{C06F2F87-C05A-470B-8958-C5F92F01C44D}"/>
              </a:ext>
            </a:extLst>
          </p:cNvPr>
          <p:cNvSpPr/>
          <p:nvPr/>
        </p:nvSpPr>
        <p:spPr>
          <a:xfrm>
            <a:off x="278026" y="6112645"/>
            <a:ext cx="4760699" cy="646331"/>
          </a:xfrm>
          <a:prstGeom prst="rect">
            <a:avLst/>
          </a:prstGeom>
        </p:spPr>
        <p:txBody>
          <a:bodyPr wrap="square">
            <a:spAutoFit/>
          </a:bodyPr>
          <a:lstStyle/>
          <a:p>
            <a:r>
              <a:rPr lang="en-US" altLang="ja-JP" dirty="0"/>
              <a:t>※ This is traditionally called a black box. Black in this case means “cannot see the inside.”</a:t>
            </a:r>
          </a:p>
        </p:txBody>
      </p:sp>
      <p:sp>
        <p:nvSpPr>
          <p:cNvPr id="7" name="Rectangle 6">
            <a:extLst>
              <a:ext uri="{FF2B5EF4-FFF2-40B4-BE49-F238E27FC236}">
                <a16:creationId xmlns:a16="http://schemas.microsoft.com/office/drawing/2014/main" id="{399A9713-31F5-4E7E-AF9C-9C3E434ED09E}"/>
              </a:ext>
            </a:extLst>
          </p:cNvPr>
          <p:cNvSpPr/>
          <p:nvPr/>
        </p:nvSpPr>
        <p:spPr>
          <a:xfrm>
            <a:off x="1057275" y="3710499"/>
            <a:ext cx="1524000" cy="504825"/>
          </a:xfrm>
          <a:prstGeom prst="rect">
            <a:avLst/>
          </a:prstGeom>
          <a:ln w="28575"/>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Input A</a:t>
            </a:r>
          </a:p>
        </p:txBody>
      </p:sp>
      <p:sp>
        <p:nvSpPr>
          <p:cNvPr id="8" name="Rectangle 7">
            <a:extLst>
              <a:ext uri="{FF2B5EF4-FFF2-40B4-BE49-F238E27FC236}">
                <a16:creationId xmlns:a16="http://schemas.microsoft.com/office/drawing/2014/main" id="{856E2ABC-83A8-49F3-AC87-29FF663722B5}"/>
              </a:ext>
            </a:extLst>
          </p:cNvPr>
          <p:cNvSpPr/>
          <p:nvPr/>
        </p:nvSpPr>
        <p:spPr>
          <a:xfrm>
            <a:off x="1057275" y="4364549"/>
            <a:ext cx="1524000" cy="504825"/>
          </a:xfrm>
          <a:prstGeom prst="rect">
            <a:avLst/>
          </a:prstGeom>
          <a:ln w="28575"/>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Input B</a:t>
            </a:r>
          </a:p>
        </p:txBody>
      </p:sp>
      <p:cxnSp>
        <p:nvCxnSpPr>
          <p:cNvPr id="11" name="Straight Arrow Connector 10">
            <a:extLst>
              <a:ext uri="{FF2B5EF4-FFF2-40B4-BE49-F238E27FC236}">
                <a16:creationId xmlns:a16="http://schemas.microsoft.com/office/drawing/2014/main" id="{CF9AD1F0-1DBF-45BE-B720-9250F8B19936}"/>
              </a:ext>
            </a:extLst>
          </p:cNvPr>
          <p:cNvCxnSpPr>
            <a:stCxn id="7" idx="3"/>
          </p:cNvCxnSpPr>
          <p:nvPr/>
        </p:nvCxnSpPr>
        <p:spPr>
          <a:xfrm flipV="1">
            <a:off x="2581275" y="3950041"/>
            <a:ext cx="1076325" cy="1287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FE46382E-09BF-407E-AB35-920C0DE021A9}"/>
              </a:ext>
            </a:extLst>
          </p:cNvPr>
          <p:cNvCxnSpPr>
            <a:stCxn id="8" idx="3"/>
          </p:cNvCxnSpPr>
          <p:nvPr/>
        </p:nvCxnSpPr>
        <p:spPr>
          <a:xfrm flipV="1">
            <a:off x="2581275" y="4607523"/>
            <a:ext cx="1076325" cy="943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797CC6FC-98AC-446B-BDA0-69971F08C742}"/>
              </a:ext>
            </a:extLst>
          </p:cNvPr>
          <p:cNvSpPr/>
          <p:nvPr/>
        </p:nvSpPr>
        <p:spPr>
          <a:xfrm>
            <a:off x="6467475" y="3710499"/>
            <a:ext cx="1524000" cy="504825"/>
          </a:xfrm>
          <a:prstGeom prst="rect">
            <a:avLst/>
          </a:prstGeom>
          <a:ln w="28575"/>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Output X</a:t>
            </a:r>
          </a:p>
        </p:txBody>
      </p:sp>
      <p:sp>
        <p:nvSpPr>
          <p:cNvPr id="17" name="Rectangle 16">
            <a:extLst>
              <a:ext uri="{FF2B5EF4-FFF2-40B4-BE49-F238E27FC236}">
                <a16:creationId xmlns:a16="http://schemas.microsoft.com/office/drawing/2014/main" id="{1766D08B-9E7B-4852-95B9-3C503E497F0D}"/>
              </a:ext>
            </a:extLst>
          </p:cNvPr>
          <p:cNvSpPr/>
          <p:nvPr/>
        </p:nvSpPr>
        <p:spPr>
          <a:xfrm>
            <a:off x="6467475" y="4364549"/>
            <a:ext cx="1524000" cy="504825"/>
          </a:xfrm>
          <a:prstGeom prst="rect">
            <a:avLst/>
          </a:prstGeom>
          <a:ln w="28575"/>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Output Y</a:t>
            </a:r>
          </a:p>
        </p:txBody>
      </p:sp>
      <p:cxnSp>
        <p:nvCxnSpPr>
          <p:cNvPr id="23" name="Straight Arrow Connector 22">
            <a:extLst>
              <a:ext uri="{FF2B5EF4-FFF2-40B4-BE49-F238E27FC236}">
                <a16:creationId xmlns:a16="http://schemas.microsoft.com/office/drawing/2014/main" id="{5727352A-22A1-42AC-AB25-69507622B32D}"/>
              </a:ext>
            </a:extLst>
          </p:cNvPr>
          <p:cNvCxnSpPr>
            <a:cxnSpLocks/>
          </p:cNvCxnSpPr>
          <p:nvPr/>
        </p:nvCxnSpPr>
        <p:spPr>
          <a:xfrm>
            <a:off x="5905500" y="4616962"/>
            <a:ext cx="561975"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7046E8D0-0309-4A46-B138-286E3117ADEF}"/>
              </a:ext>
            </a:extLst>
          </p:cNvPr>
          <p:cNvCxnSpPr>
            <a:cxnSpLocks/>
          </p:cNvCxnSpPr>
          <p:nvPr/>
        </p:nvCxnSpPr>
        <p:spPr>
          <a:xfrm>
            <a:off x="5905500" y="3968919"/>
            <a:ext cx="561975"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B2D01152-39E7-48F3-8D1C-5A3F03C76B20}"/>
              </a:ext>
            </a:extLst>
          </p:cNvPr>
          <p:cNvSpPr txBox="1"/>
          <p:nvPr/>
        </p:nvSpPr>
        <p:spPr>
          <a:xfrm>
            <a:off x="483012" y="3144836"/>
            <a:ext cx="2879314" cy="461665"/>
          </a:xfrm>
          <a:prstGeom prst="rect">
            <a:avLst/>
          </a:prstGeom>
          <a:noFill/>
        </p:spPr>
        <p:txBody>
          <a:bodyPr wrap="none" rtlCol="0">
            <a:spAutoFit/>
          </a:bodyPr>
          <a:lstStyle/>
          <a:p>
            <a:r>
              <a:rPr lang="en-US" sz="2400" dirty="0"/>
              <a:t>1100 1100 0101 0010</a:t>
            </a:r>
          </a:p>
        </p:txBody>
      </p:sp>
      <p:sp>
        <p:nvSpPr>
          <p:cNvPr id="28" name="TextBox 27">
            <a:extLst>
              <a:ext uri="{FF2B5EF4-FFF2-40B4-BE49-F238E27FC236}">
                <a16:creationId xmlns:a16="http://schemas.microsoft.com/office/drawing/2014/main" id="{086677A5-891B-497A-BFCC-AC9D798AA86C}"/>
              </a:ext>
            </a:extLst>
          </p:cNvPr>
          <p:cNvSpPr txBox="1"/>
          <p:nvPr/>
        </p:nvSpPr>
        <p:spPr>
          <a:xfrm>
            <a:off x="483012" y="4966446"/>
            <a:ext cx="2879314" cy="461665"/>
          </a:xfrm>
          <a:prstGeom prst="rect">
            <a:avLst/>
          </a:prstGeom>
          <a:noFill/>
        </p:spPr>
        <p:txBody>
          <a:bodyPr wrap="none" rtlCol="0">
            <a:spAutoFit/>
          </a:bodyPr>
          <a:lstStyle/>
          <a:p>
            <a:r>
              <a:rPr lang="en-US" sz="2400" dirty="0"/>
              <a:t>1111 0000 1111 0000</a:t>
            </a:r>
          </a:p>
        </p:txBody>
      </p:sp>
      <p:sp>
        <p:nvSpPr>
          <p:cNvPr id="29" name="TextBox 28">
            <a:extLst>
              <a:ext uri="{FF2B5EF4-FFF2-40B4-BE49-F238E27FC236}">
                <a16:creationId xmlns:a16="http://schemas.microsoft.com/office/drawing/2014/main" id="{A7F30D55-F12E-4A94-BE35-DD62B85B7162}"/>
              </a:ext>
            </a:extLst>
          </p:cNvPr>
          <p:cNvSpPr txBox="1"/>
          <p:nvPr/>
        </p:nvSpPr>
        <p:spPr>
          <a:xfrm>
            <a:off x="5988462" y="4966446"/>
            <a:ext cx="2879314" cy="461665"/>
          </a:xfrm>
          <a:prstGeom prst="rect">
            <a:avLst/>
          </a:prstGeom>
          <a:noFill/>
        </p:spPr>
        <p:txBody>
          <a:bodyPr wrap="none" rtlCol="0">
            <a:spAutoFit/>
          </a:bodyPr>
          <a:lstStyle/>
          <a:p>
            <a:r>
              <a:rPr lang="en-US" sz="2400" dirty="0"/>
              <a:t>1100 0000 0101 0000</a:t>
            </a:r>
          </a:p>
        </p:txBody>
      </p:sp>
      <p:sp>
        <p:nvSpPr>
          <p:cNvPr id="30" name="TextBox 29">
            <a:extLst>
              <a:ext uri="{FF2B5EF4-FFF2-40B4-BE49-F238E27FC236}">
                <a16:creationId xmlns:a16="http://schemas.microsoft.com/office/drawing/2014/main" id="{4D305EC0-D340-4837-9059-43D870B86D02}"/>
              </a:ext>
            </a:extLst>
          </p:cNvPr>
          <p:cNvSpPr txBox="1"/>
          <p:nvPr/>
        </p:nvSpPr>
        <p:spPr>
          <a:xfrm>
            <a:off x="5988462" y="3144836"/>
            <a:ext cx="2879314" cy="461665"/>
          </a:xfrm>
          <a:prstGeom prst="rect">
            <a:avLst/>
          </a:prstGeom>
          <a:noFill/>
        </p:spPr>
        <p:txBody>
          <a:bodyPr wrap="none" rtlCol="0">
            <a:spAutoFit/>
          </a:bodyPr>
          <a:lstStyle/>
          <a:p>
            <a:r>
              <a:rPr lang="en-US" sz="2400" dirty="0"/>
              <a:t>0011 0011 1010 1101</a:t>
            </a:r>
          </a:p>
        </p:txBody>
      </p:sp>
      <p:sp>
        <p:nvSpPr>
          <p:cNvPr id="31" name="TextBox 30">
            <a:extLst>
              <a:ext uri="{FF2B5EF4-FFF2-40B4-BE49-F238E27FC236}">
                <a16:creationId xmlns:a16="http://schemas.microsoft.com/office/drawing/2014/main" id="{3E4DB74B-95D4-4E03-9E05-0ADE1392B43F}"/>
              </a:ext>
            </a:extLst>
          </p:cNvPr>
          <p:cNvSpPr txBox="1"/>
          <p:nvPr/>
        </p:nvSpPr>
        <p:spPr>
          <a:xfrm>
            <a:off x="1599717" y="5582459"/>
            <a:ext cx="6363666" cy="461665"/>
          </a:xfrm>
          <a:prstGeom prst="rect">
            <a:avLst/>
          </a:prstGeom>
          <a:noFill/>
        </p:spPr>
        <p:txBody>
          <a:bodyPr wrap="none" rtlCol="0">
            <a:spAutoFit/>
          </a:bodyPr>
          <a:lstStyle/>
          <a:p>
            <a:pPr algn="ctr"/>
            <a:r>
              <a:rPr lang="en-US" sz="2400" dirty="0">
                <a:solidFill>
                  <a:srgbClr val="FF0000"/>
                </a:solidFill>
              </a:rPr>
              <a:t>Bonus point!: What are Output X and Y, logically?</a:t>
            </a:r>
          </a:p>
        </p:txBody>
      </p:sp>
    </p:spTree>
    <p:extLst>
      <p:ext uri="{BB962C8B-B14F-4D97-AF65-F5344CB8AC3E}">
        <p14:creationId xmlns:p14="http://schemas.microsoft.com/office/powerpoint/2010/main" val="29168668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D9C2A1-20D3-4887-816E-12E6511776C2}"/>
              </a:ext>
            </a:extLst>
          </p:cNvPr>
          <p:cNvSpPr>
            <a:spLocks noGrp="1"/>
          </p:cNvSpPr>
          <p:nvPr>
            <p:ph type="title"/>
          </p:nvPr>
        </p:nvSpPr>
        <p:spPr>
          <a:xfrm>
            <a:off x="628650" y="365126"/>
            <a:ext cx="7886700" cy="1325563"/>
          </a:xfrm>
        </p:spPr>
        <p:txBody>
          <a:bodyPr/>
          <a:lstStyle/>
          <a:p>
            <a:r>
              <a:rPr lang="en-US" dirty="0"/>
              <a:t>Logical Operators and Logic Gates</a:t>
            </a:r>
          </a:p>
        </p:txBody>
      </p:sp>
      <p:sp>
        <p:nvSpPr>
          <p:cNvPr id="4" name="Slide Number Placeholder 3">
            <a:extLst>
              <a:ext uri="{FF2B5EF4-FFF2-40B4-BE49-F238E27FC236}">
                <a16:creationId xmlns:a16="http://schemas.microsoft.com/office/drawing/2014/main" id="{48FA9AF8-326E-494F-8161-38DEFD42CE43}"/>
              </a:ext>
            </a:extLst>
          </p:cNvPr>
          <p:cNvSpPr>
            <a:spLocks noGrp="1"/>
          </p:cNvSpPr>
          <p:nvPr>
            <p:ph type="sldNum" sz="quarter" idx="12"/>
          </p:nvPr>
        </p:nvSpPr>
        <p:spPr/>
        <p:txBody>
          <a:bodyPr/>
          <a:lstStyle/>
          <a:p>
            <a:fld id="{0B02C7C3-1F9D-495C-A818-668CCDC0E8E2}" type="slidenum">
              <a:rPr lang="en-US" smtClean="0"/>
              <a:t>34</a:t>
            </a:fld>
            <a:endParaRPr lang="en-US"/>
          </a:p>
        </p:txBody>
      </p:sp>
      <p:sp>
        <p:nvSpPr>
          <p:cNvPr id="38" name="Freeform: Shape 37">
            <a:extLst>
              <a:ext uri="{FF2B5EF4-FFF2-40B4-BE49-F238E27FC236}">
                <a16:creationId xmlns:a16="http://schemas.microsoft.com/office/drawing/2014/main" id="{9A5C79D0-9C65-4C1B-A494-448FB902D3B8}"/>
              </a:ext>
            </a:extLst>
          </p:cNvPr>
          <p:cNvSpPr/>
          <p:nvPr/>
        </p:nvSpPr>
        <p:spPr>
          <a:xfrm>
            <a:off x="2061251" y="2103016"/>
            <a:ext cx="949257" cy="632838"/>
          </a:xfrm>
          <a:custGeom>
            <a:avLst/>
            <a:gdLst>
              <a:gd name="connsiteX0" fmla="*/ 0 w 571500"/>
              <a:gd name="connsiteY0" fmla="*/ 381000 h 381000"/>
              <a:gd name="connsiteX1" fmla="*/ 0 w 571500"/>
              <a:gd name="connsiteY1" fmla="*/ 285750 h 381000"/>
              <a:gd name="connsiteX2" fmla="*/ 0 w 571500"/>
              <a:gd name="connsiteY2" fmla="*/ 190500 h 381000"/>
              <a:gd name="connsiteX3" fmla="*/ 0 w 571500"/>
              <a:gd name="connsiteY3" fmla="*/ 95250 h 381000"/>
              <a:gd name="connsiteX4" fmla="*/ 0 w 571500"/>
              <a:gd name="connsiteY4" fmla="*/ 0 h 381000"/>
              <a:gd name="connsiteX5" fmla="*/ 381000 w 571500"/>
              <a:gd name="connsiteY5" fmla="*/ 0 h 381000"/>
              <a:gd name="connsiteX6" fmla="*/ 571500 w 571500"/>
              <a:gd name="connsiteY6" fmla="*/ 190500 h 381000"/>
              <a:gd name="connsiteX7" fmla="*/ 381000 w 571500"/>
              <a:gd name="connsiteY7" fmla="*/ 381000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1500" h="381000">
                <a:moveTo>
                  <a:pt x="0" y="381000"/>
                </a:moveTo>
                <a:lnTo>
                  <a:pt x="0" y="285750"/>
                </a:lnTo>
                <a:lnTo>
                  <a:pt x="0" y="190500"/>
                </a:lnTo>
                <a:lnTo>
                  <a:pt x="0" y="95250"/>
                </a:lnTo>
                <a:lnTo>
                  <a:pt x="0" y="0"/>
                </a:lnTo>
                <a:lnTo>
                  <a:pt x="381000" y="0"/>
                </a:lnTo>
                <a:cubicBezTo>
                  <a:pt x="381000" y="0"/>
                  <a:pt x="571500" y="0"/>
                  <a:pt x="571500" y="190500"/>
                </a:cubicBezTo>
                <a:cubicBezTo>
                  <a:pt x="571500" y="381000"/>
                  <a:pt x="381000" y="381000"/>
                  <a:pt x="381000" y="381000"/>
                </a:cubicBezTo>
                <a:close/>
              </a:path>
            </a:pathLst>
          </a:custGeom>
          <a:noFill/>
          <a:ln w="19050" cap="flat">
            <a:solidFill>
              <a:srgbClr val="000000"/>
            </a:solidFill>
            <a:prstDash val="solid"/>
            <a:round/>
          </a:ln>
        </p:spPr>
        <p:txBody>
          <a:bodyPr rtlCol="0" anchor="ctr"/>
          <a:lstStyle/>
          <a:p>
            <a:endParaRPr lang="en-US" sz="2400"/>
          </a:p>
        </p:txBody>
      </p:sp>
      <p:sp>
        <p:nvSpPr>
          <p:cNvPr id="41" name="Freeform: Shape 40">
            <a:extLst>
              <a:ext uri="{FF2B5EF4-FFF2-40B4-BE49-F238E27FC236}">
                <a16:creationId xmlns:a16="http://schemas.microsoft.com/office/drawing/2014/main" id="{07AE7259-E414-4DCB-B03C-0240E9DB390B}"/>
              </a:ext>
            </a:extLst>
          </p:cNvPr>
          <p:cNvSpPr/>
          <p:nvPr/>
        </p:nvSpPr>
        <p:spPr>
          <a:xfrm>
            <a:off x="6133492" y="2127548"/>
            <a:ext cx="949257" cy="632838"/>
          </a:xfrm>
          <a:custGeom>
            <a:avLst/>
            <a:gdLst>
              <a:gd name="connsiteX0" fmla="*/ 0 w 571500"/>
              <a:gd name="connsiteY0" fmla="*/ 0 h 381000"/>
              <a:gd name="connsiteX1" fmla="*/ 571500 w 571500"/>
              <a:gd name="connsiteY1" fmla="*/ 190500 h 381000"/>
              <a:gd name="connsiteX2" fmla="*/ 0 w 571500"/>
              <a:gd name="connsiteY2" fmla="*/ 381000 h 381000"/>
              <a:gd name="connsiteX3" fmla="*/ 95250 w 571500"/>
              <a:gd name="connsiteY3" fmla="*/ 285750 h 381000"/>
              <a:gd name="connsiteX4" fmla="*/ 142875 w 571500"/>
              <a:gd name="connsiteY4" fmla="*/ 190500 h 381000"/>
              <a:gd name="connsiteX5" fmla="*/ 95250 w 571500"/>
              <a:gd name="connsiteY5" fmla="*/ 95250 h 381000"/>
              <a:gd name="connsiteX6" fmla="*/ 0 w 571500"/>
              <a:gd name="connsiteY6" fmla="*/ 0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1500" h="381000">
                <a:moveTo>
                  <a:pt x="0" y="0"/>
                </a:moveTo>
                <a:cubicBezTo>
                  <a:pt x="238125" y="0"/>
                  <a:pt x="476250" y="0"/>
                  <a:pt x="571500" y="190500"/>
                </a:cubicBezTo>
                <a:cubicBezTo>
                  <a:pt x="476250" y="381000"/>
                  <a:pt x="238125" y="381000"/>
                  <a:pt x="0" y="381000"/>
                </a:cubicBezTo>
                <a:cubicBezTo>
                  <a:pt x="0" y="381000"/>
                  <a:pt x="53809" y="335920"/>
                  <a:pt x="95250" y="285750"/>
                </a:cubicBezTo>
                <a:cubicBezTo>
                  <a:pt x="121844" y="253555"/>
                  <a:pt x="142875" y="221527"/>
                  <a:pt x="142875" y="190500"/>
                </a:cubicBezTo>
                <a:cubicBezTo>
                  <a:pt x="142875" y="159743"/>
                  <a:pt x="121529" y="127228"/>
                  <a:pt x="95250" y="95250"/>
                </a:cubicBezTo>
                <a:cubicBezTo>
                  <a:pt x="53709" y="44701"/>
                  <a:pt x="0" y="0"/>
                  <a:pt x="0" y="0"/>
                </a:cubicBezTo>
                <a:close/>
              </a:path>
            </a:pathLst>
          </a:custGeom>
          <a:noFill/>
          <a:ln w="19050" cap="flat">
            <a:solidFill>
              <a:srgbClr val="000000"/>
            </a:solidFill>
            <a:prstDash val="solid"/>
            <a:round/>
          </a:ln>
        </p:spPr>
        <p:txBody>
          <a:bodyPr rtlCol="0" anchor="ctr"/>
          <a:lstStyle/>
          <a:p>
            <a:endParaRPr lang="en-US"/>
          </a:p>
        </p:txBody>
      </p:sp>
      <p:graphicFrame>
        <p:nvGraphicFramePr>
          <p:cNvPr id="49" name="Table 48">
            <a:extLst>
              <a:ext uri="{FF2B5EF4-FFF2-40B4-BE49-F238E27FC236}">
                <a16:creationId xmlns:a16="http://schemas.microsoft.com/office/drawing/2014/main" id="{6DA3C15C-2351-4247-9268-04FD8C0D784E}"/>
              </a:ext>
            </a:extLst>
          </p:cNvPr>
          <p:cNvGraphicFramePr>
            <a:graphicFrameLocks noGrp="1"/>
          </p:cNvGraphicFramePr>
          <p:nvPr>
            <p:extLst>
              <p:ext uri="{D42A27DB-BD31-4B8C-83A1-F6EECF244321}">
                <p14:modId xmlns:p14="http://schemas.microsoft.com/office/powerpoint/2010/main" val="3889287613"/>
              </p:ext>
            </p:extLst>
          </p:nvPr>
        </p:nvGraphicFramePr>
        <p:xfrm>
          <a:off x="992423" y="3460751"/>
          <a:ext cx="3086911" cy="2895600"/>
        </p:xfrm>
        <a:graphic>
          <a:graphicData uri="http://schemas.openxmlformats.org/drawingml/2006/table">
            <a:tbl>
              <a:tblPr firstRow="1" bandRow="1">
                <a:tableStyleId>{5C22544A-7EE6-4342-B048-85BDC9FD1C3A}</a:tableStyleId>
              </a:tblPr>
              <a:tblGrid>
                <a:gridCol w="663102">
                  <a:extLst>
                    <a:ext uri="{9D8B030D-6E8A-4147-A177-3AD203B41FA5}">
                      <a16:colId xmlns:a16="http://schemas.microsoft.com/office/drawing/2014/main" val="3573241645"/>
                    </a:ext>
                  </a:extLst>
                </a:gridCol>
                <a:gridCol w="663102">
                  <a:extLst>
                    <a:ext uri="{9D8B030D-6E8A-4147-A177-3AD203B41FA5}">
                      <a16:colId xmlns:a16="http://schemas.microsoft.com/office/drawing/2014/main" val="390058364"/>
                    </a:ext>
                  </a:extLst>
                </a:gridCol>
                <a:gridCol w="1760707">
                  <a:extLst>
                    <a:ext uri="{9D8B030D-6E8A-4147-A177-3AD203B41FA5}">
                      <a16:colId xmlns:a16="http://schemas.microsoft.com/office/drawing/2014/main" val="1663835774"/>
                    </a:ext>
                  </a:extLst>
                </a:gridCol>
              </a:tblGrid>
              <a:tr h="370840">
                <a:tc>
                  <a:txBody>
                    <a:bodyPr/>
                    <a:lstStyle/>
                    <a:p>
                      <a:pPr algn="ctr"/>
                      <a:r>
                        <a:rPr lang="en-US" sz="3200" dirty="0"/>
                        <a:t>A</a:t>
                      </a:r>
                    </a:p>
                  </a:txBody>
                  <a:tcPr/>
                </a:tc>
                <a:tc>
                  <a:txBody>
                    <a:bodyPr/>
                    <a:lstStyle/>
                    <a:p>
                      <a:pPr algn="ctr"/>
                      <a:r>
                        <a:rPr lang="en-US" sz="3200" dirty="0"/>
                        <a:t>B</a:t>
                      </a:r>
                    </a:p>
                  </a:txBody>
                  <a:tcPr/>
                </a:tc>
                <a:tc>
                  <a:txBody>
                    <a:bodyPr/>
                    <a:lstStyle/>
                    <a:p>
                      <a:pPr algn="ctr"/>
                      <a:r>
                        <a:rPr lang="en-US" sz="3200" dirty="0"/>
                        <a:t>X = </a:t>
                      </a:r>
                      <a:r>
                        <a:rPr lang="en-US" sz="3200" b="1" kern="1200" dirty="0">
                          <a:solidFill>
                            <a:schemeClr val="lt1"/>
                          </a:solidFill>
                          <a:latin typeface="+mn-lt"/>
                          <a:ea typeface="+mn-ea"/>
                          <a:cs typeface="+mn-cs"/>
                        </a:rPr>
                        <a:t>A ∧ </a:t>
                      </a:r>
                      <a:r>
                        <a:rPr lang="en-US" sz="3200" dirty="0"/>
                        <a:t>B</a:t>
                      </a:r>
                    </a:p>
                  </a:txBody>
                  <a:tcPr/>
                </a:tc>
                <a:extLst>
                  <a:ext uri="{0D108BD9-81ED-4DB2-BD59-A6C34878D82A}">
                    <a16:rowId xmlns:a16="http://schemas.microsoft.com/office/drawing/2014/main" val="3432334835"/>
                  </a:ext>
                </a:extLst>
              </a:tr>
              <a:tr h="370840">
                <a:tc>
                  <a:txBody>
                    <a:bodyPr/>
                    <a:lstStyle/>
                    <a:p>
                      <a:pPr algn="ctr"/>
                      <a:r>
                        <a:rPr lang="en-US" sz="3200" dirty="0"/>
                        <a:t>0</a:t>
                      </a:r>
                    </a:p>
                  </a:txBody>
                  <a:tcPr/>
                </a:tc>
                <a:tc>
                  <a:txBody>
                    <a:bodyPr/>
                    <a:lstStyle/>
                    <a:p>
                      <a:pPr algn="ctr"/>
                      <a:r>
                        <a:rPr lang="en-US" sz="3200" dirty="0"/>
                        <a:t>0</a:t>
                      </a:r>
                    </a:p>
                  </a:txBody>
                  <a:tcPr/>
                </a:tc>
                <a:tc>
                  <a:txBody>
                    <a:bodyPr/>
                    <a:lstStyle/>
                    <a:p>
                      <a:pPr algn="ctr"/>
                      <a:r>
                        <a:rPr lang="en-US" sz="3200" dirty="0"/>
                        <a:t>0</a:t>
                      </a:r>
                    </a:p>
                  </a:txBody>
                  <a:tcPr/>
                </a:tc>
                <a:extLst>
                  <a:ext uri="{0D108BD9-81ED-4DB2-BD59-A6C34878D82A}">
                    <a16:rowId xmlns:a16="http://schemas.microsoft.com/office/drawing/2014/main" val="2041207368"/>
                  </a:ext>
                </a:extLst>
              </a:tr>
              <a:tr h="370840">
                <a:tc>
                  <a:txBody>
                    <a:bodyPr/>
                    <a:lstStyle/>
                    <a:p>
                      <a:pPr algn="ctr"/>
                      <a:r>
                        <a:rPr lang="en-US" sz="3200" dirty="0"/>
                        <a:t>0</a:t>
                      </a:r>
                    </a:p>
                  </a:txBody>
                  <a:tcPr/>
                </a:tc>
                <a:tc>
                  <a:txBody>
                    <a:bodyPr/>
                    <a:lstStyle/>
                    <a:p>
                      <a:pPr algn="ctr"/>
                      <a:r>
                        <a:rPr lang="en-US" sz="3200" dirty="0"/>
                        <a:t>1</a:t>
                      </a:r>
                    </a:p>
                  </a:txBody>
                  <a:tcPr/>
                </a:tc>
                <a:tc>
                  <a:txBody>
                    <a:bodyPr/>
                    <a:lstStyle/>
                    <a:p>
                      <a:pPr algn="ctr"/>
                      <a:r>
                        <a:rPr lang="en-US" sz="3200" dirty="0"/>
                        <a:t>0</a:t>
                      </a:r>
                    </a:p>
                  </a:txBody>
                  <a:tcPr/>
                </a:tc>
                <a:extLst>
                  <a:ext uri="{0D108BD9-81ED-4DB2-BD59-A6C34878D82A}">
                    <a16:rowId xmlns:a16="http://schemas.microsoft.com/office/drawing/2014/main" val="4161961897"/>
                  </a:ext>
                </a:extLst>
              </a:tr>
              <a:tr h="370840">
                <a:tc>
                  <a:txBody>
                    <a:bodyPr/>
                    <a:lstStyle/>
                    <a:p>
                      <a:pPr algn="ctr"/>
                      <a:r>
                        <a:rPr lang="en-US" sz="3200" dirty="0"/>
                        <a:t>1</a:t>
                      </a:r>
                    </a:p>
                  </a:txBody>
                  <a:tcPr/>
                </a:tc>
                <a:tc>
                  <a:txBody>
                    <a:bodyPr/>
                    <a:lstStyle/>
                    <a:p>
                      <a:pPr algn="ctr"/>
                      <a:r>
                        <a:rPr lang="en-US" sz="3200" dirty="0"/>
                        <a:t>0</a:t>
                      </a:r>
                    </a:p>
                  </a:txBody>
                  <a:tcPr/>
                </a:tc>
                <a:tc>
                  <a:txBody>
                    <a:bodyPr/>
                    <a:lstStyle/>
                    <a:p>
                      <a:pPr algn="ctr"/>
                      <a:r>
                        <a:rPr lang="en-US" sz="3200" dirty="0"/>
                        <a:t>0</a:t>
                      </a:r>
                    </a:p>
                  </a:txBody>
                  <a:tcPr/>
                </a:tc>
                <a:extLst>
                  <a:ext uri="{0D108BD9-81ED-4DB2-BD59-A6C34878D82A}">
                    <a16:rowId xmlns:a16="http://schemas.microsoft.com/office/drawing/2014/main" val="1782237437"/>
                  </a:ext>
                </a:extLst>
              </a:tr>
              <a:tr h="370840">
                <a:tc>
                  <a:txBody>
                    <a:bodyPr/>
                    <a:lstStyle/>
                    <a:p>
                      <a:pPr algn="ctr"/>
                      <a:r>
                        <a:rPr lang="en-US" sz="3200" dirty="0"/>
                        <a:t>1</a:t>
                      </a:r>
                    </a:p>
                  </a:txBody>
                  <a:tcPr/>
                </a:tc>
                <a:tc>
                  <a:txBody>
                    <a:bodyPr/>
                    <a:lstStyle/>
                    <a:p>
                      <a:pPr algn="ctr"/>
                      <a:r>
                        <a:rPr lang="en-US" sz="3200" dirty="0"/>
                        <a:t>1</a:t>
                      </a:r>
                    </a:p>
                  </a:txBody>
                  <a:tcPr/>
                </a:tc>
                <a:tc>
                  <a:txBody>
                    <a:bodyPr/>
                    <a:lstStyle/>
                    <a:p>
                      <a:pPr algn="ctr"/>
                      <a:r>
                        <a:rPr lang="en-US" sz="3200" dirty="0">
                          <a:solidFill>
                            <a:srgbClr val="FF0000"/>
                          </a:solidFill>
                        </a:rPr>
                        <a:t>1</a:t>
                      </a:r>
                    </a:p>
                  </a:txBody>
                  <a:tcPr/>
                </a:tc>
                <a:extLst>
                  <a:ext uri="{0D108BD9-81ED-4DB2-BD59-A6C34878D82A}">
                    <a16:rowId xmlns:a16="http://schemas.microsoft.com/office/drawing/2014/main" val="2999993065"/>
                  </a:ext>
                </a:extLst>
              </a:tr>
            </a:tbl>
          </a:graphicData>
        </a:graphic>
      </p:graphicFrame>
      <p:cxnSp>
        <p:nvCxnSpPr>
          <p:cNvPr id="55" name="Straight Connector 54">
            <a:extLst>
              <a:ext uri="{FF2B5EF4-FFF2-40B4-BE49-F238E27FC236}">
                <a16:creationId xmlns:a16="http://schemas.microsoft.com/office/drawing/2014/main" id="{5D9F51F6-1C14-4E76-96EF-638591575A43}"/>
              </a:ext>
            </a:extLst>
          </p:cNvPr>
          <p:cNvCxnSpPr>
            <a:cxnSpLocks/>
            <a:stCxn id="38" idx="3"/>
          </p:cNvCxnSpPr>
          <p:nvPr/>
        </p:nvCxnSpPr>
        <p:spPr>
          <a:xfrm flipH="1">
            <a:off x="1060450" y="2261226"/>
            <a:ext cx="100080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A03BADDF-DF10-4071-9B0D-7A2BA92DF43D}"/>
              </a:ext>
            </a:extLst>
          </p:cNvPr>
          <p:cNvCxnSpPr>
            <a:cxnSpLocks/>
            <a:stCxn id="38" idx="1"/>
          </p:cNvCxnSpPr>
          <p:nvPr/>
        </p:nvCxnSpPr>
        <p:spPr>
          <a:xfrm flipH="1">
            <a:off x="1060450" y="2577645"/>
            <a:ext cx="1000801" cy="0"/>
          </a:xfrm>
          <a:prstGeom prst="line">
            <a:avLst/>
          </a:prstGeom>
        </p:spPr>
        <p:style>
          <a:lnRef idx="1">
            <a:schemeClr val="accent1"/>
          </a:lnRef>
          <a:fillRef idx="0">
            <a:schemeClr val="accent1"/>
          </a:fillRef>
          <a:effectRef idx="0">
            <a:schemeClr val="accent1"/>
          </a:effectRef>
          <a:fontRef idx="minor">
            <a:schemeClr val="tx1"/>
          </a:fontRef>
        </p:style>
      </p:cxnSp>
      <p:sp>
        <p:nvSpPr>
          <p:cNvPr id="60" name="TextBox 59">
            <a:extLst>
              <a:ext uri="{FF2B5EF4-FFF2-40B4-BE49-F238E27FC236}">
                <a16:creationId xmlns:a16="http://schemas.microsoft.com/office/drawing/2014/main" id="{C1E07411-AB2D-4CE9-9129-9A2A634FD39C}"/>
              </a:ext>
            </a:extLst>
          </p:cNvPr>
          <p:cNvSpPr txBox="1"/>
          <p:nvPr/>
        </p:nvSpPr>
        <p:spPr>
          <a:xfrm>
            <a:off x="953136" y="1869751"/>
            <a:ext cx="362600" cy="461665"/>
          </a:xfrm>
          <a:prstGeom prst="rect">
            <a:avLst/>
          </a:prstGeom>
          <a:noFill/>
        </p:spPr>
        <p:txBody>
          <a:bodyPr wrap="none" rtlCol="0">
            <a:spAutoFit/>
          </a:bodyPr>
          <a:lstStyle/>
          <a:p>
            <a:r>
              <a:rPr lang="en-US" sz="2400" dirty="0"/>
              <a:t>A</a:t>
            </a:r>
          </a:p>
        </p:txBody>
      </p:sp>
      <p:sp>
        <p:nvSpPr>
          <p:cNvPr id="61" name="TextBox 60">
            <a:extLst>
              <a:ext uri="{FF2B5EF4-FFF2-40B4-BE49-F238E27FC236}">
                <a16:creationId xmlns:a16="http://schemas.microsoft.com/office/drawing/2014/main" id="{6213EFBD-27AD-45B9-8736-204330A2A4EA}"/>
              </a:ext>
            </a:extLst>
          </p:cNvPr>
          <p:cNvSpPr txBox="1"/>
          <p:nvPr/>
        </p:nvSpPr>
        <p:spPr>
          <a:xfrm>
            <a:off x="953136" y="2490313"/>
            <a:ext cx="351378" cy="461665"/>
          </a:xfrm>
          <a:prstGeom prst="rect">
            <a:avLst/>
          </a:prstGeom>
          <a:noFill/>
        </p:spPr>
        <p:txBody>
          <a:bodyPr wrap="none" rtlCol="0">
            <a:spAutoFit/>
          </a:bodyPr>
          <a:lstStyle/>
          <a:p>
            <a:r>
              <a:rPr lang="en-US" sz="2400" dirty="0"/>
              <a:t>B</a:t>
            </a:r>
          </a:p>
        </p:txBody>
      </p:sp>
      <p:sp>
        <p:nvSpPr>
          <p:cNvPr id="62" name="TextBox 61">
            <a:extLst>
              <a:ext uri="{FF2B5EF4-FFF2-40B4-BE49-F238E27FC236}">
                <a16:creationId xmlns:a16="http://schemas.microsoft.com/office/drawing/2014/main" id="{D52A55D0-796C-4573-8268-8AF74F4AE081}"/>
              </a:ext>
            </a:extLst>
          </p:cNvPr>
          <p:cNvSpPr txBox="1"/>
          <p:nvPr/>
        </p:nvSpPr>
        <p:spPr>
          <a:xfrm>
            <a:off x="3642049" y="2342414"/>
            <a:ext cx="344966" cy="461665"/>
          </a:xfrm>
          <a:prstGeom prst="rect">
            <a:avLst/>
          </a:prstGeom>
          <a:noFill/>
        </p:spPr>
        <p:txBody>
          <a:bodyPr wrap="none" rtlCol="0">
            <a:spAutoFit/>
          </a:bodyPr>
          <a:lstStyle/>
          <a:p>
            <a:r>
              <a:rPr lang="en-US" sz="2400" dirty="0"/>
              <a:t>X</a:t>
            </a:r>
          </a:p>
        </p:txBody>
      </p:sp>
      <p:cxnSp>
        <p:nvCxnSpPr>
          <p:cNvPr id="64" name="Straight Connector 63">
            <a:extLst>
              <a:ext uri="{FF2B5EF4-FFF2-40B4-BE49-F238E27FC236}">
                <a16:creationId xmlns:a16="http://schemas.microsoft.com/office/drawing/2014/main" id="{C9253A8D-4BB6-405E-908C-7E6561B5E0FA}"/>
              </a:ext>
            </a:extLst>
          </p:cNvPr>
          <p:cNvCxnSpPr>
            <a:stCxn id="38" idx="6"/>
          </p:cNvCxnSpPr>
          <p:nvPr/>
        </p:nvCxnSpPr>
        <p:spPr>
          <a:xfrm>
            <a:off x="3010508" y="2419435"/>
            <a:ext cx="843942" cy="0"/>
          </a:xfrm>
          <a:prstGeom prst="line">
            <a:avLst/>
          </a:prstGeom>
        </p:spPr>
        <p:style>
          <a:lnRef idx="1">
            <a:schemeClr val="accent1"/>
          </a:lnRef>
          <a:fillRef idx="0">
            <a:schemeClr val="accent1"/>
          </a:fillRef>
          <a:effectRef idx="0">
            <a:schemeClr val="accent1"/>
          </a:effectRef>
          <a:fontRef idx="minor">
            <a:schemeClr val="tx1"/>
          </a:fontRef>
        </p:style>
      </p:cxnSp>
      <p:sp>
        <p:nvSpPr>
          <p:cNvPr id="65" name="TextBox 64">
            <a:extLst>
              <a:ext uri="{FF2B5EF4-FFF2-40B4-BE49-F238E27FC236}">
                <a16:creationId xmlns:a16="http://schemas.microsoft.com/office/drawing/2014/main" id="{E39D5C08-EC73-4FA5-A003-742C2B97F928}"/>
              </a:ext>
            </a:extLst>
          </p:cNvPr>
          <p:cNvSpPr txBox="1"/>
          <p:nvPr/>
        </p:nvSpPr>
        <p:spPr>
          <a:xfrm>
            <a:off x="1830300" y="3005847"/>
            <a:ext cx="1411156" cy="461665"/>
          </a:xfrm>
          <a:prstGeom prst="rect">
            <a:avLst/>
          </a:prstGeom>
          <a:noFill/>
        </p:spPr>
        <p:txBody>
          <a:bodyPr wrap="none" rtlCol="0">
            <a:spAutoFit/>
          </a:bodyPr>
          <a:lstStyle/>
          <a:p>
            <a:pPr algn="ctr"/>
            <a:r>
              <a:rPr lang="en-US" sz="2400" dirty="0"/>
              <a:t>AND Gate</a:t>
            </a:r>
          </a:p>
        </p:txBody>
      </p:sp>
      <p:graphicFrame>
        <p:nvGraphicFramePr>
          <p:cNvPr id="67" name="Table 66">
            <a:extLst>
              <a:ext uri="{FF2B5EF4-FFF2-40B4-BE49-F238E27FC236}">
                <a16:creationId xmlns:a16="http://schemas.microsoft.com/office/drawing/2014/main" id="{B0082C97-F33E-40C1-A941-9FD1B10778C6}"/>
              </a:ext>
            </a:extLst>
          </p:cNvPr>
          <p:cNvGraphicFramePr>
            <a:graphicFrameLocks noGrp="1"/>
          </p:cNvGraphicFramePr>
          <p:nvPr>
            <p:extLst>
              <p:ext uri="{D42A27DB-BD31-4B8C-83A1-F6EECF244321}">
                <p14:modId xmlns:p14="http://schemas.microsoft.com/office/powerpoint/2010/main" val="685025614"/>
              </p:ext>
            </p:extLst>
          </p:nvPr>
        </p:nvGraphicFramePr>
        <p:xfrm>
          <a:off x="5064666" y="3460751"/>
          <a:ext cx="3086911" cy="2895600"/>
        </p:xfrm>
        <a:graphic>
          <a:graphicData uri="http://schemas.openxmlformats.org/drawingml/2006/table">
            <a:tbl>
              <a:tblPr firstRow="1" bandRow="1">
                <a:tableStyleId>{5C22544A-7EE6-4342-B048-85BDC9FD1C3A}</a:tableStyleId>
              </a:tblPr>
              <a:tblGrid>
                <a:gridCol w="663102">
                  <a:extLst>
                    <a:ext uri="{9D8B030D-6E8A-4147-A177-3AD203B41FA5}">
                      <a16:colId xmlns:a16="http://schemas.microsoft.com/office/drawing/2014/main" val="3573241645"/>
                    </a:ext>
                  </a:extLst>
                </a:gridCol>
                <a:gridCol w="663102">
                  <a:extLst>
                    <a:ext uri="{9D8B030D-6E8A-4147-A177-3AD203B41FA5}">
                      <a16:colId xmlns:a16="http://schemas.microsoft.com/office/drawing/2014/main" val="390058364"/>
                    </a:ext>
                  </a:extLst>
                </a:gridCol>
                <a:gridCol w="1760707">
                  <a:extLst>
                    <a:ext uri="{9D8B030D-6E8A-4147-A177-3AD203B41FA5}">
                      <a16:colId xmlns:a16="http://schemas.microsoft.com/office/drawing/2014/main" val="1663835774"/>
                    </a:ext>
                  </a:extLst>
                </a:gridCol>
              </a:tblGrid>
              <a:tr h="370840">
                <a:tc>
                  <a:txBody>
                    <a:bodyPr/>
                    <a:lstStyle/>
                    <a:p>
                      <a:pPr algn="ctr"/>
                      <a:r>
                        <a:rPr lang="en-US" sz="3200" dirty="0"/>
                        <a:t>A</a:t>
                      </a:r>
                    </a:p>
                  </a:txBody>
                  <a:tcPr/>
                </a:tc>
                <a:tc>
                  <a:txBody>
                    <a:bodyPr/>
                    <a:lstStyle/>
                    <a:p>
                      <a:pPr algn="ctr"/>
                      <a:r>
                        <a:rPr lang="en-US" sz="3200" dirty="0"/>
                        <a:t>B</a:t>
                      </a:r>
                    </a:p>
                  </a:txBody>
                  <a:tcPr/>
                </a:tc>
                <a:tc>
                  <a:txBody>
                    <a:bodyPr/>
                    <a:lstStyle/>
                    <a:p>
                      <a:pPr algn="ctr"/>
                      <a:r>
                        <a:rPr lang="en-US" sz="3200" dirty="0"/>
                        <a:t>X = A </a:t>
                      </a:r>
                      <a:r>
                        <a:rPr lang="en-US" sz="3200" b="1" kern="1200" dirty="0">
                          <a:solidFill>
                            <a:schemeClr val="lt1"/>
                          </a:solidFill>
                          <a:latin typeface="+mn-lt"/>
                          <a:ea typeface="+mn-ea"/>
                          <a:cs typeface="+mn-cs"/>
                        </a:rPr>
                        <a:t>∨</a:t>
                      </a:r>
                      <a:r>
                        <a:rPr lang="en-US" sz="3200" dirty="0"/>
                        <a:t> B</a:t>
                      </a:r>
                    </a:p>
                  </a:txBody>
                  <a:tcPr/>
                </a:tc>
                <a:extLst>
                  <a:ext uri="{0D108BD9-81ED-4DB2-BD59-A6C34878D82A}">
                    <a16:rowId xmlns:a16="http://schemas.microsoft.com/office/drawing/2014/main" val="3432334835"/>
                  </a:ext>
                </a:extLst>
              </a:tr>
              <a:tr h="370840">
                <a:tc>
                  <a:txBody>
                    <a:bodyPr/>
                    <a:lstStyle/>
                    <a:p>
                      <a:pPr algn="ctr"/>
                      <a:r>
                        <a:rPr lang="en-US" sz="3200" dirty="0"/>
                        <a:t>0</a:t>
                      </a:r>
                    </a:p>
                  </a:txBody>
                  <a:tcPr/>
                </a:tc>
                <a:tc>
                  <a:txBody>
                    <a:bodyPr/>
                    <a:lstStyle/>
                    <a:p>
                      <a:pPr algn="ctr"/>
                      <a:r>
                        <a:rPr lang="en-US" sz="3200" dirty="0"/>
                        <a:t>0</a:t>
                      </a:r>
                    </a:p>
                  </a:txBody>
                  <a:tcPr/>
                </a:tc>
                <a:tc>
                  <a:txBody>
                    <a:bodyPr/>
                    <a:lstStyle/>
                    <a:p>
                      <a:pPr algn="ctr"/>
                      <a:r>
                        <a:rPr lang="en-US" sz="3200" dirty="0"/>
                        <a:t>0</a:t>
                      </a:r>
                    </a:p>
                  </a:txBody>
                  <a:tcPr/>
                </a:tc>
                <a:extLst>
                  <a:ext uri="{0D108BD9-81ED-4DB2-BD59-A6C34878D82A}">
                    <a16:rowId xmlns:a16="http://schemas.microsoft.com/office/drawing/2014/main" val="2041207368"/>
                  </a:ext>
                </a:extLst>
              </a:tr>
              <a:tr h="370840">
                <a:tc>
                  <a:txBody>
                    <a:bodyPr/>
                    <a:lstStyle/>
                    <a:p>
                      <a:pPr algn="ctr"/>
                      <a:r>
                        <a:rPr lang="en-US" sz="3200" dirty="0"/>
                        <a:t>0</a:t>
                      </a:r>
                    </a:p>
                  </a:txBody>
                  <a:tcPr/>
                </a:tc>
                <a:tc>
                  <a:txBody>
                    <a:bodyPr/>
                    <a:lstStyle/>
                    <a:p>
                      <a:pPr algn="ctr"/>
                      <a:r>
                        <a:rPr lang="en-US" sz="3200" dirty="0"/>
                        <a:t>1</a:t>
                      </a:r>
                    </a:p>
                  </a:txBody>
                  <a:tcPr/>
                </a:tc>
                <a:tc>
                  <a:txBody>
                    <a:bodyPr/>
                    <a:lstStyle/>
                    <a:p>
                      <a:pPr algn="ctr"/>
                      <a:r>
                        <a:rPr lang="en-US" sz="3200" dirty="0">
                          <a:solidFill>
                            <a:srgbClr val="FF0000"/>
                          </a:solidFill>
                        </a:rPr>
                        <a:t>1</a:t>
                      </a:r>
                    </a:p>
                  </a:txBody>
                  <a:tcPr/>
                </a:tc>
                <a:extLst>
                  <a:ext uri="{0D108BD9-81ED-4DB2-BD59-A6C34878D82A}">
                    <a16:rowId xmlns:a16="http://schemas.microsoft.com/office/drawing/2014/main" val="4161961897"/>
                  </a:ext>
                </a:extLst>
              </a:tr>
              <a:tr h="370840">
                <a:tc>
                  <a:txBody>
                    <a:bodyPr/>
                    <a:lstStyle/>
                    <a:p>
                      <a:pPr algn="ctr"/>
                      <a:r>
                        <a:rPr lang="en-US" sz="3200" dirty="0"/>
                        <a:t>1</a:t>
                      </a:r>
                    </a:p>
                  </a:txBody>
                  <a:tcPr/>
                </a:tc>
                <a:tc>
                  <a:txBody>
                    <a:bodyPr/>
                    <a:lstStyle/>
                    <a:p>
                      <a:pPr algn="ctr"/>
                      <a:r>
                        <a:rPr lang="en-US" sz="3200" dirty="0"/>
                        <a:t>0</a:t>
                      </a:r>
                    </a:p>
                  </a:txBody>
                  <a:tcPr/>
                </a:tc>
                <a:tc>
                  <a:txBody>
                    <a:bodyPr/>
                    <a:lstStyle/>
                    <a:p>
                      <a:pPr algn="ctr"/>
                      <a:r>
                        <a:rPr lang="en-US" sz="3200" dirty="0">
                          <a:solidFill>
                            <a:srgbClr val="FF0000"/>
                          </a:solidFill>
                        </a:rPr>
                        <a:t>1</a:t>
                      </a:r>
                    </a:p>
                  </a:txBody>
                  <a:tcPr/>
                </a:tc>
                <a:extLst>
                  <a:ext uri="{0D108BD9-81ED-4DB2-BD59-A6C34878D82A}">
                    <a16:rowId xmlns:a16="http://schemas.microsoft.com/office/drawing/2014/main" val="1782237437"/>
                  </a:ext>
                </a:extLst>
              </a:tr>
              <a:tr h="370840">
                <a:tc>
                  <a:txBody>
                    <a:bodyPr/>
                    <a:lstStyle/>
                    <a:p>
                      <a:pPr algn="ctr"/>
                      <a:r>
                        <a:rPr lang="en-US" sz="3200" dirty="0"/>
                        <a:t>1</a:t>
                      </a:r>
                    </a:p>
                  </a:txBody>
                  <a:tcPr/>
                </a:tc>
                <a:tc>
                  <a:txBody>
                    <a:bodyPr/>
                    <a:lstStyle/>
                    <a:p>
                      <a:pPr algn="ctr"/>
                      <a:r>
                        <a:rPr lang="en-US" sz="3200" dirty="0"/>
                        <a:t>1</a:t>
                      </a:r>
                    </a:p>
                  </a:txBody>
                  <a:tcPr/>
                </a:tc>
                <a:tc>
                  <a:txBody>
                    <a:bodyPr/>
                    <a:lstStyle/>
                    <a:p>
                      <a:pPr algn="ctr"/>
                      <a:r>
                        <a:rPr lang="en-US" sz="3200" dirty="0">
                          <a:solidFill>
                            <a:srgbClr val="FF0000"/>
                          </a:solidFill>
                        </a:rPr>
                        <a:t>1</a:t>
                      </a:r>
                    </a:p>
                  </a:txBody>
                  <a:tcPr/>
                </a:tc>
                <a:extLst>
                  <a:ext uri="{0D108BD9-81ED-4DB2-BD59-A6C34878D82A}">
                    <a16:rowId xmlns:a16="http://schemas.microsoft.com/office/drawing/2014/main" val="2999993065"/>
                  </a:ext>
                </a:extLst>
              </a:tr>
            </a:tbl>
          </a:graphicData>
        </a:graphic>
      </p:graphicFrame>
      <p:sp>
        <p:nvSpPr>
          <p:cNvPr id="68" name="TextBox 67">
            <a:extLst>
              <a:ext uri="{FF2B5EF4-FFF2-40B4-BE49-F238E27FC236}">
                <a16:creationId xmlns:a16="http://schemas.microsoft.com/office/drawing/2014/main" id="{C548EABA-6584-4070-8818-227173A21B99}"/>
              </a:ext>
            </a:extLst>
          </p:cNvPr>
          <p:cNvSpPr txBox="1"/>
          <p:nvPr/>
        </p:nvSpPr>
        <p:spPr>
          <a:xfrm>
            <a:off x="6000326" y="3005847"/>
            <a:ext cx="1215589" cy="461665"/>
          </a:xfrm>
          <a:prstGeom prst="rect">
            <a:avLst/>
          </a:prstGeom>
          <a:noFill/>
        </p:spPr>
        <p:txBody>
          <a:bodyPr wrap="none" rtlCol="0">
            <a:spAutoFit/>
          </a:bodyPr>
          <a:lstStyle/>
          <a:p>
            <a:pPr algn="ctr"/>
            <a:r>
              <a:rPr lang="en-US" sz="2400" dirty="0"/>
              <a:t>OR Gate</a:t>
            </a:r>
          </a:p>
        </p:txBody>
      </p:sp>
      <p:sp>
        <p:nvSpPr>
          <p:cNvPr id="69" name="TextBox 68">
            <a:extLst>
              <a:ext uri="{FF2B5EF4-FFF2-40B4-BE49-F238E27FC236}">
                <a16:creationId xmlns:a16="http://schemas.microsoft.com/office/drawing/2014/main" id="{01497867-8758-44B7-A178-89ACE0D86E2C}"/>
              </a:ext>
            </a:extLst>
          </p:cNvPr>
          <p:cNvSpPr txBox="1"/>
          <p:nvPr/>
        </p:nvSpPr>
        <p:spPr>
          <a:xfrm>
            <a:off x="5156985" y="1869751"/>
            <a:ext cx="362600" cy="461665"/>
          </a:xfrm>
          <a:prstGeom prst="rect">
            <a:avLst/>
          </a:prstGeom>
          <a:noFill/>
        </p:spPr>
        <p:txBody>
          <a:bodyPr wrap="none" rtlCol="0">
            <a:spAutoFit/>
          </a:bodyPr>
          <a:lstStyle/>
          <a:p>
            <a:r>
              <a:rPr lang="en-US" sz="2400" dirty="0"/>
              <a:t>A</a:t>
            </a:r>
          </a:p>
        </p:txBody>
      </p:sp>
      <p:sp>
        <p:nvSpPr>
          <p:cNvPr id="70" name="TextBox 69">
            <a:extLst>
              <a:ext uri="{FF2B5EF4-FFF2-40B4-BE49-F238E27FC236}">
                <a16:creationId xmlns:a16="http://schemas.microsoft.com/office/drawing/2014/main" id="{E4FB83A0-B9BB-46A4-8A6B-7A4D62BDA23F}"/>
              </a:ext>
            </a:extLst>
          </p:cNvPr>
          <p:cNvSpPr txBox="1"/>
          <p:nvPr/>
        </p:nvSpPr>
        <p:spPr>
          <a:xfrm>
            <a:off x="5156985" y="2490313"/>
            <a:ext cx="351378" cy="461665"/>
          </a:xfrm>
          <a:prstGeom prst="rect">
            <a:avLst/>
          </a:prstGeom>
          <a:noFill/>
        </p:spPr>
        <p:txBody>
          <a:bodyPr wrap="none" rtlCol="0">
            <a:spAutoFit/>
          </a:bodyPr>
          <a:lstStyle/>
          <a:p>
            <a:r>
              <a:rPr lang="en-US" sz="2400" dirty="0"/>
              <a:t>B</a:t>
            </a:r>
          </a:p>
        </p:txBody>
      </p:sp>
      <p:sp>
        <p:nvSpPr>
          <p:cNvPr id="71" name="TextBox 70">
            <a:extLst>
              <a:ext uri="{FF2B5EF4-FFF2-40B4-BE49-F238E27FC236}">
                <a16:creationId xmlns:a16="http://schemas.microsoft.com/office/drawing/2014/main" id="{4B30C288-20C4-45E7-8AE1-6029D21FE032}"/>
              </a:ext>
            </a:extLst>
          </p:cNvPr>
          <p:cNvSpPr txBox="1"/>
          <p:nvPr/>
        </p:nvSpPr>
        <p:spPr>
          <a:xfrm>
            <a:off x="7845898" y="2342414"/>
            <a:ext cx="344966" cy="461665"/>
          </a:xfrm>
          <a:prstGeom prst="rect">
            <a:avLst/>
          </a:prstGeom>
          <a:noFill/>
        </p:spPr>
        <p:txBody>
          <a:bodyPr wrap="none" rtlCol="0">
            <a:spAutoFit/>
          </a:bodyPr>
          <a:lstStyle/>
          <a:p>
            <a:r>
              <a:rPr lang="en-US" sz="2400" dirty="0"/>
              <a:t>X</a:t>
            </a:r>
          </a:p>
        </p:txBody>
      </p:sp>
      <p:cxnSp>
        <p:nvCxnSpPr>
          <p:cNvPr id="72" name="Straight Connector 71">
            <a:extLst>
              <a:ext uri="{FF2B5EF4-FFF2-40B4-BE49-F238E27FC236}">
                <a16:creationId xmlns:a16="http://schemas.microsoft.com/office/drawing/2014/main" id="{C24B26DA-8829-4456-BA00-B57565B8628B}"/>
              </a:ext>
            </a:extLst>
          </p:cNvPr>
          <p:cNvCxnSpPr>
            <a:cxnSpLocks/>
          </p:cNvCxnSpPr>
          <p:nvPr/>
        </p:nvCxnSpPr>
        <p:spPr>
          <a:xfrm flipH="1">
            <a:off x="5268878" y="2261226"/>
            <a:ext cx="100080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64B7A924-2284-40CB-A776-A229B9C32A5C}"/>
              </a:ext>
            </a:extLst>
          </p:cNvPr>
          <p:cNvCxnSpPr>
            <a:cxnSpLocks/>
          </p:cNvCxnSpPr>
          <p:nvPr/>
        </p:nvCxnSpPr>
        <p:spPr>
          <a:xfrm flipH="1">
            <a:off x="5268878" y="2577645"/>
            <a:ext cx="100080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CF7337D3-D010-409B-B3F3-C493F369B55A}"/>
              </a:ext>
            </a:extLst>
          </p:cNvPr>
          <p:cNvCxnSpPr/>
          <p:nvPr/>
        </p:nvCxnSpPr>
        <p:spPr>
          <a:xfrm>
            <a:off x="7082749" y="2419435"/>
            <a:ext cx="84394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8821652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D9C2A1-20D3-4887-816E-12E6511776C2}"/>
              </a:ext>
            </a:extLst>
          </p:cNvPr>
          <p:cNvSpPr>
            <a:spLocks noGrp="1"/>
          </p:cNvSpPr>
          <p:nvPr>
            <p:ph type="title"/>
          </p:nvPr>
        </p:nvSpPr>
        <p:spPr>
          <a:xfrm>
            <a:off x="628650" y="365126"/>
            <a:ext cx="7886700" cy="1325563"/>
          </a:xfrm>
        </p:spPr>
        <p:txBody>
          <a:bodyPr/>
          <a:lstStyle/>
          <a:p>
            <a:r>
              <a:rPr lang="en-US" dirty="0"/>
              <a:t>Logical Operators and Logic Gates</a:t>
            </a:r>
          </a:p>
        </p:txBody>
      </p:sp>
      <p:sp>
        <p:nvSpPr>
          <p:cNvPr id="4" name="Slide Number Placeholder 3">
            <a:extLst>
              <a:ext uri="{FF2B5EF4-FFF2-40B4-BE49-F238E27FC236}">
                <a16:creationId xmlns:a16="http://schemas.microsoft.com/office/drawing/2014/main" id="{48FA9AF8-326E-494F-8161-38DEFD42CE43}"/>
              </a:ext>
            </a:extLst>
          </p:cNvPr>
          <p:cNvSpPr>
            <a:spLocks noGrp="1"/>
          </p:cNvSpPr>
          <p:nvPr>
            <p:ph type="sldNum" sz="quarter" idx="12"/>
          </p:nvPr>
        </p:nvSpPr>
        <p:spPr/>
        <p:txBody>
          <a:bodyPr/>
          <a:lstStyle/>
          <a:p>
            <a:fld id="{0B02C7C3-1F9D-495C-A818-668CCDC0E8E2}" type="slidenum">
              <a:rPr lang="en-US" smtClean="0"/>
              <a:t>35</a:t>
            </a:fld>
            <a:endParaRPr lang="en-US"/>
          </a:p>
        </p:txBody>
      </p:sp>
      <p:graphicFrame>
        <p:nvGraphicFramePr>
          <p:cNvPr id="49" name="Table 48">
            <a:extLst>
              <a:ext uri="{FF2B5EF4-FFF2-40B4-BE49-F238E27FC236}">
                <a16:creationId xmlns:a16="http://schemas.microsoft.com/office/drawing/2014/main" id="{6DA3C15C-2351-4247-9268-04FD8C0D784E}"/>
              </a:ext>
            </a:extLst>
          </p:cNvPr>
          <p:cNvGraphicFramePr>
            <a:graphicFrameLocks noGrp="1"/>
          </p:cNvGraphicFramePr>
          <p:nvPr>
            <p:extLst>
              <p:ext uri="{D42A27DB-BD31-4B8C-83A1-F6EECF244321}">
                <p14:modId xmlns:p14="http://schemas.microsoft.com/office/powerpoint/2010/main" val="2900069399"/>
              </p:ext>
            </p:extLst>
          </p:nvPr>
        </p:nvGraphicFramePr>
        <p:xfrm>
          <a:off x="992423" y="3460751"/>
          <a:ext cx="3086911" cy="2895600"/>
        </p:xfrm>
        <a:graphic>
          <a:graphicData uri="http://schemas.openxmlformats.org/drawingml/2006/table">
            <a:tbl>
              <a:tblPr firstRow="1" bandRow="1">
                <a:tableStyleId>{5C22544A-7EE6-4342-B048-85BDC9FD1C3A}</a:tableStyleId>
              </a:tblPr>
              <a:tblGrid>
                <a:gridCol w="663102">
                  <a:extLst>
                    <a:ext uri="{9D8B030D-6E8A-4147-A177-3AD203B41FA5}">
                      <a16:colId xmlns:a16="http://schemas.microsoft.com/office/drawing/2014/main" val="3573241645"/>
                    </a:ext>
                  </a:extLst>
                </a:gridCol>
                <a:gridCol w="663102">
                  <a:extLst>
                    <a:ext uri="{9D8B030D-6E8A-4147-A177-3AD203B41FA5}">
                      <a16:colId xmlns:a16="http://schemas.microsoft.com/office/drawing/2014/main" val="390058364"/>
                    </a:ext>
                  </a:extLst>
                </a:gridCol>
                <a:gridCol w="1760707">
                  <a:extLst>
                    <a:ext uri="{9D8B030D-6E8A-4147-A177-3AD203B41FA5}">
                      <a16:colId xmlns:a16="http://schemas.microsoft.com/office/drawing/2014/main" val="1663835774"/>
                    </a:ext>
                  </a:extLst>
                </a:gridCol>
              </a:tblGrid>
              <a:tr h="370840">
                <a:tc>
                  <a:txBody>
                    <a:bodyPr/>
                    <a:lstStyle/>
                    <a:p>
                      <a:pPr algn="ctr"/>
                      <a:r>
                        <a:rPr lang="en-US" sz="3200" dirty="0"/>
                        <a:t>A</a:t>
                      </a:r>
                    </a:p>
                  </a:txBody>
                  <a:tcPr/>
                </a:tc>
                <a:tc>
                  <a:txBody>
                    <a:bodyPr/>
                    <a:lstStyle/>
                    <a:p>
                      <a:pPr algn="ctr"/>
                      <a:r>
                        <a:rPr lang="en-US" sz="3200" dirty="0"/>
                        <a:t>B</a:t>
                      </a:r>
                    </a:p>
                  </a:txBody>
                  <a:tcPr/>
                </a:tc>
                <a:tc>
                  <a:txBody>
                    <a:bodyPr/>
                    <a:lstStyle/>
                    <a:p>
                      <a:pPr algn="ctr"/>
                      <a:r>
                        <a:rPr lang="en-US" sz="3200" dirty="0"/>
                        <a:t>X = </a:t>
                      </a:r>
                      <a:r>
                        <a:rPr lang="en-US" sz="3200" b="1" kern="1200" dirty="0">
                          <a:solidFill>
                            <a:schemeClr val="lt1"/>
                          </a:solidFill>
                          <a:latin typeface="+mn-lt"/>
                          <a:ea typeface="+mn-ea"/>
                          <a:cs typeface="+mn-cs"/>
                        </a:rPr>
                        <a:t>A </a:t>
                      </a:r>
                      <a:r>
                        <a:rPr lang="en-US" sz="2400" b="1" kern="1200" dirty="0">
                          <a:solidFill>
                            <a:schemeClr val="lt1"/>
                          </a:solidFill>
                          <a:latin typeface="+mn-lt"/>
                          <a:ea typeface="+mn-ea"/>
                          <a:cs typeface="+mn-cs"/>
                        </a:rPr>
                        <a:t>⊕</a:t>
                      </a:r>
                      <a:r>
                        <a:rPr lang="en-US" sz="3200" b="1" kern="1200" dirty="0">
                          <a:solidFill>
                            <a:schemeClr val="lt1"/>
                          </a:solidFill>
                          <a:latin typeface="+mn-lt"/>
                          <a:ea typeface="+mn-ea"/>
                          <a:cs typeface="+mn-cs"/>
                        </a:rPr>
                        <a:t> </a:t>
                      </a:r>
                      <a:r>
                        <a:rPr lang="en-US" sz="3200" dirty="0"/>
                        <a:t>B</a:t>
                      </a:r>
                    </a:p>
                  </a:txBody>
                  <a:tcPr/>
                </a:tc>
                <a:extLst>
                  <a:ext uri="{0D108BD9-81ED-4DB2-BD59-A6C34878D82A}">
                    <a16:rowId xmlns:a16="http://schemas.microsoft.com/office/drawing/2014/main" val="3432334835"/>
                  </a:ext>
                </a:extLst>
              </a:tr>
              <a:tr h="370840">
                <a:tc>
                  <a:txBody>
                    <a:bodyPr/>
                    <a:lstStyle/>
                    <a:p>
                      <a:pPr algn="ctr"/>
                      <a:r>
                        <a:rPr lang="en-US" sz="3200" dirty="0"/>
                        <a:t>0</a:t>
                      </a:r>
                    </a:p>
                  </a:txBody>
                  <a:tcPr/>
                </a:tc>
                <a:tc>
                  <a:txBody>
                    <a:bodyPr/>
                    <a:lstStyle/>
                    <a:p>
                      <a:pPr algn="ctr"/>
                      <a:r>
                        <a:rPr lang="en-US" sz="3200" dirty="0"/>
                        <a:t>0</a:t>
                      </a:r>
                    </a:p>
                  </a:txBody>
                  <a:tcPr/>
                </a:tc>
                <a:tc>
                  <a:txBody>
                    <a:bodyPr/>
                    <a:lstStyle/>
                    <a:p>
                      <a:pPr algn="ctr"/>
                      <a:r>
                        <a:rPr lang="en-US" sz="3200" dirty="0"/>
                        <a:t>0</a:t>
                      </a:r>
                    </a:p>
                  </a:txBody>
                  <a:tcPr/>
                </a:tc>
                <a:extLst>
                  <a:ext uri="{0D108BD9-81ED-4DB2-BD59-A6C34878D82A}">
                    <a16:rowId xmlns:a16="http://schemas.microsoft.com/office/drawing/2014/main" val="2041207368"/>
                  </a:ext>
                </a:extLst>
              </a:tr>
              <a:tr h="370840">
                <a:tc>
                  <a:txBody>
                    <a:bodyPr/>
                    <a:lstStyle/>
                    <a:p>
                      <a:pPr algn="ctr"/>
                      <a:r>
                        <a:rPr lang="en-US" sz="3200" dirty="0"/>
                        <a:t>0</a:t>
                      </a:r>
                    </a:p>
                  </a:txBody>
                  <a:tcPr/>
                </a:tc>
                <a:tc>
                  <a:txBody>
                    <a:bodyPr/>
                    <a:lstStyle/>
                    <a:p>
                      <a:pPr algn="ctr"/>
                      <a:r>
                        <a:rPr lang="en-US" sz="3200" dirty="0"/>
                        <a:t>1</a:t>
                      </a:r>
                    </a:p>
                  </a:txBody>
                  <a:tcPr/>
                </a:tc>
                <a:tc>
                  <a:txBody>
                    <a:bodyPr/>
                    <a:lstStyle/>
                    <a:p>
                      <a:pPr algn="ctr"/>
                      <a:r>
                        <a:rPr lang="en-US" sz="3200" dirty="0">
                          <a:solidFill>
                            <a:srgbClr val="FF0000"/>
                          </a:solidFill>
                        </a:rPr>
                        <a:t>1</a:t>
                      </a:r>
                    </a:p>
                  </a:txBody>
                  <a:tcPr/>
                </a:tc>
                <a:extLst>
                  <a:ext uri="{0D108BD9-81ED-4DB2-BD59-A6C34878D82A}">
                    <a16:rowId xmlns:a16="http://schemas.microsoft.com/office/drawing/2014/main" val="4161961897"/>
                  </a:ext>
                </a:extLst>
              </a:tr>
              <a:tr h="370840">
                <a:tc>
                  <a:txBody>
                    <a:bodyPr/>
                    <a:lstStyle/>
                    <a:p>
                      <a:pPr algn="ctr"/>
                      <a:r>
                        <a:rPr lang="en-US" sz="3200" dirty="0"/>
                        <a:t>1</a:t>
                      </a:r>
                    </a:p>
                  </a:txBody>
                  <a:tcPr/>
                </a:tc>
                <a:tc>
                  <a:txBody>
                    <a:bodyPr/>
                    <a:lstStyle/>
                    <a:p>
                      <a:pPr algn="ctr"/>
                      <a:r>
                        <a:rPr lang="en-US" sz="3200" dirty="0"/>
                        <a:t>0</a:t>
                      </a:r>
                    </a:p>
                  </a:txBody>
                  <a:tcPr/>
                </a:tc>
                <a:tc>
                  <a:txBody>
                    <a:bodyPr/>
                    <a:lstStyle/>
                    <a:p>
                      <a:pPr algn="ctr"/>
                      <a:r>
                        <a:rPr lang="en-US" sz="3200" dirty="0">
                          <a:solidFill>
                            <a:srgbClr val="FF0000"/>
                          </a:solidFill>
                        </a:rPr>
                        <a:t>1</a:t>
                      </a:r>
                    </a:p>
                  </a:txBody>
                  <a:tcPr/>
                </a:tc>
                <a:extLst>
                  <a:ext uri="{0D108BD9-81ED-4DB2-BD59-A6C34878D82A}">
                    <a16:rowId xmlns:a16="http://schemas.microsoft.com/office/drawing/2014/main" val="1782237437"/>
                  </a:ext>
                </a:extLst>
              </a:tr>
              <a:tr h="370840">
                <a:tc>
                  <a:txBody>
                    <a:bodyPr/>
                    <a:lstStyle/>
                    <a:p>
                      <a:pPr algn="ctr"/>
                      <a:r>
                        <a:rPr lang="en-US" sz="3200" dirty="0"/>
                        <a:t>1</a:t>
                      </a:r>
                    </a:p>
                  </a:txBody>
                  <a:tcPr/>
                </a:tc>
                <a:tc>
                  <a:txBody>
                    <a:bodyPr/>
                    <a:lstStyle/>
                    <a:p>
                      <a:pPr algn="ctr"/>
                      <a:r>
                        <a:rPr lang="en-US" sz="3200" dirty="0"/>
                        <a:t>1</a:t>
                      </a:r>
                    </a:p>
                  </a:txBody>
                  <a:tcPr/>
                </a:tc>
                <a:tc>
                  <a:txBody>
                    <a:bodyPr/>
                    <a:lstStyle/>
                    <a:p>
                      <a:pPr algn="ctr"/>
                      <a:r>
                        <a:rPr lang="en-US" sz="3200" dirty="0">
                          <a:solidFill>
                            <a:schemeClr val="tx1"/>
                          </a:solidFill>
                        </a:rPr>
                        <a:t>0</a:t>
                      </a:r>
                    </a:p>
                  </a:txBody>
                  <a:tcPr/>
                </a:tc>
                <a:extLst>
                  <a:ext uri="{0D108BD9-81ED-4DB2-BD59-A6C34878D82A}">
                    <a16:rowId xmlns:a16="http://schemas.microsoft.com/office/drawing/2014/main" val="2999993065"/>
                  </a:ext>
                </a:extLst>
              </a:tr>
            </a:tbl>
          </a:graphicData>
        </a:graphic>
      </p:graphicFrame>
      <p:cxnSp>
        <p:nvCxnSpPr>
          <p:cNvPr id="55" name="Straight Connector 54">
            <a:extLst>
              <a:ext uri="{FF2B5EF4-FFF2-40B4-BE49-F238E27FC236}">
                <a16:creationId xmlns:a16="http://schemas.microsoft.com/office/drawing/2014/main" id="{5D9F51F6-1C14-4E76-96EF-638591575A43}"/>
              </a:ext>
            </a:extLst>
          </p:cNvPr>
          <p:cNvCxnSpPr>
            <a:cxnSpLocks/>
          </p:cNvCxnSpPr>
          <p:nvPr/>
        </p:nvCxnSpPr>
        <p:spPr>
          <a:xfrm flipH="1">
            <a:off x="1060450" y="2261226"/>
            <a:ext cx="100080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A03BADDF-DF10-4071-9B0D-7A2BA92DF43D}"/>
              </a:ext>
            </a:extLst>
          </p:cNvPr>
          <p:cNvCxnSpPr>
            <a:cxnSpLocks/>
          </p:cNvCxnSpPr>
          <p:nvPr/>
        </p:nvCxnSpPr>
        <p:spPr>
          <a:xfrm flipH="1">
            <a:off x="1060450" y="2577645"/>
            <a:ext cx="1000801" cy="0"/>
          </a:xfrm>
          <a:prstGeom prst="line">
            <a:avLst/>
          </a:prstGeom>
        </p:spPr>
        <p:style>
          <a:lnRef idx="1">
            <a:schemeClr val="accent1"/>
          </a:lnRef>
          <a:fillRef idx="0">
            <a:schemeClr val="accent1"/>
          </a:fillRef>
          <a:effectRef idx="0">
            <a:schemeClr val="accent1"/>
          </a:effectRef>
          <a:fontRef idx="minor">
            <a:schemeClr val="tx1"/>
          </a:fontRef>
        </p:style>
      </p:cxnSp>
      <p:sp>
        <p:nvSpPr>
          <p:cNvPr id="60" name="TextBox 59">
            <a:extLst>
              <a:ext uri="{FF2B5EF4-FFF2-40B4-BE49-F238E27FC236}">
                <a16:creationId xmlns:a16="http://schemas.microsoft.com/office/drawing/2014/main" id="{C1E07411-AB2D-4CE9-9129-9A2A634FD39C}"/>
              </a:ext>
            </a:extLst>
          </p:cNvPr>
          <p:cNvSpPr txBox="1"/>
          <p:nvPr/>
        </p:nvSpPr>
        <p:spPr>
          <a:xfrm>
            <a:off x="953136" y="1869751"/>
            <a:ext cx="362600" cy="461665"/>
          </a:xfrm>
          <a:prstGeom prst="rect">
            <a:avLst/>
          </a:prstGeom>
          <a:noFill/>
        </p:spPr>
        <p:txBody>
          <a:bodyPr wrap="none" rtlCol="0">
            <a:spAutoFit/>
          </a:bodyPr>
          <a:lstStyle/>
          <a:p>
            <a:r>
              <a:rPr lang="en-US" sz="2400" dirty="0"/>
              <a:t>A</a:t>
            </a:r>
          </a:p>
        </p:txBody>
      </p:sp>
      <p:sp>
        <p:nvSpPr>
          <p:cNvPr id="61" name="TextBox 60">
            <a:extLst>
              <a:ext uri="{FF2B5EF4-FFF2-40B4-BE49-F238E27FC236}">
                <a16:creationId xmlns:a16="http://schemas.microsoft.com/office/drawing/2014/main" id="{6213EFBD-27AD-45B9-8736-204330A2A4EA}"/>
              </a:ext>
            </a:extLst>
          </p:cNvPr>
          <p:cNvSpPr txBox="1"/>
          <p:nvPr/>
        </p:nvSpPr>
        <p:spPr>
          <a:xfrm>
            <a:off x="953136" y="2490313"/>
            <a:ext cx="351378" cy="461665"/>
          </a:xfrm>
          <a:prstGeom prst="rect">
            <a:avLst/>
          </a:prstGeom>
          <a:noFill/>
        </p:spPr>
        <p:txBody>
          <a:bodyPr wrap="none" rtlCol="0">
            <a:spAutoFit/>
          </a:bodyPr>
          <a:lstStyle/>
          <a:p>
            <a:r>
              <a:rPr lang="en-US" sz="2400" dirty="0"/>
              <a:t>B</a:t>
            </a:r>
          </a:p>
        </p:txBody>
      </p:sp>
      <p:sp>
        <p:nvSpPr>
          <p:cNvPr id="62" name="TextBox 61">
            <a:extLst>
              <a:ext uri="{FF2B5EF4-FFF2-40B4-BE49-F238E27FC236}">
                <a16:creationId xmlns:a16="http://schemas.microsoft.com/office/drawing/2014/main" id="{D52A55D0-796C-4573-8268-8AF74F4AE081}"/>
              </a:ext>
            </a:extLst>
          </p:cNvPr>
          <p:cNvSpPr txBox="1"/>
          <p:nvPr/>
        </p:nvSpPr>
        <p:spPr>
          <a:xfrm>
            <a:off x="3642049" y="2342414"/>
            <a:ext cx="344966" cy="461665"/>
          </a:xfrm>
          <a:prstGeom prst="rect">
            <a:avLst/>
          </a:prstGeom>
          <a:noFill/>
        </p:spPr>
        <p:txBody>
          <a:bodyPr wrap="none" rtlCol="0">
            <a:spAutoFit/>
          </a:bodyPr>
          <a:lstStyle/>
          <a:p>
            <a:r>
              <a:rPr lang="en-US" sz="2400" dirty="0"/>
              <a:t>X</a:t>
            </a:r>
          </a:p>
        </p:txBody>
      </p:sp>
      <p:cxnSp>
        <p:nvCxnSpPr>
          <p:cNvPr id="64" name="Straight Connector 63">
            <a:extLst>
              <a:ext uri="{FF2B5EF4-FFF2-40B4-BE49-F238E27FC236}">
                <a16:creationId xmlns:a16="http://schemas.microsoft.com/office/drawing/2014/main" id="{C9253A8D-4BB6-405E-908C-7E6561B5E0FA}"/>
              </a:ext>
            </a:extLst>
          </p:cNvPr>
          <p:cNvCxnSpPr>
            <a:cxnSpLocks/>
          </p:cNvCxnSpPr>
          <p:nvPr/>
        </p:nvCxnSpPr>
        <p:spPr>
          <a:xfrm>
            <a:off x="3010508" y="2419435"/>
            <a:ext cx="843942" cy="0"/>
          </a:xfrm>
          <a:prstGeom prst="line">
            <a:avLst/>
          </a:prstGeom>
        </p:spPr>
        <p:style>
          <a:lnRef idx="1">
            <a:schemeClr val="accent1"/>
          </a:lnRef>
          <a:fillRef idx="0">
            <a:schemeClr val="accent1"/>
          </a:fillRef>
          <a:effectRef idx="0">
            <a:schemeClr val="accent1"/>
          </a:effectRef>
          <a:fontRef idx="minor">
            <a:schemeClr val="tx1"/>
          </a:fontRef>
        </p:style>
      </p:cxnSp>
      <p:sp>
        <p:nvSpPr>
          <p:cNvPr id="65" name="TextBox 64">
            <a:extLst>
              <a:ext uri="{FF2B5EF4-FFF2-40B4-BE49-F238E27FC236}">
                <a16:creationId xmlns:a16="http://schemas.microsoft.com/office/drawing/2014/main" id="{E39D5C08-EC73-4FA5-A003-742C2B97F928}"/>
              </a:ext>
            </a:extLst>
          </p:cNvPr>
          <p:cNvSpPr txBox="1"/>
          <p:nvPr/>
        </p:nvSpPr>
        <p:spPr>
          <a:xfrm>
            <a:off x="1852228" y="3005847"/>
            <a:ext cx="1367298" cy="461665"/>
          </a:xfrm>
          <a:prstGeom prst="rect">
            <a:avLst/>
          </a:prstGeom>
          <a:noFill/>
        </p:spPr>
        <p:txBody>
          <a:bodyPr wrap="none" rtlCol="0">
            <a:spAutoFit/>
          </a:bodyPr>
          <a:lstStyle/>
          <a:p>
            <a:pPr algn="ctr"/>
            <a:r>
              <a:rPr lang="en-US" sz="2400" dirty="0"/>
              <a:t>XOR Gate</a:t>
            </a:r>
          </a:p>
        </p:txBody>
      </p:sp>
      <p:graphicFrame>
        <p:nvGraphicFramePr>
          <p:cNvPr id="67" name="Table 66">
            <a:extLst>
              <a:ext uri="{FF2B5EF4-FFF2-40B4-BE49-F238E27FC236}">
                <a16:creationId xmlns:a16="http://schemas.microsoft.com/office/drawing/2014/main" id="{B0082C97-F33E-40C1-A941-9FD1B10778C6}"/>
              </a:ext>
            </a:extLst>
          </p:cNvPr>
          <p:cNvGraphicFramePr>
            <a:graphicFrameLocks noGrp="1"/>
          </p:cNvGraphicFramePr>
          <p:nvPr>
            <p:extLst>
              <p:ext uri="{D42A27DB-BD31-4B8C-83A1-F6EECF244321}">
                <p14:modId xmlns:p14="http://schemas.microsoft.com/office/powerpoint/2010/main" val="2123052046"/>
              </p:ext>
            </p:extLst>
          </p:nvPr>
        </p:nvGraphicFramePr>
        <p:xfrm>
          <a:off x="5527565" y="3467512"/>
          <a:ext cx="2423809" cy="1737360"/>
        </p:xfrm>
        <a:graphic>
          <a:graphicData uri="http://schemas.openxmlformats.org/drawingml/2006/table">
            <a:tbl>
              <a:tblPr firstRow="1" bandRow="1">
                <a:tableStyleId>{5C22544A-7EE6-4342-B048-85BDC9FD1C3A}</a:tableStyleId>
              </a:tblPr>
              <a:tblGrid>
                <a:gridCol w="663102">
                  <a:extLst>
                    <a:ext uri="{9D8B030D-6E8A-4147-A177-3AD203B41FA5}">
                      <a16:colId xmlns:a16="http://schemas.microsoft.com/office/drawing/2014/main" val="3573241645"/>
                    </a:ext>
                  </a:extLst>
                </a:gridCol>
                <a:gridCol w="1760707">
                  <a:extLst>
                    <a:ext uri="{9D8B030D-6E8A-4147-A177-3AD203B41FA5}">
                      <a16:colId xmlns:a16="http://schemas.microsoft.com/office/drawing/2014/main" val="1663835774"/>
                    </a:ext>
                  </a:extLst>
                </a:gridCol>
              </a:tblGrid>
              <a:tr h="370840">
                <a:tc>
                  <a:txBody>
                    <a:bodyPr/>
                    <a:lstStyle/>
                    <a:p>
                      <a:pPr algn="ctr"/>
                      <a:r>
                        <a:rPr lang="en-US" sz="3200" dirty="0"/>
                        <a:t>A</a:t>
                      </a:r>
                    </a:p>
                  </a:txBody>
                  <a:tcPr/>
                </a:tc>
                <a:tc>
                  <a:txBody>
                    <a:bodyPr/>
                    <a:lstStyle/>
                    <a:p>
                      <a:pPr algn="ctr"/>
                      <a:r>
                        <a:rPr lang="en-US" sz="3200" dirty="0"/>
                        <a:t>X = </a:t>
                      </a:r>
                      <a:r>
                        <a:rPr lang="en-US" sz="3200" b="1" kern="1200" dirty="0">
                          <a:solidFill>
                            <a:schemeClr val="lt1"/>
                          </a:solidFill>
                          <a:latin typeface="+mn-lt"/>
                          <a:ea typeface="+mn-ea"/>
                          <a:cs typeface="+mn-cs"/>
                        </a:rPr>
                        <a:t>¬</a:t>
                      </a:r>
                      <a:r>
                        <a:rPr lang="en-US" sz="3200" dirty="0"/>
                        <a:t>A</a:t>
                      </a:r>
                    </a:p>
                  </a:txBody>
                  <a:tcPr/>
                </a:tc>
                <a:extLst>
                  <a:ext uri="{0D108BD9-81ED-4DB2-BD59-A6C34878D82A}">
                    <a16:rowId xmlns:a16="http://schemas.microsoft.com/office/drawing/2014/main" val="3432334835"/>
                  </a:ext>
                </a:extLst>
              </a:tr>
              <a:tr h="370840">
                <a:tc>
                  <a:txBody>
                    <a:bodyPr/>
                    <a:lstStyle/>
                    <a:p>
                      <a:pPr algn="ctr"/>
                      <a:r>
                        <a:rPr lang="en-US" sz="3200" dirty="0"/>
                        <a:t>0</a:t>
                      </a:r>
                    </a:p>
                  </a:txBody>
                  <a:tcPr/>
                </a:tc>
                <a:tc>
                  <a:txBody>
                    <a:bodyPr/>
                    <a:lstStyle/>
                    <a:p>
                      <a:pPr algn="ctr"/>
                      <a:r>
                        <a:rPr lang="en-US" sz="3200" dirty="0"/>
                        <a:t>1</a:t>
                      </a:r>
                    </a:p>
                  </a:txBody>
                  <a:tcPr/>
                </a:tc>
                <a:extLst>
                  <a:ext uri="{0D108BD9-81ED-4DB2-BD59-A6C34878D82A}">
                    <a16:rowId xmlns:a16="http://schemas.microsoft.com/office/drawing/2014/main" val="2041207368"/>
                  </a:ext>
                </a:extLst>
              </a:tr>
              <a:tr h="370840">
                <a:tc>
                  <a:txBody>
                    <a:bodyPr/>
                    <a:lstStyle/>
                    <a:p>
                      <a:pPr algn="ctr"/>
                      <a:r>
                        <a:rPr lang="en-US" sz="3200" dirty="0"/>
                        <a:t>1</a:t>
                      </a:r>
                    </a:p>
                  </a:txBody>
                  <a:tcPr/>
                </a:tc>
                <a:tc>
                  <a:txBody>
                    <a:bodyPr/>
                    <a:lstStyle/>
                    <a:p>
                      <a:pPr algn="ctr"/>
                      <a:r>
                        <a:rPr lang="en-US" sz="3200" dirty="0">
                          <a:solidFill>
                            <a:schemeClr val="tx1"/>
                          </a:solidFill>
                        </a:rPr>
                        <a:t>0</a:t>
                      </a:r>
                    </a:p>
                  </a:txBody>
                  <a:tcPr/>
                </a:tc>
                <a:extLst>
                  <a:ext uri="{0D108BD9-81ED-4DB2-BD59-A6C34878D82A}">
                    <a16:rowId xmlns:a16="http://schemas.microsoft.com/office/drawing/2014/main" val="4161961897"/>
                  </a:ext>
                </a:extLst>
              </a:tr>
            </a:tbl>
          </a:graphicData>
        </a:graphic>
      </p:graphicFrame>
      <p:sp>
        <p:nvSpPr>
          <p:cNvPr id="68" name="TextBox 67">
            <a:extLst>
              <a:ext uri="{FF2B5EF4-FFF2-40B4-BE49-F238E27FC236}">
                <a16:creationId xmlns:a16="http://schemas.microsoft.com/office/drawing/2014/main" id="{C548EABA-6584-4070-8818-227173A21B99}"/>
              </a:ext>
            </a:extLst>
          </p:cNvPr>
          <p:cNvSpPr txBox="1"/>
          <p:nvPr/>
        </p:nvSpPr>
        <p:spPr>
          <a:xfrm>
            <a:off x="5488106" y="3005847"/>
            <a:ext cx="2240037" cy="461665"/>
          </a:xfrm>
          <a:prstGeom prst="rect">
            <a:avLst/>
          </a:prstGeom>
          <a:noFill/>
        </p:spPr>
        <p:txBody>
          <a:bodyPr wrap="none" rtlCol="0">
            <a:spAutoFit/>
          </a:bodyPr>
          <a:lstStyle/>
          <a:p>
            <a:pPr algn="ctr"/>
            <a:r>
              <a:rPr lang="en-US" sz="2400" dirty="0"/>
              <a:t>Inverter (“NOT”)</a:t>
            </a:r>
          </a:p>
        </p:txBody>
      </p:sp>
      <p:sp>
        <p:nvSpPr>
          <p:cNvPr id="69" name="TextBox 68">
            <a:extLst>
              <a:ext uri="{FF2B5EF4-FFF2-40B4-BE49-F238E27FC236}">
                <a16:creationId xmlns:a16="http://schemas.microsoft.com/office/drawing/2014/main" id="{01497867-8758-44B7-A178-89ACE0D86E2C}"/>
              </a:ext>
            </a:extLst>
          </p:cNvPr>
          <p:cNvSpPr txBox="1"/>
          <p:nvPr/>
        </p:nvSpPr>
        <p:spPr>
          <a:xfrm>
            <a:off x="5156985" y="2023329"/>
            <a:ext cx="362600" cy="461665"/>
          </a:xfrm>
          <a:prstGeom prst="rect">
            <a:avLst/>
          </a:prstGeom>
          <a:noFill/>
        </p:spPr>
        <p:txBody>
          <a:bodyPr wrap="none" rtlCol="0">
            <a:spAutoFit/>
          </a:bodyPr>
          <a:lstStyle/>
          <a:p>
            <a:r>
              <a:rPr lang="en-US" sz="2400" dirty="0"/>
              <a:t>A</a:t>
            </a:r>
          </a:p>
        </p:txBody>
      </p:sp>
      <p:sp>
        <p:nvSpPr>
          <p:cNvPr id="71" name="TextBox 70">
            <a:extLst>
              <a:ext uri="{FF2B5EF4-FFF2-40B4-BE49-F238E27FC236}">
                <a16:creationId xmlns:a16="http://schemas.microsoft.com/office/drawing/2014/main" id="{4B30C288-20C4-45E7-8AE1-6029D21FE032}"/>
              </a:ext>
            </a:extLst>
          </p:cNvPr>
          <p:cNvSpPr txBox="1"/>
          <p:nvPr/>
        </p:nvSpPr>
        <p:spPr>
          <a:xfrm>
            <a:off x="7845898" y="2342414"/>
            <a:ext cx="344966" cy="461665"/>
          </a:xfrm>
          <a:prstGeom prst="rect">
            <a:avLst/>
          </a:prstGeom>
          <a:noFill/>
        </p:spPr>
        <p:txBody>
          <a:bodyPr wrap="none" rtlCol="0">
            <a:spAutoFit/>
          </a:bodyPr>
          <a:lstStyle/>
          <a:p>
            <a:r>
              <a:rPr lang="en-US" sz="2400" dirty="0"/>
              <a:t>X</a:t>
            </a:r>
          </a:p>
        </p:txBody>
      </p:sp>
      <p:cxnSp>
        <p:nvCxnSpPr>
          <p:cNvPr id="72" name="Straight Connector 71">
            <a:extLst>
              <a:ext uri="{FF2B5EF4-FFF2-40B4-BE49-F238E27FC236}">
                <a16:creationId xmlns:a16="http://schemas.microsoft.com/office/drawing/2014/main" id="{C24B26DA-8829-4456-BA00-B57565B8628B}"/>
              </a:ext>
            </a:extLst>
          </p:cNvPr>
          <p:cNvCxnSpPr>
            <a:cxnSpLocks/>
          </p:cNvCxnSpPr>
          <p:nvPr/>
        </p:nvCxnSpPr>
        <p:spPr>
          <a:xfrm flipH="1">
            <a:off x="5268878" y="2443299"/>
            <a:ext cx="100080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CF7337D3-D010-409B-B3F3-C493F369B55A}"/>
              </a:ext>
            </a:extLst>
          </p:cNvPr>
          <p:cNvCxnSpPr>
            <a:cxnSpLocks/>
            <a:stCxn id="27" idx="0"/>
          </p:cNvCxnSpPr>
          <p:nvPr/>
        </p:nvCxnSpPr>
        <p:spPr>
          <a:xfrm flipV="1">
            <a:off x="7372309" y="2419435"/>
            <a:ext cx="554382" cy="6688"/>
          </a:xfrm>
          <a:prstGeom prst="line">
            <a:avLst/>
          </a:prstGeom>
        </p:spPr>
        <p:style>
          <a:lnRef idx="1">
            <a:schemeClr val="accent1"/>
          </a:lnRef>
          <a:fillRef idx="0">
            <a:schemeClr val="accent1"/>
          </a:fillRef>
          <a:effectRef idx="0">
            <a:schemeClr val="accent1"/>
          </a:effectRef>
          <a:fontRef idx="minor">
            <a:schemeClr val="tx1"/>
          </a:fontRef>
        </p:style>
      </p:cxnSp>
      <p:grpSp>
        <p:nvGrpSpPr>
          <p:cNvPr id="22" name="Group 21">
            <a:extLst>
              <a:ext uri="{FF2B5EF4-FFF2-40B4-BE49-F238E27FC236}">
                <a16:creationId xmlns:a16="http://schemas.microsoft.com/office/drawing/2014/main" id="{199CE7D9-D9CB-41B7-B89F-4AF062AFA87D}"/>
              </a:ext>
            </a:extLst>
          </p:cNvPr>
          <p:cNvGrpSpPr/>
          <p:nvPr/>
        </p:nvGrpSpPr>
        <p:grpSpPr>
          <a:xfrm>
            <a:off x="2034488" y="2108988"/>
            <a:ext cx="949257" cy="632838"/>
            <a:chOff x="4238625" y="4048125"/>
            <a:chExt cx="571500" cy="381000"/>
          </a:xfrm>
        </p:grpSpPr>
        <p:sp>
          <p:nvSpPr>
            <p:cNvPr id="23" name="Freeform: Shape 22">
              <a:extLst>
                <a:ext uri="{FF2B5EF4-FFF2-40B4-BE49-F238E27FC236}">
                  <a16:creationId xmlns:a16="http://schemas.microsoft.com/office/drawing/2014/main" id="{2115451D-2DA0-4660-857C-269CB8450618}"/>
                </a:ext>
              </a:extLst>
            </p:cNvPr>
            <p:cNvSpPr/>
            <p:nvPr/>
          </p:nvSpPr>
          <p:spPr>
            <a:xfrm>
              <a:off x="4238625" y="4048125"/>
              <a:ext cx="571500" cy="381000"/>
            </a:xfrm>
            <a:custGeom>
              <a:avLst/>
              <a:gdLst>
                <a:gd name="connsiteX0" fmla="*/ 0 w 571500"/>
                <a:gd name="connsiteY0" fmla="*/ 0 h 381000"/>
                <a:gd name="connsiteX1" fmla="*/ 571500 w 571500"/>
                <a:gd name="connsiteY1" fmla="*/ 190500 h 381000"/>
                <a:gd name="connsiteX2" fmla="*/ 0 w 571500"/>
                <a:gd name="connsiteY2" fmla="*/ 381000 h 381000"/>
                <a:gd name="connsiteX3" fmla="*/ 142875 w 571500"/>
                <a:gd name="connsiteY3" fmla="*/ 190500 h 381000"/>
                <a:gd name="connsiteX4" fmla="*/ 0 w 571500"/>
                <a:gd name="connsiteY4" fmla="*/ 0 h 381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0" h="381000">
                  <a:moveTo>
                    <a:pt x="0" y="0"/>
                  </a:moveTo>
                  <a:cubicBezTo>
                    <a:pt x="238125" y="0"/>
                    <a:pt x="476250" y="0"/>
                    <a:pt x="571500" y="190500"/>
                  </a:cubicBezTo>
                  <a:cubicBezTo>
                    <a:pt x="476250" y="381000"/>
                    <a:pt x="238125" y="381000"/>
                    <a:pt x="0" y="381000"/>
                  </a:cubicBezTo>
                  <a:cubicBezTo>
                    <a:pt x="0" y="381000"/>
                    <a:pt x="142875" y="269872"/>
                    <a:pt x="142875" y="190500"/>
                  </a:cubicBezTo>
                  <a:cubicBezTo>
                    <a:pt x="142875" y="111128"/>
                    <a:pt x="0" y="0"/>
                    <a:pt x="0" y="0"/>
                  </a:cubicBezTo>
                  <a:close/>
                </a:path>
              </a:pathLst>
            </a:custGeom>
            <a:noFill/>
            <a:ln w="19050" cap="flat">
              <a:solidFill>
                <a:srgbClr val="000000"/>
              </a:solidFill>
              <a:prstDash val="solid"/>
              <a:round/>
            </a:ln>
          </p:spPr>
          <p:txBody>
            <a:bodyPr rtlCol="0" anchor="ctr"/>
            <a:lstStyle/>
            <a:p>
              <a:endParaRPr lang="en-US"/>
            </a:p>
          </p:txBody>
        </p:sp>
        <p:sp>
          <p:nvSpPr>
            <p:cNvPr id="24" name="Freeform: Shape 23">
              <a:extLst>
                <a:ext uri="{FF2B5EF4-FFF2-40B4-BE49-F238E27FC236}">
                  <a16:creationId xmlns:a16="http://schemas.microsoft.com/office/drawing/2014/main" id="{8EE013DF-045E-4CC6-AA7A-033113D2B28D}"/>
                </a:ext>
              </a:extLst>
            </p:cNvPr>
            <p:cNvSpPr/>
            <p:nvPr/>
          </p:nvSpPr>
          <p:spPr>
            <a:xfrm>
              <a:off x="4238625" y="4095750"/>
              <a:ext cx="95250" cy="285750"/>
            </a:xfrm>
            <a:custGeom>
              <a:avLst/>
              <a:gdLst>
                <a:gd name="connsiteX0" fmla="*/ 0 w 95250"/>
                <a:gd name="connsiteY0" fmla="*/ 0 h 285750"/>
                <a:gd name="connsiteX1" fmla="*/ 47625 w 95250"/>
                <a:gd name="connsiteY1" fmla="*/ 47625 h 285750"/>
                <a:gd name="connsiteX2" fmla="*/ 95250 w 95250"/>
                <a:gd name="connsiteY2" fmla="*/ 142875 h 285750"/>
                <a:gd name="connsiteX3" fmla="*/ 47625 w 95250"/>
                <a:gd name="connsiteY3" fmla="*/ 238125 h 285750"/>
                <a:gd name="connsiteX4" fmla="*/ 0 w 95250"/>
                <a:gd name="connsiteY4" fmla="*/ 285750 h 2857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285750">
                  <a:moveTo>
                    <a:pt x="0" y="0"/>
                  </a:moveTo>
                  <a:cubicBezTo>
                    <a:pt x="0" y="0"/>
                    <a:pt x="21946" y="17431"/>
                    <a:pt x="47625" y="47625"/>
                  </a:cubicBezTo>
                  <a:cubicBezTo>
                    <a:pt x="69215" y="73009"/>
                    <a:pt x="95250" y="108071"/>
                    <a:pt x="95250" y="142875"/>
                  </a:cubicBezTo>
                  <a:cubicBezTo>
                    <a:pt x="95250" y="180661"/>
                    <a:pt x="71237" y="211988"/>
                    <a:pt x="47625" y="238125"/>
                  </a:cubicBezTo>
                  <a:cubicBezTo>
                    <a:pt x="23615" y="264700"/>
                    <a:pt x="0" y="285750"/>
                    <a:pt x="0" y="285750"/>
                  </a:cubicBezTo>
                </a:path>
              </a:pathLst>
            </a:custGeom>
            <a:noFill/>
            <a:ln w="19050" cap="flat">
              <a:solidFill>
                <a:srgbClr val="000000"/>
              </a:solidFill>
              <a:prstDash val="solid"/>
              <a:round/>
            </a:ln>
          </p:spPr>
          <p:txBody>
            <a:bodyPr rtlCol="0" anchor="ctr"/>
            <a:lstStyle/>
            <a:p>
              <a:endParaRPr lang="en-US"/>
            </a:p>
          </p:txBody>
        </p:sp>
      </p:grpSp>
      <p:grpSp>
        <p:nvGrpSpPr>
          <p:cNvPr id="25" name="Group 24">
            <a:extLst>
              <a:ext uri="{FF2B5EF4-FFF2-40B4-BE49-F238E27FC236}">
                <a16:creationId xmlns:a16="http://schemas.microsoft.com/office/drawing/2014/main" id="{5128087F-BA10-439F-AE91-8CCBA09ED651}"/>
              </a:ext>
            </a:extLst>
          </p:cNvPr>
          <p:cNvGrpSpPr/>
          <p:nvPr/>
        </p:nvGrpSpPr>
        <p:grpSpPr>
          <a:xfrm>
            <a:off x="6264842" y="2109704"/>
            <a:ext cx="1107467" cy="632838"/>
            <a:chOff x="4238625" y="3571875"/>
            <a:chExt cx="666750" cy="381000"/>
          </a:xfrm>
        </p:grpSpPr>
        <p:sp>
          <p:nvSpPr>
            <p:cNvPr id="26" name="Freeform: Shape 25">
              <a:extLst>
                <a:ext uri="{FF2B5EF4-FFF2-40B4-BE49-F238E27FC236}">
                  <a16:creationId xmlns:a16="http://schemas.microsoft.com/office/drawing/2014/main" id="{3F0CF99B-3B4B-4DEB-B7E2-67616F0AF996}"/>
                </a:ext>
              </a:extLst>
            </p:cNvPr>
            <p:cNvSpPr/>
            <p:nvPr/>
          </p:nvSpPr>
          <p:spPr>
            <a:xfrm>
              <a:off x="4238625" y="3571875"/>
              <a:ext cx="571500" cy="381000"/>
            </a:xfrm>
            <a:custGeom>
              <a:avLst/>
              <a:gdLst>
                <a:gd name="connsiteX0" fmla="*/ 0 w 571500"/>
                <a:gd name="connsiteY0" fmla="*/ 0 h 381000"/>
                <a:gd name="connsiteX1" fmla="*/ 0 w 571500"/>
                <a:gd name="connsiteY1" fmla="*/ 95250 h 381000"/>
                <a:gd name="connsiteX2" fmla="*/ 0 w 571500"/>
                <a:gd name="connsiteY2" fmla="*/ 190500 h 381000"/>
                <a:gd name="connsiteX3" fmla="*/ 0 w 571500"/>
                <a:gd name="connsiteY3" fmla="*/ 285750 h 381000"/>
                <a:gd name="connsiteX4" fmla="*/ 0 w 571500"/>
                <a:gd name="connsiteY4" fmla="*/ 381000 h 381000"/>
                <a:gd name="connsiteX5" fmla="*/ 571500 w 571500"/>
                <a:gd name="connsiteY5" fmla="*/ 190500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71500" h="381000">
                  <a:moveTo>
                    <a:pt x="0" y="0"/>
                  </a:moveTo>
                  <a:lnTo>
                    <a:pt x="0" y="95250"/>
                  </a:lnTo>
                  <a:lnTo>
                    <a:pt x="0" y="190500"/>
                  </a:lnTo>
                  <a:lnTo>
                    <a:pt x="0" y="285750"/>
                  </a:lnTo>
                  <a:lnTo>
                    <a:pt x="0" y="381000"/>
                  </a:lnTo>
                  <a:lnTo>
                    <a:pt x="571500" y="190500"/>
                  </a:lnTo>
                  <a:close/>
                </a:path>
              </a:pathLst>
            </a:custGeom>
            <a:noFill/>
            <a:ln w="19050" cap="flat">
              <a:solidFill>
                <a:srgbClr val="000000"/>
              </a:solidFill>
              <a:prstDash val="solid"/>
              <a:round/>
            </a:ln>
          </p:spPr>
          <p:txBody>
            <a:bodyPr rtlCol="0" anchor="ctr"/>
            <a:lstStyle/>
            <a:p>
              <a:endParaRPr lang="en-US"/>
            </a:p>
          </p:txBody>
        </p:sp>
        <p:sp>
          <p:nvSpPr>
            <p:cNvPr id="27" name="Freeform: Shape 26">
              <a:extLst>
                <a:ext uri="{FF2B5EF4-FFF2-40B4-BE49-F238E27FC236}">
                  <a16:creationId xmlns:a16="http://schemas.microsoft.com/office/drawing/2014/main" id="{FDB8AFA0-4AA4-4916-B4E3-1B26E95616EF}"/>
                </a:ext>
              </a:extLst>
            </p:cNvPr>
            <p:cNvSpPr/>
            <p:nvPr/>
          </p:nvSpPr>
          <p:spPr>
            <a:xfrm>
              <a:off x="4810125" y="3714750"/>
              <a:ext cx="95250" cy="95250"/>
            </a:xfrm>
            <a:custGeom>
              <a:avLst/>
              <a:gdLst>
                <a:gd name="connsiteX0" fmla="*/ 95250 w 95250"/>
                <a:gd name="connsiteY0" fmla="*/ 47625 h 95250"/>
                <a:gd name="connsiteX1" fmla="*/ 47625 w 95250"/>
                <a:gd name="connsiteY1" fmla="*/ 95250 h 95250"/>
                <a:gd name="connsiteX2" fmla="*/ 0 w 95250"/>
                <a:gd name="connsiteY2" fmla="*/ 47625 h 95250"/>
                <a:gd name="connsiteX3" fmla="*/ 47625 w 95250"/>
                <a:gd name="connsiteY3" fmla="*/ 0 h 95250"/>
                <a:gd name="connsiteX4" fmla="*/ 95250 w 95250"/>
                <a:gd name="connsiteY4" fmla="*/ 47625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95250" y="47625"/>
                  </a:moveTo>
                  <a:cubicBezTo>
                    <a:pt x="95250" y="73928"/>
                    <a:pt x="73928" y="95250"/>
                    <a:pt x="47625" y="95250"/>
                  </a:cubicBezTo>
                  <a:cubicBezTo>
                    <a:pt x="21322" y="95250"/>
                    <a:pt x="0" y="73928"/>
                    <a:pt x="0" y="47625"/>
                  </a:cubicBezTo>
                  <a:cubicBezTo>
                    <a:pt x="0" y="21322"/>
                    <a:pt x="21322" y="0"/>
                    <a:pt x="47625" y="0"/>
                  </a:cubicBezTo>
                  <a:cubicBezTo>
                    <a:pt x="73928" y="0"/>
                    <a:pt x="95250" y="21322"/>
                    <a:pt x="95250" y="47625"/>
                  </a:cubicBezTo>
                  <a:close/>
                </a:path>
              </a:pathLst>
            </a:custGeom>
            <a:noFill/>
            <a:ln w="19050" cap="rnd">
              <a:solidFill>
                <a:srgbClr val="000000"/>
              </a:solidFill>
              <a:prstDash val="solid"/>
              <a:round/>
            </a:ln>
          </p:spPr>
          <p:txBody>
            <a:bodyPr rtlCol="0" anchor="ctr"/>
            <a:lstStyle/>
            <a:p>
              <a:endParaRPr lang="en-US"/>
            </a:p>
          </p:txBody>
        </p:sp>
      </p:grpSp>
    </p:spTree>
    <p:extLst>
      <p:ext uri="{BB962C8B-B14F-4D97-AF65-F5344CB8AC3E}">
        <p14:creationId xmlns:p14="http://schemas.microsoft.com/office/powerpoint/2010/main" val="163194998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AB660-3583-4467-8AD0-E8A077EF7F7E}"/>
              </a:ext>
            </a:extLst>
          </p:cNvPr>
          <p:cNvSpPr>
            <a:spLocks noGrp="1"/>
          </p:cNvSpPr>
          <p:nvPr>
            <p:ph type="title"/>
          </p:nvPr>
        </p:nvSpPr>
        <p:spPr/>
        <p:txBody>
          <a:bodyPr/>
          <a:lstStyle/>
          <a:p>
            <a:r>
              <a:rPr lang="en-US" dirty="0"/>
              <a:t>Multiple-Input Gates</a:t>
            </a:r>
          </a:p>
        </p:txBody>
      </p:sp>
      <p:sp>
        <p:nvSpPr>
          <p:cNvPr id="3" name="Content Placeholder 2">
            <a:extLst>
              <a:ext uri="{FF2B5EF4-FFF2-40B4-BE49-F238E27FC236}">
                <a16:creationId xmlns:a16="http://schemas.microsoft.com/office/drawing/2014/main" id="{E83E555C-9CD0-4BD2-9DB1-CFDF0158F768}"/>
              </a:ext>
            </a:extLst>
          </p:cNvPr>
          <p:cNvSpPr>
            <a:spLocks noGrp="1"/>
          </p:cNvSpPr>
          <p:nvPr>
            <p:ph idx="1"/>
          </p:nvPr>
        </p:nvSpPr>
        <p:spPr>
          <a:xfrm>
            <a:off x="628650" y="1465698"/>
            <a:ext cx="7886700" cy="4351338"/>
          </a:xfrm>
        </p:spPr>
        <p:txBody>
          <a:bodyPr/>
          <a:lstStyle/>
          <a:p>
            <a:r>
              <a:rPr lang="en-US" dirty="0"/>
              <a:t>Both logical math and logic gates can extend to more than two operands (where it makes sense).</a:t>
            </a:r>
          </a:p>
        </p:txBody>
      </p:sp>
      <p:sp>
        <p:nvSpPr>
          <p:cNvPr id="4" name="Slide Number Placeholder 3">
            <a:extLst>
              <a:ext uri="{FF2B5EF4-FFF2-40B4-BE49-F238E27FC236}">
                <a16:creationId xmlns:a16="http://schemas.microsoft.com/office/drawing/2014/main" id="{25FCA81E-B5F0-42A3-B109-4F4283CA11F0}"/>
              </a:ext>
            </a:extLst>
          </p:cNvPr>
          <p:cNvSpPr>
            <a:spLocks noGrp="1"/>
          </p:cNvSpPr>
          <p:nvPr>
            <p:ph type="sldNum" sz="quarter" idx="12"/>
          </p:nvPr>
        </p:nvSpPr>
        <p:spPr/>
        <p:txBody>
          <a:bodyPr/>
          <a:lstStyle/>
          <a:p>
            <a:fld id="{0B02C7C3-1F9D-495C-A818-668CCDC0E8E2}" type="slidenum">
              <a:rPr lang="en-US" smtClean="0"/>
              <a:t>36</a:t>
            </a:fld>
            <a:endParaRPr lang="en-US"/>
          </a:p>
        </p:txBody>
      </p:sp>
      <p:grpSp>
        <p:nvGrpSpPr>
          <p:cNvPr id="16" name="Group 15">
            <a:extLst>
              <a:ext uri="{FF2B5EF4-FFF2-40B4-BE49-F238E27FC236}">
                <a16:creationId xmlns:a16="http://schemas.microsoft.com/office/drawing/2014/main" id="{6D54B406-D0F1-4D7B-9C1F-F303BE22E15C}"/>
              </a:ext>
            </a:extLst>
          </p:cNvPr>
          <p:cNvGrpSpPr/>
          <p:nvPr/>
        </p:nvGrpSpPr>
        <p:grpSpPr>
          <a:xfrm>
            <a:off x="1628181" y="2202970"/>
            <a:ext cx="3331600" cy="1146284"/>
            <a:chOff x="1628181" y="2562897"/>
            <a:chExt cx="3331600" cy="1146284"/>
          </a:xfrm>
        </p:grpSpPr>
        <p:sp>
          <p:nvSpPr>
            <p:cNvPr id="6" name="Freeform: Shape 5">
              <a:extLst>
                <a:ext uri="{FF2B5EF4-FFF2-40B4-BE49-F238E27FC236}">
                  <a16:creationId xmlns:a16="http://schemas.microsoft.com/office/drawing/2014/main" id="{BFAD8BE4-3B91-4320-8E78-9E64B18C1DDB}"/>
                </a:ext>
              </a:extLst>
            </p:cNvPr>
            <p:cNvSpPr/>
            <p:nvPr/>
          </p:nvSpPr>
          <p:spPr>
            <a:xfrm>
              <a:off x="3034017" y="2796162"/>
              <a:ext cx="949257" cy="632838"/>
            </a:xfrm>
            <a:custGeom>
              <a:avLst/>
              <a:gdLst>
                <a:gd name="connsiteX0" fmla="*/ 0 w 571500"/>
                <a:gd name="connsiteY0" fmla="*/ 381000 h 381000"/>
                <a:gd name="connsiteX1" fmla="*/ 0 w 571500"/>
                <a:gd name="connsiteY1" fmla="*/ 285750 h 381000"/>
                <a:gd name="connsiteX2" fmla="*/ 0 w 571500"/>
                <a:gd name="connsiteY2" fmla="*/ 190500 h 381000"/>
                <a:gd name="connsiteX3" fmla="*/ 0 w 571500"/>
                <a:gd name="connsiteY3" fmla="*/ 95250 h 381000"/>
                <a:gd name="connsiteX4" fmla="*/ 0 w 571500"/>
                <a:gd name="connsiteY4" fmla="*/ 0 h 381000"/>
                <a:gd name="connsiteX5" fmla="*/ 381000 w 571500"/>
                <a:gd name="connsiteY5" fmla="*/ 0 h 381000"/>
                <a:gd name="connsiteX6" fmla="*/ 571500 w 571500"/>
                <a:gd name="connsiteY6" fmla="*/ 190500 h 381000"/>
                <a:gd name="connsiteX7" fmla="*/ 381000 w 571500"/>
                <a:gd name="connsiteY7" fmla="*/ 381000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1500" h="381000">
                  <a:moveTo>
                    <a:pt x="0" y="381000"/>
                  </a:moveTo>
                  <a:lnTo>
                    <a:pt x="0" y="285750"/>
                  </a:lnTo>
                  <a:lnTo>
                    <a:pt x="0" y="190500"/>
                  </a:lnTo>
                  <a:lnTo>
                    <a:pt x="0" y="95250"/>
                  </a:lnTo>
                  <a:lnTo>
                    <a:pt x="0" y="0"/>
                  </a:lnTo>
                  <a:lnTo>
                    <a:pt x="381000" y="0"/>
                  </a:lnTo>
                  <a:cubicBezTo>
                    <a:pt x="381000" y="0"/>
                    <a:pt x="571500" y="0"/>
                    <a:pt x="571500" y="190500"/>
                  </a:cubicBezTo>
                  <a:cubicBezTo>
                    <a:pt x="571500" y="381000"/>
                    <a:pt x="381000" y="381000"/>
                    <a:pt x="381000" y="381000"/>
                  </a:cubicBezTo>
                  <a:close/>
                </a:path>
              </a:pathLst>
            </a:custGeom>
            <a:noFill/>
            <a:ln w="19050" cap="flat">
              <a:solidFill>
                <a:srgbClr val="000000"/>
              </a:solidFill>
              <a:prstDash val="solid"/>
              <a:round/>
            </a:ln>
          </p:spPr>
          <p:txBody>
            <a:bodyPr rtlCol="0" anchor="ctr"/>
            <a:lstStyle/>
            <a:p>
              <a:endParaRPr lang="en-US" sz="2400"/>
            </a:p>
          </p:txBody>
        </p:sp>
        <p:cxnSp>
          <p:nvCxnSpPr>
            <p:cNvPr id="7" name="Straight Connector 6">
              <a:extLst>
                <a:ext uri="{FF2B5EF4-FFF2-40B4-BE49-F238E27FC236}">
                  <a16:creationId xmlns:a16="http://schemas.microsoft.com/office/drawing/2014/main" id="{F35B5B6C-87C6-479E-A2E0-54BCB94CB43E}"/>
                </a:ext>
              </a:extLst>
            </p:cNvPr>
            <p:cNvCxnSpPr>
              <a:cxnSpLocks/>
              <a:stCxn id="6" idx="3"/>
            </p:cNvCxnSpPr>
            <p:nvPr/>
          </p:nvCxnSpPr>
          <p:spPr>
            <a:xfrm flipH="1">
              <a:off x="2033216" y="2954372"/>
              <a:ext cx="100080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D93DA0EB-4507-46EB-BA23-4E1F0AB73520}"/>
                </a:ext>
              </a:extLst>
            </p:cNvPr>
            <p:cNvCxnSpPr>
              <a:cxnSpLocks/>
              <a:stCxn id="6" idx="1"/>
            </p:cNvCxnSpPr>
            <p:nvPr/>
          </p:nvCxnSpPr>
          <p:spPr>
            <a:xfrm flipH="1">
              <a:off x="2033216" y="3270791"/>
              <a:ext cx="1000801"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F639D721-D8DD-4B74-9FD4-80CE839031B3}"/>
                </a:ext>
              </a:extLst>
            </p:cNvPr>
            <p:cNvSpPr txBox="1"/>
            <p:nvPr/>
          </p:nvSpPr>
          <p:spPr>
            <a:xfrm>
              <a:off x="1925902" y="2562897"/>
              <a:ext cx="362600" cy="461665"/>
            </a:xfrm>
            <a:prstGeom prst="rect">
              <a:avLst/>
            </a:prstGeom>
            <a:noFill/>
          </p:spPr>
          <p:txBody>
            <a:bodyPr wrap="none" rtlCol="0">
              <a:spAutoFit/>
            </a:bodyPr>
            <a:lstStyle/>
            <a:p>
              <a:r>
                <a:rPr lang="en-US" sz="2400" dirty="0"/>
                <a:t>A</a:t>
              </a:r>
            </a:p>
          </p:txBody>
        </p:sp>
        <p:sp>
          <p:nvSpPr>
            <p:cNvPr id="10" name="TextBox 9">
              <a:extLst>
                <a:ext uri="{FF2B5EF4-FFF2-40B4-BE49-F238E27FC236}">
                  <a16:creationId xmlns:a16="http://schemas.microsoft.com/office/drawing/2014/main" id="{903078AE-7782-41CD-BEF5-342031ADC5AC}"/>
                </a:ext>
              </a:extLst>
            </p:cNvPr>
            <p:cNvSpPr txBox="1"/>
            <p:nvPr/>
          </p:nvSpPr>
          <p:spPr>
            <a:xfrm>
              <a:off x="1628181" y="2881748"/>
              <a:ext cx="351378" cy="461665"/>
            </a:xfrm>
            <a:prstGeom prst="rect">
              <a:avLst/>
            </a:prstGeom>
            <a:noFill/>
          </p:spPr>
          <p:txBody>
            <a:bodyPr wrap="none" rtlCol="0">
              <a:spAutoFit/>
            </a:bodyPr>
            <a:lstStyle/>
            <a:p>
              <a:r>
                <a:rPr lang="en-US" sz="2400" dirty="0"/>
                <a:t>B</a:t>
              </a:r>
            </a:p>
          </p:txBody>
        </p:sp>
        <p:sp>
          <p:nvSpPr>
            <p:cNvPr id="11" name="TextBox 10">
              <a:extLst>
                <a:ext uri="{FF2B5EF4-FFF2-40B4-BE49-F238E27FC236}">
                  <a16:creationId xmlns:a16="http://schemas.microsoft.com/office/drawing/2014/main" id="{654C4D5C-1013-4F1B-AC9D-04DD1796F981}"/>
                </a:ext>
              </a:extLst>
            </p:cNvPr>
            <p:cNvSpPr txBox="1"/>
            <p:nvPr/>
          </p:nvSpPr>
          <p:spPr>
            <a:xfrm>
              <a:off x="4614815" y="3035560"/>
              <a:ext cx="344966" cy="461665"/>
            </a:xfrm>
            <a:prstGeom prst="rect">
              <a:avLst/>
            </a:prstGeom>
            <a:noFill/>
          </p:spPr>
          <p:txBody>
            <a:bodyPr wrap="none" rtlCol="0">
              <a:spAutoFit/>
            </a:bodyPr>
            <a:lstStyle/>
            <a:p>
              <a:r>
                <a:rPr lang="en-US" sz="2400" dirty="0"/>
                <a:t>X</a:t>
              </a:r>
            </a:p>
          </p:txBody>
        </p:sp>
        <p:cxnSp>
          <p:nvCxnSpPr>
            <p:cNvPr id="12" name="Straight Connector 11">
              <a:extLst>
                <a:ext uri="{FF2B5EF4-FFF2-40B4-BE49-F238E27FC236}">
                  <a16:creationId xmlns:a16="http://schemas.microsoft.com/office/drawing/2014/main" id="{182B4955-D678-4983-A4DE-2850556E271A}"/>
                </a:ext>
              </a:extLst>
            </p:cNvPr>
            <p:cNvCxnSpPr>
              <a:stCxn id="6" idx="6"/>
            </p:cNvCxnSpPr>
            <p:nvPr/>
          </p:nvCxnSpPr>
          <p:spPr>
            <a:xfrm>
              <a:off x="3983274" y="3112581"/>
              <a:ext cx="84394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A61675A-AAD4-4A1F-8778-89A94DB16906}"/>
                </a:ext>
              </a:extLst>
            </p:cNvPr>
            <p:cNvCxnSpPr>
              <a:cxnSpLocks/>
              <a:stCxn id="6" idx="2"/>
            </p:cNvCxnSpPr>
            <p:nvPr/>
          </p:nvCxnSpPr>
          <p:spPr>
            <a:xfrm flipH="1">
              <a:off x="2033217" y="3112581"/>
              <a:ext cx="1000800" cy="0"/>
            </a:xfrm>
            <a:prstGeom prst="line">
              <a:avLst/>
            </a:prstGeom>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8722B78F-EA03-47A7-AACD-7E461F20604F}"/>
                </a:ext>
              </a:extLst>
            </p:cNvPr>
            <p:cNvSpPr txBox="1"/>
            <p:nvPr/>
          </p:nvSpPr>
          <p:spPr>
            <a:xfrm>
              <a:off x="1931513" y="3247516"/>
              <a:ext cx="351378" cy="461665"/>
            </a:xfrm>
            <a:prstGeom prst="rect">
              <a:avLst/>
            </a:prstGeom>
            <a:noFill/>
          </p:spPr>
          <p:txBody>
            <a:bodyPr wrap="none" rtlCol="0">
              <a:spAutoFit/>
            </a:bodyPr>
            <a:lstStyle/>
            <a:p>
              <a:r>
                <a:rPr lang="en-US" sz="2400" dirty="0"/>
                <a:t>C</a:t>
              </a:r>
            </a:p>
          </p:txBody>
        </p:sp>
      </p:grpSp>
      <p:graphicFrame>
        <p:nvGraphicFramePr>
          <p:cNvPr id="17" name="Table 16">
            <a:extLst>
              <a:ext uri="{FF2B5EF4-FFF2-40B4-BE49-F238E27FC236}">
                <a16:creationId xmlns:a16="http://schemas.microsoft.com/office/drawing/2014/main" id="{C5C3A08D-6172-49C7-806D-EE16D1083D4D}"/>
              </a:ext>
            </a:extLst>
          </p:cNvPr>
          <p:cNvGraphicFramePr>
            <a:graphicFrameLocks noGrp="1"/>
          </p:cNvGraphicFramePr>
          <p:nvPr>
            <p:extLst>
              <p:ext uri="{D42A27DB-BD31-4B8C-83A1-F6EECF244321}">
                <p14:modId xmlns:p14="http://schemas.microsoft.com/office/powerpoint/2010/main" val="3755786320"/>
              </p:ext>
            </p:extLst>
          </p:nvPr>
        </p:nvGraphicFramePr>
        <p:xfrm>
          <a:off x="1468877" y="3429000"/>
          <a:ext cx="3589507" cy="3337560"/>
        </p:xfrm>
        <a:graphic>
          <a:graphicData uri="http://schemas.openxmlformats.org/drawingml/2006/table">
            <a:tbl>
              <a:tblPr firstRow="1" bandRow="1">
                <a:tableStyleId>{5C22544A-7EE6-4342-B048-85BDC9FD1C3A}</a:tableStyleId>
              </a:tblPr>
              <a:tblGrid>
                <a:gridCol w="540777">
                  <a:extLst>
                    <a:ext uri="{9D8B030D-6E8A-4147-A177-3AD203B41FA5}">
                      <a16:colId xmlns:a16="http://schemas.microsoft.com/office/drawing/2014/main" val="3573241645"/>
                    </a:ext>
                  </a:extLst>
                </a:gridCol>
                <a:gridCol w="540777">
                  <a:extLst>
                    <a:ext uri="{9D8B030D-6E8A-4147-A177-3AD203B41FA5}">
                      <a16:colId xmlns:a16="http://schemas.microsoft.com/office/drawing/2014/main" val="1032324558"/>
                    </a:ext>
                  </a:extLst>
                </a:gridCol>
                <a:gridCol w="540777">
                  <a:extLst>
                    <a:ext uri="{9D8B030D-6E8A-4147-A177-3AD203B41FA5}">
                      <a16:colId xmlns:a16="http://schemas.microsoft.com/office/drawing/2014/main" val="390058364"/>
                    </a:ext>
                  </a:extLst>
                </a:gridCol>
                <a:gridCol w="1967176">
                  <a:extLst>
                    <a:ext uri="{9D8B030D-6E8A-4147-A177-3AD203B41FA5}">
                      <a16:colId xmlns:a16="http://schemas.microsoft.com/office/drawing/2014/main" val="1663835774"/>
                    </a:ext>
                  </a:extLst>
                </a:gridCol>
              </a:tblGrid>
              <a:tr h="370840">
                <a:tc>
                  <a:txBody>
                    <a:bodyPr/>
                    <a:lstStyle/>
                    <a:p>
                      <a:pPr algn="ctr"/>
                      <a:r>
                        <a:rPr lang="en-US" sz="1800" dirty="0"/>
                        <a:t>A</a:t>
                      </a:r>
                    </a:p>
                  </a:txBody>
                  <a:tcPr/>
                </a:tc>
                <a:tc>
                  <a:txBody>
                    <a:bodyPr/>
                    <a:lstStyle/>
                    <a:p>
                      <a:pPr algn="ctr"/>
                      <a:r>
                        <a:rPr lang="en-US" sz="1800" dirty="0"/>
                        <a:t>B</a:t>
                      </a:r>
                    </a:p>
                  </a:txBody>
                  <a:tcPr/>
                </a:tc>
                <a:tc>
                  <a:txBody>
                    <a:bodyPr/>
                    <a:lstStyle/>
                    <a:p>
                      <a:pPr algn="ctr"/>
                      <a:r>
                        <a:rPr lang="en-US" sz="1800" dirty="0"/>
                        <a:t>C</a:t>
                      </a:r>
                    </a:p>
                  </a:txBody>
                  <a:tcPr/>
                </a:tc>
                <a:tc>
                  <a:txBody>
                    <a:bodyPr/>
                    <a:lstStyle/>
                    <a:p>
                      <a:pPr algn="ctr"/>
                      <a:r>
                        <a:rPr lang="en-US" sz="1800" dirty="0"/>
                        <a:t>X = </a:t>
                      </a:r>
                      <a:r>
                        <a:rPr lang="en-US" sz="1800" b="1" kern="1200" dirty="0">
                          <a:solidFill>
                            <a:schemeClr val="lt1"/>
                          </a:solidFill>
                          <a:latin typeface="+mn-lt"/>
                          <a:ea typeface="+mn-ea"/>
                          <a:cs typeface="+mn-cs"/>
                        </a:rPr>
                        <a:t>A ∧ </a:t>
                      </a:r>
                      <a:r>
                        <a:rPr lang="en-US" sz="1800" dirty="0"/>
                        <a:t>B </a:t>
                      </a:r>
                      <a:r>
                        <a:rPr lang="en-US" sz="1800" b="1" kern="1200" dirty="0">
                          <a:solidFill>
                            <a:schemeClr val="lt1"/>
                          </a:solidFill>
                          <a:latin typeface="+mn-lt"/>
                          <a:ea typeface="+mn-ea"/>
                          <a:cs typeface="+mn-cs"/>
                        </a:rPr>
                        <a:t>∧ C</a:t>
                      </a:r>
                      <a:endParaRPr lang="en-US" sz="1800" dirty="0"/>
                    </a:p>
                  </a:txBody>
                  <a:tcPr/>
                </a:tc>
                <a:extLst>
                  <a:ext uri="{0D108BD9-81ED-4DB2-BD59-A6C34878D82A}">
                    <a16:rowId xmlns:a16="http://schemas.microsoft.com/office/drawing/2014/main" val="3432334835"/>
                  </a:ext>
                </a:extLst>
              </a:tr>
              <a:tr h="370840">
                <a:tc>
                  <a:txBody>
                    <a:bodyPr/>
                    <a:lstStyle/>
                    <a:p>
                      <a:pPr algn="ctr"/>
                      <a:r>
                        <a:rPr lang="en-US" sz="1800" dirty="0"/>
                        <a:t>0</a:t>
                      </a:r>
                    </a:p>
                  </a:txBody>
                  <a:tcPr/>
                </a:tc>
                <a:tc>
                  <a:txBody>
                    <a:bodyPr/>
                    <a:lstStyle/>
                    <a:p>
                      <a:pPr algn="ctr"/>
                      <a:r>
                        <a:rPr lang="en-US" sz="1800" dirty="0"/>
                        <a:t>0</a:t>
                      </a:r>
                    </a:p>
                  </a:txBody>
                  <a:tcPr/>
                </a:tc>
                <a:tc>
                  <a:txBody>
                    <a:bodyPr/>
                    <a:lstStyle/>
                    <a:p>
                      <a:pPr algn="ctr"/>
                      <a:r>
                        <a:rPr lang="en-US" sz="1800" dirty="0"/>
                        <a:t>0</a:t>
                      </a:r>
                    </a:p>
                  </a:txBody>
                  <a:tcPr/>
                </a:tc>
                <a:tc>
                  <a:txBody>
                    <a:bodyPr/>
                    <a:lstStyle/>
                    <a:p>
                      <a:pPr algn="ctr"/>
                      <a:r>
                        <a:rPr lang="en-US" sz="1800" dirty="0"/>
                        <a:t>0</a:t>
                      </a:r>
                    </a:p>
                  </a:txBody>
                  <a:tcPr/>
                </a:tc>
                <a:extLst>
                  <a:ext uri="{0D108BD9-81ED-4DB2-BD59-A6C34878D82A}">
                    <a16:rowId xmlns:a16="http://schemas.microsoft.com/office/drawing/2014/main" val="2041207368"/>
                  </a:ext>
                </a:extLst>
              </a:tr>
              <a:tr h="370840">
                <a:tc>
                  <a:txBody>
                    <a:bodyPr/>
                    <a:lstStyle/>
                    <a:p>
                      <a:pPr algn="ctr"/>
                      <a:r>
                        <a:rPr lang="en-US" sz="1800" dirty="0"/>
                        <a:t>0</a:t>
                      </a:r>
                    </a:p>
                  </a:txBody>
                  <a:tcPr/>
                </a:tc>
                <a:tc>
                  <a:txBody>
                    <a:bodyPr/>
                    <a:lstStyle/>
                    <a:p>
                      <a:pPr algn="ctr"/>
                      <a:r>
                        <a:rPr lang="en-US" sz="1800" dirty="0"/>
                        <a:t>0</a:t>
                      </a:r>
                    </a:p>
                  </a:txBody>
                  <a:tcPr/>
                </a:tc>
                <a:tc>
                  <a:txBody>
                    <a:bodyPr/>
                    <a:lstStyle/>
                    <a:p>
                      <a:pPr algn="ctr"/>
                      <a:r>
                        <a:rPr lang="en-US" sz="1800" dirty="0"/>
                        <a:t>1</a:t>
                      </a:r>
                    </a:p>
                  </a:txBody>
                  <a:tcPr/>
                </a:tc>
                <a:tc>
                  <a:txBody>
                    <a:bodyPr/>
                    <a:lstStyle/>
                    <a:p>
                      <a:pPr algn="ctr"/>
                      <a:r>
                        <a:rPr lang="en-US" sz="1800" dirty="0"/>
                        <a:t>0</a:t>
                      </a:r>
                    </a:p>
                  </a:txBody>
                  <a:tcPr/>
                </a:tc>
                <a:extLst>
                  <a:ext uri="{0D108BD9-81ED-4DB2-BD59-A6C34878D82A}">
                    <a16:rowId xmlns:a16="http://schemas.microsoft.com/office/drawing/2014/main" val="4161961897"/>
                  </a:ext>
                </a:extLst>
              </a:tr>
              <a:tr h="370840">
                <a:tc>
                  <a:txBody>
                    <a:bodyPr/>
                    <a:lstStyle/>
                    <a:p>
                      <a:pPr algn="ctr"/>
                      <a:r>
                        <a:rPr lang="en-US" sz="1800" dirty="0"/>
                        <a:t>0</a:t>
                      </a:r>
                    </a:p>
                  </a:txBody>
                  <a:tcPr/>
                </a:tc>
                <a:tc>
                  <a:txBody>
                    <a:bodyPr/>
                    <a:lstStyle/>
                    <a:p>
                      <a:pPr algn="ctr"/>
                      <a:r>
                        <a:rPr lang="en-US" sz="1800" dirty="0"/>
                        <a:t>1</a:t>
                      </a:r>
                    </a:p>
                  </a:txBody>
                  <a:tcPr/>
                </a:tc>
                <a:tc>
                  <a:txBody>
                    <a:bodyPr/>
                    <a:lstStyle/>
                    <a:p>
                      <a:pPr algn="ctr"/>
                      <a:r>
                        <a:rPr lang="en-US" sz="1800" dirty="0"/>
                        <a:t>0</a:t>
                      </a:r>
                    </a:p>
                  </a:txBody>
                  <a:tcPr/>
                </a:tc>
                <a:tc>
                  <a:txBody>
                    <a:bodyPr/>
                    <a:lstStyle/>
                    <a:p>
                      <a:pPr algn="ctr"/>
                      <a:r>
                        <a:rPr lang="en-US" sz="1800" dirty="0"/>
                        <a:t>0</a:t>
                      </a:r>
                    </a:p>
                  </a:txBody>
                  <a:tcPr/>
                </a:tc>
                <a:extLst>
                  <a:ext uri="{0D108BD9-81ED-4DB2-BD59-A6C34878D82A}">
                    <a16:rowId xmlns:a16="http://schemas.microsoft.com/office/drawing/2014/main" val="1782237437"/>
                  </a:ext>
                </a:extLst>
              </a:tr>
              <a:tr h="370840">
                <a:tc>
                  <a:txBody>
                    <a:bodyPr/>
                    <a:lstStyle/>
                    <a:p>
                      <a:pPr algn="ctr"/>
                      <a:r>
                        <a:rPr lang="en-US" sz="1800" dirty="0"/>
                        <a:t>0</a:t>
                      </a:r>
                    </a:p>
                  </a:txBody>
                  <a:tcPr/>
                </a:tc>
                <a:tc>
                  <a:txBody>
                    <a:bodyPr/>
                    <a:lstStyle/>
                    <a:p>
                      <a:pPr algn="ctr"/>
                      <a:r>
                        <a:rPr lang="en-US" sz="1800" dirty="0"/>
                        <a:t>1</a:t>
                      </a:r>
                    </a:p>
                  </a:txBody>
                  <a:tcPr/>
                </a:tc>
                <a:tc>
                  <a:txBody>
                    <a:bodyPr/>
                    <a:lstStyle/>
                    <a:p>
                      <a:pPr algn="ctr"/>
                      <a:r>
                        <a:rPr lang="en-US" sz="1800" dirty="0"/>
                        <a:t>1</a:t>
                      </a:r>
                    </a:p>
                  </a:txBody>
                  <a:tcPr/>
                </a:tc>
                <a:tc>
                  <a:txBody>
                    <a:bodyPr/>
                    <a:lstStyle/>
                    <a:p>
                      <a:pPr algn="ctr"/>
                      <a:r>
                        <a:rPr lang="en-US" sz="1800" dirty="0">
                          <a:solidFill>
                            <a:schemeClr val="tx1"/>
                          </a:solidFill>
                        </a:rPr>
                        <a:t>0</a:t>
                      </a:r>
                    </a:p>
                  </a:txBody>
                  <a:tcPr/>
                </a:tc>
                <a:extLst>
                  <a:ext uri="{0D108BD9-81ED-4DB2-BD59-A6C34878D82A}">
                    <a16:rowId xmlns:a16="http://schemas.microsoft.com/office/drawing/2014/main" val="2999993065"/>
                  </a:ext>
                </a:extLst>
              </a:tr>
              <a:tr h="370840">
                <a:tc>
                  <a:txBody>
                    <a:bodyPr/>
                    <a:lstStyle/>
                    <a:p>
                      <a:pPr algn="ctr"/>
                      <a:r>
                        <a:rPr lang="en-US" sz="1800" dirty="0"/>
                        <a:t>1</a:t>
                      </a:r>
                    </a:p>
                  </a:txBody>
                  <a:tcPr/>
                </a:tc>
                <a:tc>
                  <a:txBody>
                    <a:bodyPr/>
                    <a:lstStyle/>
                    <a:p>
                      <a:pPr algn="ctr"/>
                      <a:r>
                        <a:rPr lang="en-US" sz="1800" dirty="0"/>
                        <a:t>0</a:t>
                      </a:r>
                    </a:p>
                  </a:txBody>
                  <a:tcPr/>
                </a:tc>
                <a:tc>
                  <a:txBody>
                    <a:bodyPr/>
                    <a:lstStyle/>
                    <a:p>
                      <a:pPr algn="ctr"/>
                      <a:r>
                        <a:rPr lang="en-US" sz="1800" dirty="0"/>
                        <a:t>0</a:t>
                      </a:r>
                    </a:p>
                  </a:txBody>
                  <a:tcPr/>
                </a:tc>
                <a:tc>
                  <a:txBody>
                    <a:bodyPr/>
                    <a:lstStyle/>
                    <a:p>
                      <a:pPr algn="ctr"/>
                      <a:r>
                        <a:rPr lang="en-US" sz="1800" dirty="0">
                          <a:solidFill>
                            <a:schemeClr val="tx1"/>
                          </a:solidFill>
                        </a:rPr>
                        <a:t>0</a:t>
                      </a:r>
                    </a:p>
                  </a:txBody>
                  <a:tcPr/>
                </a:tc>
                <a:extLst>
                  <a:ext uri="{0D108BD9-81ED-4DB2-BD59-A6C34878D82A}">
                    <a16:rowId xmlns:a16="http://schemas.microsoft.com/office/drawing/2014/main" val="2206714621"/>
                  </a:ext>
                </a:extLst>
              </a:tr>
              <a:tr h="370840">
                <a:tc>
                  <a:txBody>
                    <a:bodyPr/>
                    <a:lstStyle/>
                    <a:p>
                      <a:pPr algn="ctr"/>
                      <a:r>
                        <a:rPr lang="en-US" sz="1800" dirty="0"/>
                        <a:t>1</a:t>
                      </a:r>
                    </a:p>
                  </a:txBody>
                  <a:tcPr/>
                </a:tc>
                <a:tc>
                  <a:txBody>
                    <a:bodyPr/>
                    <a:lstStyle/>
                    <a:p>
                      <a:pPr algn="ctr"/>
                      <a:r>
                        <a:rPr lang="en-US" sz="1800" dirty="0"/>
                        <a:t>0</a:t>
                      </a:r>
                    </a:p>
                  </a:txBody>
                  <a:tcPr/>
                </a:tc>
                <a:tc>
                  <a:txBody>
                    <a:bodyPr/>
                    <a:lstStyle/>
                    <a:p>
                      <a:pPr algn="ctr"/>
                      <a:r>
                        <a:rPr lang="en-US" sz="1800" dirty="0"/>
                        <a:t>1</a:t>
                      </a:r>
                    </a:p>
                  </a:txBody>
                  <a:tcPr/>
                </a:tc>
                <a:tc>
                  <a:txBody>
                    <a:bodyPr/>
                    <a:lstStyle/>
                    <a:p>
                      <a:pPr algn="ctr"/>
                      <a:r>
                        <a:rPr lang="en-US" sz="1800" dirty="0">
                          <a:solidFill>
                            <a:schemeClr val="tx1"/>
                          </a:solidFill>
                        </a:rPr>
                        <a:t>0</a:t>
                      </a:r>
                    </a:p>
                  </a:txBody>
                  <a:tcPr/>
                </a:tc>
                <a:extLst>
                  <a:ext uri="{0D108BD9-81ED-4DB2-BD59-A6C34878D82A}">
                    <a16:rowId xmlns:a16="http://schemas.microsoft.com/office/drawing/2014/main" val="1899436936"/>
                  </a:ext>
                </a:extLst>
              </a:tr>
              <a:tr h="370840">
                <a:tc>
                  <a:txBody>
                    <a:bodyPr/>
                    <a:lstStyle/>
                    <a:p>
                      <a:pPr algn="ctr"/>
                      <a:r>
                        <a:rPr lang="en-US" sz="1800" dirty="0"/>
                        <a:t>1</a:t>
                      </a:r>
                    </a:p>
                  </a:txBody>
                  <a:tcPr/>
                </a:tc>
                <a:tc>
                  <a:txBody>
                    <a:bodyPr/>
                    <a:lstStyle/>
                    <a:p>
                      <a:pPr algn="ctr"/>
                      <a:r>
                        <a:rPr lang="en-US" sz="1800" dirty="0"/>
                        <a:t>1</a:t>
                      </a:r>
                    </a:p>
                  </a:txBody>
                  <a:tcPr/>
                </a:tc>
                <a:tc>
                  <a:txBody>
                    <a:bodyPr/>
                    <a:lstStyle/>
                    <a:p>
                      <a:pPr algn="ctr"/>
                      <a:r>
                        <a:rPr lang="en-US" sz="1800" dirty="0"/>
                        <a:t>0</a:t>
                      </a:r>
                    </a:p>
                  </a:txBody>
                  <a:tcPr/>
                </a:tc>
                <a:tc>
                  <a:txBody>
                    <a:bodyPr/>
                    <a:lstStyle/>
                    <a:p>
                      <a:pPr algn="ctr"/>
                      <a:r>
                        <a:rPr lang="en-US" sz="1800" dirty="0">
                          <a:solidFill>
                            <a:schemeClr val="tx1"/>
                          </a:solidFill>
                        </a:rPr>
                        <a:t>0</a:t>
                      </a:r>
                    </a:p>
                  </a:txBody>
                  <a:tcPr/>
                </a:tc>
                <a:extLst>
                  <a:ext uri="{0D108BD9-81ED-4DB2-BD59-A6C34878D82A}">
                    <a16:rowId xmlns:a16="http://schemas.microsoft.com/office/drawing/2014/main" val="2718967670"/>
                  </a:ext>
                </a:extLst>
              </a:tr>
              <a:tr h="370840">
                <a:tc>
                  <a:txBody>
                    <a:bodyPr/>
                    <a:lstStyle/>
                    <a:p>
                      <a:pPr algn="ctr"/>
                      <a:r>
                        <a:rPr lang="en-US" sz="1800" dirty="0"/>
                        <a:t>1</a:t>
                      </a:r>
                    </a:p>
                  </a:txBody>
                  <a:tcPr/>
                </a:tc>
                <a:tc>
                  <a:txBody>
                    <a:bodyPr/>
                    <a:lstStyle/>
                    <a:p>
                      <a:pPr algn="ctr"/>
                      <a:r>
                        <a:rPr lang="en-US" sz="1800" dirty="0"/>
                        <a:t>1</a:t>
                      </a:r>
                    </a:p>
                  </a:txBody>
                  <a:tcPr/>
                </a:tc>
                <a:tc>
                  <a:txBody>
                    <a:bodyPr/>
                    <a:lstStyle/>
                    <a:p>
                      <a:pPr algn="ctr"/>
                      <a:r>
                        <a:rPr lang="en-US" sz="1800" dirty="0"/>
                        <a:t>1</a:t>
                      </a:r>
                    </a:p>
                  </a:txBody>
                  <a:tcPr/>
                </a:tc>
                <a:tc>
                  <a:txBody>
                    <a:bodyPr/>
                    <a:lstStyle/>
                    <a:p>
                      <a:pPr algn="ctr"/>
                      <a:r>
                        <a:rPr lang="en-US" sz="1800" dirty="0">
                          <a:solidFill>
                            <a:schemeClr val="tx1"/>
                          </a:solidFill>
                        </a:rPr>
                        <a:t>1</a:t>
                      </a:r>
                    </a:p>
                  </a:txBody>
                  <a:tcPr/>
                </a:tc>
                <a:extLst>
                  <a:ext uri="{0D108BD9-81ED-4DB2-BD59-A6C34878D82A}">
                    <a16:rowId xmlns:a16="http://schemas.microsoft.com/office/drawing/2014/main" val="1062303902"/>
                  </a:ext>
                </a:extLst>
              </a:tr>
            </a:tbl>
          </a:graphicData>
        </a:graphic>
      </p:graphicFrame>
    </p:spTree>
    <p:extLst>
      <p:ext uri="{BB962C8B-B14F-4D97-AF65-F5344CB8AC3E}">
        <p14:creationId xmlns:p14="http://schemas.microsoft.com/office/powerpoint/2010/main" val="29099991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8A8DF7-9A71-4A91-85FC-15AF2CB2433C}"/>
              </a:ext>
            </a:extLst>
          </p:cNvPr>
          <p:cNvSpPr>
            <a:spLocks noGrp="1"/>
          </p:cNvSpPr>
          <p:nvPr>
            <p:ph type="title"/>
          </p:nvPr>
        </p:nvSpPr>
        <p:spPr/>
        <p:txBody>
          <a:bodyPr/>
          <a:lstStyle/>
          <a:p>
            <a:r>
              <a:rPr lang="en-US" dirty="0"/>
              <a:t>Combining them together, we can achieve a lot of results.</a:t>
            </a:r>
          </a:p>
        </p:txBody>
      </p:sp>
      <p:sp>
        <p:nvSpPr>
          <p:cNvPr id="4" name="Slide Number Placeholder 3">
            <a:extLst>
              <a:ext uri="{FF2B5EF4-FFF2-40B4-BE49-F238E27FC236}">
                <a16:creationId xmlns:a16="http://schemas.microsoft.com/office/drawing/2014/main" id="{C4654001-AE68-4588-AEB1-2BEE2DCF0C9D}"/>
              </a:ext>
            </a:extLst>
          </p:cNvPr>
          <p:cNvSpPr>
            <a:spLocks noGrp="1"/>
          </p:cNvSpPr>
          <p:nvPr>
            <p:ph type="sldNum" sz="quarter" idx="12"/>
          </p:nvPr>
        </p:nvSpPr>
        <p:spPr/>
        <p:txBody>
          <a:bodyPr/>
          <a:lstStyle/>
          <a:p>
            <a:fld id="{0B02C7C3-1F9D-495C-A818-668CCDC0E8E2}" type="slidenum">
              <a:rPr lang="en-US" smtClean="0"/>
              <a:t>37</a:t>
            </a:fld>
            <a:endParaRPr lang="en-US"/>
          </a:p>
        </p:txBody>
      </p:sp>
      <p:sp>
        <p:nvSpPr>
          <p:cNvPr id="16" name="TextBox 15">
            <a:extLst>
              <a:ext uri="{FF2B5EF4-FFF2-40B4-BE49-F238E27FC236}">
                <a16:creationId xmlns:a16="http://schemas.microsoft.com/office/drawing/2014/main" id="{77D72CBE-6DDE-44D2-A54F-02F211C5E4A4}"/>
              </a:ext>
            </a:extLst>
          </p:cNvPr>
          <p:cNvSpPr txBox="1"/>
          <p:nvPr/>
        </p:nvSpPr>
        <p:spPr>
          <a:xfrm>
            <a:off x="2344366" y="5423677"/>
            <a:ext cx="4455268" cy="830997"/>
          </a:xfrm>
          <a:prstGeom prst="rect">
            <a:avLst/>
          </a:prstGeom>
          <a:noFill/>
          <a:ln>
            <a:solidFill>
              <a:srgbClr val="FF0000"/>
            </a:solidFill>
          </a:ln>
        </p:spPr>
        <p:txBody>
          <a:bodyPr wrap="square" rtlCol="0">
            <a:spAutoFit/>
          </a:bodyPr>
          <a:lstStyle/>
          <a:p>
            <a:pPr algn="ctr"/>
            <a:r>
              <a:rPr lang="en-US" sz="2400" dirty="0">
                <a:solidFill>
                  <a:srgbClr val="FF0000"/>
                </a:solidFill>
              </a:rPr>
              <a:t>Bonus Point: What is this circuit? Explain in human language!</a:t>
            </a:r>
          </a:p>
        </p:txBody>
      </p:sp>
      <p:sp>
        <p:nvSpPr>
          <p:cNvPr id="18" name="Rectangle 17">
            <a:extLst>
              <a:ext uri="{FF2B5EF4-FFF2-40B4-BE49-F238E27FC236}">
                <a16:creationId xmlns:a16="http://schemas.microsoft.com/office/drawing/2014/main" id="{6F3DA3EF-AF4E-4A73-BB69-E14657BEEBD5}"/>
              </a:ext>
            </a:extLst>
          </p:cNvPr>
          <p:cNvSpPr/>
          <p:nvPr/>
        </p:nvSpPr>
        <p:spPr>
          <a:xfrm>
            <a:off x="680935" y="2608791"/>
            <a:ext cx="1235413" cy="632838"/>
          </a:xfrm>
          <a:prstGeom prst="rect">
            <a:avLst/>
          </a:prstGeom>
          <a:ln w="19050"/>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Input A</a:t>
            </a:r>
          </a:p>
        </p:txBody>
      </p:sp>
      <p:sp>
        <p:nvSpPr>
          <p:cNvPr id="19" name="Rectangle 18">
            <a:extLst>
              <a:ext uri="{FF2B5EF4-FFF2-40B4-BE49-F238E27FC236}">
                <a16:creationId xmlns:a16="http://schemas.microsoft.com/office/drawing/2014/main" id="{977518E6-8BC9-4D45-84EE-41B00664E0A0}"/>
              </a:ext>
            </a:extLst>
          </p:cNvPr>
          <p:cNvSpPr/>
          <p:nvPr/>
        </p:nvSpPr>
        <p:spPr>
          <a:xfrm>
            <a:off x="680935" y="3367632"/>
            <a:ext cx="1235413" cy="632838"/>
          </a:xfrm>
          <a:prstGeom prst="rect">
            <a:avLst/>
          </a:prstGeom>
          <a:ln w="19050"/>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Input B</a:t>
            </a:r>
          </a:p>
        </p:txBody>
      </p:sp>
      <p:sp>
        <p:nvSpPr>
          <p:cNvPr id="20" name="Rectangle 19">
            <a:extLst>
              <a:ext uri="{FF2B5EF4-FFF2-40B4-BE49-F238E27FC236}">
                <a16:creationId xmlns:a16="http://schemas.microsoft.com/office/drawing/2014/main" id="{7C001EF3-291E-49AE-A07B-4CF8F8C900F7}"/>
              </a:ext>
            </a:extLst>
          </p:cNvPr>
          <p:cNvSpPr/>
          <p:nvPr/>
        </p:nvSpPr>
        <p:spPr>
          <a:xfrm>
            <a:off x="680935" y="4126473"/>
            <a:ext cx="1235413" cy="632838"/>
          </a:xfrm>
          <a:prstGeom prst="rect">
            <a:avLst/>
          </a:prstGeom>
          <a:ln w="19050"/>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Input C</a:t>
            </a:r>
          </a:p>
        </p:txBody>
      </p:sp>
      <p:sp>
        <p:nvSpPr>
          <p:cNvPr id="21" name="Rectangle 20">
            <a:extLst>
              <a:ext uri="{FF2B5EF4-FFF2-40B4-BE49-F238E27FC236}">
                <a16:creationId xmlns:a16="http://schemas.microsoft.com/office/drawing/2014/main" id="{E66C9B93-1828-4FEE-BF77-D6F442DB0855}"/>
              </a:ext>
            </a:extLst>
          </p:cNvPr>
          <p:cNvSpPr/>
          <p:nvPr/>
        </p:nvSpPr>
        <p:spPr>
          <a:xfrm>
            <a:off x="7538126" y="2209953"/>
            <a:ext cx="1235413" cy="632838"/>
          </a:xfrm>
          <a:prstGeom prst="rect">
            <a:avLst/>
          </a:prstGeom>
          <a:ln w="19050"/>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Output W</a:t>
            </a:r>
          </a:p>
        </p:txBody>
      </p:sp>
      <p:sp>
        <p:nvSpPr>
          <p:cNvPr id="22" name="Rectangle 21">
            <a:extLst>
              <a:ext uri="{FF2B5EF4-FFF2-40B4-BE49-F238E27FC236}">
                <a16:creationId xmlns:a16="http://schemas.microsoft.com/office/drawing/2014/main" id="{7DB18574-5595-4969-9AAF-BCFA2E0738C6}"/>
              </a:ext>
            </a:extLst>
          </p:cNvPr>
          <p:cNvSpPr/>
          <p:nvPr/>
        </p:nvSpPr>
        <p:spPr>
          <a:xfrm>
            <a:off x="7538126" y="2968794"/>
            <a:ext cx="1235413" cy="632838"/>
          </a:xfrm>
          <a:prstGeom prst="rect">
            <a:avLst/>
          </a:prstGeom>
          <a:ln w="19050"/>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Output X</a:t>
            </a:r>
          </a:p>
        </p:txBody>
      </p:sp>
      <p:sp>
        <p:nvSpPr>
          <p:cNvPr id="23" name="Rectangle 22">
            <a:extLst>
              <a:ext uri="{FF2B5EF4-FFF2-40B4-BE49-F238E27FC236}">
                <a16:creationId xmlns:a16="http://schemas.microsoft.com/office/drawing/2014/main" id="{91337D9E-20DB-48D7-A732-E7F86C37C873}"/>
              </a:ext>
            </a:extLst>
          </p:cNvPr>
          <p:cNvSpPr/>
          <p:nvPr/>
        </p:nvSpPr>
        <p:spPr>
          <a:xfrm>
            <a:off x="7538126" y="3728845"/>
            <a:ext cx="1235413" cy="632838"/>
          </a:xfrm>
          <a:prstGeom prst="rect">
            <a:avLst/>
          </a:prstGeom>
          <a:ln w="19050"/>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Output Y</a:t>
            </a:r>
          </a:p>
        </p:txBody>
      </p:sp>
      <p:sp>
        <p:nvSpPr>
          <p:cNvPr id="24" name="Rectangle 23">
            <a:extLst>
              <a:ext uri="{FF2B5EF4-FFF2-40B4-BE49-F238E27FC236}">
                <a16:creationId xmlns:a16="http://schemas.microsoft.com/office/drawing/2014/main" id="{6F2B4ECA-6C00-4FB0-B463-4C6644DD51EC}"/>
              </a:ext>
            </a:extLst>
          </p:cNvPr>
          <p:cNvSpPr/>
          <p:nvPr/>
        </p:nvSpPr>
        <p:spPr>
          <a:xfrm>
            <a:off x="7538126" y="4488896"/>
            <a:ext cx="1235413" cy="632838"/>
          </a:xfrm>
          <a:prstGeom prst="rect">
            <a:avLst/>
          </a:prstGeom>
          <a:ln w="19050"/>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Output Z</a:t>
            </a:r>
          </a:p>
        </p:txBody>
      </p:sp>
      <p:sp>
        <p:nvSpPr>
          <p:cNvPr id="106" name="Freeform: Shape 105">
            <a:extLst>
              <a:ext uri="{FF2B5EF4-FFF2-40B4-BE49-F238E27FC236}">
                <a16:creationId xmlns:a16="http://schemas.microsoft.com/office/drawing/2014/main" id="{F7EF3141-3FFD-465E-A2FA-03E9A3D02070}"/>
              </a:ext>
            </a:extLst>
          </p:cNvPr>
          <p:cNvSpPr/>
          <p:nvPr/>
        </p:nvSpPr>
        <p:spPr>
          <a:xfrm>
            <a:off x="3238069" y="2516730"/>
            <a:ext cx="538670" cy="359112"/>
          </a:xfrm>
          <a:custGeom>
            <a:avLst/>
            <a:gdLst>
              <a:gd name="connsiteX0" fmla="*/ 0 w 571500"/>
              <a:gd name="connsiteY0" fmla="*/ 381000 h 381000"/>
              <a:gd name="connsiteX1" fmla="*/ 0 w 571500"/>
              <a:gd name="connsiteY1" fmla="*/ 285750 h 381000"/>
              <a:gd name="connsiteX2" fmla="*/ 0 w 571500"/>
              <a:gd name="connsiteY2" fmla="*/ 190500 h 381000"/>
              <a:gd name="connsiteX3" fmla="*/ 0 w 571500"/>
              <a:gd name="connsiteY3" fmla="*/ 95250 h 381000"/>
              <a:gd name="connsiteX4" fmla="*/ 0 w 571500"/>
              <a:gd name="connsiteY4" fmla="*/ 0 h 381000"/>
              <a:gd name="connsiteX5" fmla="*/ 381000 w 571500"/>
              <a:gd name="connsiteY5" fmla="*/ 0 h 381000"/>
              <a:gd name="connsiteX6" fmla="*/ 571500 w 571500"/>
              <a:gd name="connsiteY6" fmla="*/ 190500 h 381000"/>
              <a:gd name="connsiteX7" fmla="*/ 381000 w 571500"/>
              <a:gd name="connsiteY7" fmla="*/ 381000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1500" h="381000">
                <a:moveTo>
                  <a:pt x="0" y="381000"/>
                </a:moveTo>
                <a:lnTo>
                  <a:pt x="0" y="285750"/>
                </a:lnTo>
                <a:lnTo>
                  <a:pt x="0" y="190500"/>
                </a:lnTo>
                <a:lnTo>
                  <a:pt x="0" y="95250"/>
                </a:lnTo>
                <a:lnTo>
                  <a:pt x="0" y="0"/>
                </a:lnTo>
                <a:lnTo>
                  <a:pt x="381000" y="0"/>
                </a:lnTo>
                <a:cubicBezTo>
                  <a:pt x="381000" y="0"/>
                  <a:pt x="571500" y="0"/>
                  <a:pt x="571500" y="190500"/>
                </a:cubicBezTo>
                <a:cubicBezTo>
                  <a:pt x="571500" y="381000"/>
                  <a:pt x="381000" y="381000"/>
                  <a:pt x="381000" y="381000"/>
                </a:cubicBezTo>
                <a:close/>
              </a:path>
            </a:pathLst>
          </a:custGeom>
          <a:noFill/>
          <a:ln w="19050" cap="flat">
            <a:solidFill>
              <a:srgbClr val="000000"/>
            </a:solidFill>
            <a:prstDash val="solid"/>
            <a:round/>
          </a:ln>
        </p:spPr>
        <p:txBody>
          <a:bodyPr rtlCol="0" anchor="ctr"/>
          <a:lstStyle/>
          <a:p>
            <a:endParaRPr lang="en-US" sz="2400"/>
          </a:p>
        </p:txBody>
      </p:sp>
      <p:grpSp>
        <p:nvGrpSpPr>
          <p:cNvPr id="108" name="Group 107">
            <a:extLst>
              <a:ext uri="{FF2B5EF4-FFF2-40B4-BE49-F238E27FC236}">
                <a16:creationId xmlns:a16="http://schemas.microsoft.com/office/drawing/2014/main" id="{F2A367C9-744A-4080-A7B5-4B9E9D622AF0}"/>
              </a:ext>
            </a:extLst>
          </p:cNvPr>
          <p:cNvGrpSpPr/>
          <p:nvPr/>
        </p:nvGrpSpPr>
        <p:grpSpPr>
          <a:xfrm>
            <a:off x="4233456" y="3701883"/>
            <a:ext cx="538670" cy="359112"/>
            <a:chOff x="4238625" y="4048125"/>
            <a:chExt cx="571500" cy="381000"/>
          </a:xfrm>
        </p:grpSpPr>
        <p:sp>
          <p:nvSpPr>
            <p:cNvPr id="109" name="Freeform: Shape 108">
              <a:extLst>
                <a:ext uri="{FF2B5EF4-FFF2-40B4-BE49-F238E27FC236}">
                  <a16:creationId xmlns:a16="http://schemas.microsoft.com/office/drawing/2014/main" id="{8EB84B3A-CC63-437D-B0EC-1C7472C4DC2B}"/>
                </a:ext>
              </a:extLst>
            </p:cNvPr>
            <p:cNvSpPr/>
            <p:nvPr/>
          </p:nvSpPr>
          <p:spPr>
            <a:xfrm>
              <a:off x="4238625" y="4048125"/>
              <a:ext cx="571500" cy="381000"/>
            </a:xfrm>
            <a:custGeom>
              <a:avLst/>
              <a:gdLst>
                <a:gd name="connsiteX0" fmla="*/ 0 w 571500"/>
                <a:gd name="connsiteY0" fmla="*/ 0 h 381000"/>
                <a:gd name="connsiteX1" fmla="*/ 571500 w 571500"/>
                <a:gd name="connsiteY1" fmla="*/ 190500 h 381000"/>
                <a:gd name="connsiteX2" fmla="*/ 0 w 571500"/>
                <a:gd name="connsiteY2" fmla="*/ 381000 h 381000"/>
                <a:gd name="connsiteX3" fmla="*/ 142875 w 571500"/>
                <a:gd name="connsiteY3" fmla="*/ 190500 h 381000"/>
                <a:gd name="connsiteX4" fmla="*/ 0 w 571500"/>
                <a:gd name="connsiteY4" fmla="*/ 0 h 381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0" h="381000">
                  <a:moveTo>
                    <a:pt x="0" y="0"/>
                  </a:moveTo>
                  <a:cubicBezTo>
                    <a:pt x="238125" y="0"/>
                    <a:pt x="476250" y="0"/>
                    <a:pt x="571500" y="190500"/>
                  </a:cubicBezTo>
                  <a:cubicBezTo>
                    <a:pt x="476250" y="381000"/>
                    <a:pt x="238125" y="381000"/>
                    <a:pt x="0" y="381000"/>
                  </a:cubicBezTo>
                  <a:cubicBezTo>
                    <a:pt x="0" y="381000"/>
                    <a:pt x="142875" y="269872"/>
                    <a:pt x="142875" y="190500"/>
                  </a:cubicBezTo>
                  <a:cubicBezTo>
                    <a:pt x="142875" y="111128"/>
                    <a:pt x="0" y="0"/>
                    <a:pt x="0" y="0"/>
                  </a:cubicBezTo>
                  <a:close/>
                </a:path>
              </a:pathLst>
            </a:custGeom>
            <a:noFill/>
            <a:ln w="19050" cap="flat">
              <a:solidFill>
                <a:srgbClr val="000000"/>
              </a:solidFill>
              <a:prstDash val="solid"/>
              <a:round/>
            </a:ln>
          </p:spPr>
          <p:txBody>
            <a:bodyPr rtlCol="0" anchor="ctr"/>
            <a:lstStyle/>
            <a:p>
              <a:endParaRPr lang="en-US"/>
            </a:p>
          </p:txBody>
        </p:sp>
        <p:sp>
          <p:nvSpPr>
            <p:cNvPr id="110" name="Freeform: Shape 109">
              <a:extLst>
                <a:ext uri="{FF2B5EF4-FFF2-40B4-BE49-F238E27FC236}">
                  <a16:creationId xmlns:a16="http://schemas.microsoft.com/office/drawing/2014/main" id="{42EC5705-F27B-4281-A9F4-EC3A8266776D}"/>
                </a:ext>
              </a:extLst>
            </p:cNvPr>
            <p:cNvSpPr/>
            <p:nvPr/>
          </p:nvSpPr>
          <p:spPr>
            <a:xfrm>
              <a:off x="4238625" y="4095750"/>
              <a:ext cx="95250" cy="285750"/>
            </a:xfrm>
            <a:custGeom>
              <a:avLst/>
              <a:gdLst>
                <a:gd name="connsiteX0" fmla="*/ 0 w 95250"/>
                <a:gd name="connsiteY0" fmla="*/ 0 h 285750"/>
                <a:gd name="connsiteX1" fmla="*/ 47625 w 95250"/>
                <a:gd name="connsiteY1" fmla="*/ 47625 h 285750"/>
                <a:gd name="connsiteX2" fmla="*/ 95250 w 95250"/>
                <a:gd name="connsiteY2" fmla="*/ 142875 h 285750"/>
                <a:gd name="connsiteX3" fmla="*/ 47625 w 95250"/>
                <a:gd name="connsiteY3" fmla="*/ 238125 h 285750"/>
                <a:gd name="connsiteX4" fmla="*/ 0 w 95250"/>
                <a:gd name="connsiteY4" fmla="*/ 285750 h 2857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285750">
                  <a:moveTo>
                    <a:pt x="0" y="0"/>
                  </a:moveTo>
                  <a:cubicBezTo>
                    <a:pt x="0" y="0"/>
                    <a:pt x="21946" y="17431"/>
                    <a:pt x="47625" y="47625"/>
                  </a:cubicBezTo>
                  <a:cubicBezTo>
                    <a:pt x="69215" y="73009"/>
                    <a:pt x="95250" y="108071"/>
                    <a:pt x="95250" y="142875"/>
                  </a:cubicBezTo>
                  <a:cubicBezTo>
                    <a:pt x="95250" y="180661"/>
                    <a:pt x="71237" y="211988"/>
                    <a:pt x="47625" y="238125"/>
                  </a:cubicBezTo>
                  <a:cubicBezTo>
                    <a:pt x="23615" y="264700"/>
                    <a:pt x="0" y="285750"/>
                    <a:pt x="0" y="285750"/>
                  </a:cubicBezTo>
                </a:path>
              </a:pathLst>
            </a:custGeom>
            <a:noFill/>
            <a:ln w="19050" cap="flat">
              <a:solidFill>
                <a:srgbClr val="000000"/>
              </a:solidFill>
              <a:prstDash val="solid"/>
              <a:round/>
            </a:ln>
          </p:spPr>
          <p:txBody>
            <a:bodyPr rtlCol="0" anchor="ctr"/>
            <a:lstStyle/>
            <a:p>
              <a:endParaRPr lang="en-US"/>
            </a:p>
          </p:txBody>
        </p:sp>
      </p:grpSp>
      <p:cxnSp>
        <p:nvCxnSpPr>
          <p:cNvPr id="117" name="Connector: Elbow 116">
            <a:extLst>
              <a:ext uri="{FF2B5EF4-FFF2-40B4-BE49-F238E27FC236}">
                <a16:creationId xmlns:a16="http://schemas.microsoft.com/office/drawing/2014/main" id="{B2CAE94D-CFB8-461B-9E90-F8D83F96EA84}"/>
              </a:ext>
            </a:extLst>
          </p:cNvPr>
          <p:cNvCxnSpPr>
            <a:stCxn id="19" idx="3"/>
            <a:endCxn id="106" idx="2"/>
          </p:cNvCxnSpPr>
          <p:nvPr/>
        </p:nvCxnSpPr>
        <p:spPr>
          <a:xfrm flipV="1">
            <a:off x="1916348" y="2696286"/>
            <a:ext cx="1321721" cy="987765"/>
          </a:xfrm>
          <a:prstGeom prst="bentConnector3">
            <a:avLst>
              <a:gd name="adj1" fmla="val 84453"/>
            </a:avLst>
          </a:prstGeom>
        </p:spPr>
        <p:style>
          <a:lnRef idx="1">
            <a:schemeClr val="accent1"/>
          </a:lnRef>
          <a:fillRef idx="0">
            <a:schemeClr val="accent1"/>
          </a:fillRef>
          <a:effectRef idx="0">
            <a:schemeClr val="accent1"/>
          </a:effectRef>
          <a:fontRef idx="minor">
            <a:schemeClr val="tx1"/>
          </a:fontRef>
        </p:style>
      </p:cxnSp>
      <p:cxnSp>
        <p:nvCxnSpPr>
          <p:cNvPr id="119" name="Connector: Elbow 118">
            <a:extLst>
              <a:ext uri="{FF2B5EF4-FFF2-40B4-BE49-F238E27FC236}">
                <a16:creationId xmlns:a16="http://schemas.microsoft.com/office/drawing/2014/main" id="{81C07B4A-AEDE-4C7B-8A95-32D16FBEE4F9}"/>
              </a:ext>
            </a:extLst>
          </p:cNvPr>
          <p:cNvCxnSpPr>
            <a:cxnSpLocks/>
            <a:stCxn id="18" idx="3"/>
            <a:endCxn id="106" idx="3"/>
          </p:cNvCxnSpPr>
          <p:nvPr/>
        </p:nvCxnSpPr>
        <p:spPr>
          <a:xfrm flipV="1">
            <a:off x="1916348" y="2606508"/>
            <a:ext cx="1321721" cy="318702"/>
          </a:xfrm>
          <a:prstGeom prst="bentConnector3">
            <a:avLst>
              <a:gd name="adj1" fmla="val 77093"/>
            </a:avLst>
          </a:prstGeom>
        </p:spPr>
        <p:style>
          <a:lnRef idx="1">
            <a:schemeClr val="accent1"/>
          </a:lnRef>
          <a:fillRef idx="0">
            <a:schemeClr val="accent1"/>
          </a:fillRef>
          <a:effectRef idx="0">
            <a:schemeClr val="accent1"/>
          </a:effectRef>
          <a:fontRef idx="minor">
            <a:schemeClr val="tx1"/>
          </a:fontRef>
        </p:style>
      </p:cxnSp>
      <p:sp>
        <p:nvSpPr>
          <p:cNvPr id="133" name="Freeform: Shape 132">
            <a:extLst>
              <a:ext uri="{FF2B5EF4-FFF2-40B4-BE49-F238E27FC236}">
                <a16:creationId xmlns:a16="http://schemas.microsoft.com/office/drawing/2014/main" id="{5343D95C-CBC0-4F2F-925D-31C455FEB1BB}"/>
              </a:ext>
            </a:extLst>
          </p:cNvPr>
          <p:cNvSpPr/>
          <p:nvPr/>
        </p:nvSpPr>
        <p:spPr>
          <a:xfrm>
            <a:off x="4233456" y="2516730"/>
            <a:ext cx="538670" cy="359112"/>
          </a:xfrm>
          <a:custGeom>
            <a:avLst/>
            <a:gdLst>
              <a:gd name="connsiteX0" fmla="*/ 0 w 571500"/>
              <a:gd name="connsiteY0" fmla="*/ 381000 h 381000"/>
              <a:gd name="connsiteX1" fmla="*/ 0 w 571500"/>
              <a:gd name="connsiteY1" fmla="*/ 285750 h 381000"/>
              <a:gd name="connsiteX2" fmla="*/ 0 w 571500"/>
              <a:gd name="connsiteY2" fmla="*/ 190500 h 381000"/>
              <a:gd name="connsiteX3" fmla="*/ 0 w 571500"/>
              <a:gd name="connsiteY3" fmla="*/ 95250 h 381000"/>
              <a:gd name="connsiteX4" fmla="*/ 0 w 571500"/>
              <a:gd name="connsiteY4" fmla="*/ 0 h 381000"/>
              <a:gd name="connsiteX5" fmla="*/ 381000 w 571500"/>
              <a:gd name="connsiteY5" fmla="*/ 0 h 381000"/>
              <a:gd name="connsiteX6" fmla="*/ 571500 w 571500"/>
              <a:gd name="connsiteY6" fmla="*/ 190500 h 381000"/>
              <a:gd name="connsiteX7" fmla="*/ 381000 w 571500"/>
              <a:gd name="connsiteY7" fmla="*/ 381000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1500" h="381000">
                <a:moveTo>
                  <a:pt x="0" y="381000"/>
                </a:moveTo>
                <a:lnTo>
                  <a:pt x="0" y="285750"/>
                </a:lnTo>
                <a:lnTo>
                  <a:pt x="0" y="190500"/>
                </a:lnTo>
                <a:lnTo>
                  <a:pt x="0" y="95250"/>
                </a:lnTo>
                <a:lnTo>
                  <a:pt x="0" y="0"/>
                </a:lnTo>
                <a:lnTo>
                  <a:pt x="381000" y="0"/>
                </a:lnTo>
                <a:cubicBezTo>
                  <a:pt x="381000" y="0"/>
                  <a:pt x="571500" y="0"/>
                  <a:pt x="571500" y="190500"/>
                </a:cubicBezTo>
                <a:cubicBezTo>
                  <a:pt x="571500" y="381000"/>
                  <a:pt x="381000" y="381000"/>
                  <a:pt x="381000" y="381000"/>
                </a:cubicBezTo>
                <a:close/>
              </a:path>
            </a:pathLst>
          </a:custGeom>
          <a:noFill/>
          <a:ln w="19050" cap="flat">
            <a:solidFill>
              <a:srgbClr val="000000"/>
            </a:solidFill>
            <a:prstDash val="solid"/>
            <a:round/>
          </a:ln>
        </p:spPr>
        <p:txBody>
          <a:bodyPr rtlCol="0" anchor="ctr"/>
          <a:lstStyle/>
          <a:p>
            <a:endParaRPr lang="en-US" sz="2400"/>
          </a:p>
        </p:txBody>
      </p:sp>
      <p:cxnSp>
        <p:nvCxnSpPr>
          <p:cNvPr id="137" name="Connector: Elbow 136">
            <a:extLst>
              <a:ext uri="{FF2B5EF4-FFF2-40B4-BE49-F238E27FC236}">
                <a16:creationId xmlns:a16="http://schemas.microsoft.com/office/drawing/2014/main" id="{ECD2A976-B08A-4108-A441-26D4E14385E4}"/>
              </a:ext>
            </a:extLst>
          </p:cNvPr>
          <p:cNvCxnSpPr>
            <a:stCxn id="20" idx="3"/>
            <a:endCxn id="133" idx="1"/>
          </p:cNvCxnSpPr>
          <p:nvPr/>
        </p:nvCxnSpPr>
        <p:spPr>
          <a:xfrm flipV="1">
            <a:off x="1916348" y="2786064"/>
            <a:ext cx="2317108" cy="1656828"/>
          </a:xfrm>
          <a:prstGeom prst="bentConnector3">
            <a:avLst>
              <a:gd name="adj1" fmla="val 84834"/>
            </a:avLst>
          </a:prstGeom>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5CA8637E-A7ED-4A0D-8AE9-53F2FFE586C6}"/>
              </a:ext>
            </a:extLst>
          </p:cNvPr>
          <p:cNvCxnSpPr>
            <a:stCxn id="106" idx="6"/>
            <a:endCxn id="133" idx="2"/>
          </p:cNvCxnSpPr>
          <p:nvPr/>
        </p:nvCxnSpPr>
        <p:spPr>
          <a:xfrm>
            <a:off x="3776739" y="2696286"/>
            <a:ext cx="45671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2" name="Connector: Elbow 141">
            <a:extLst>
              <a:ext uri="{FF2B5EF4-FFF2-40B4-BE49-F238E27FC236}">
                <a16:creationId xmlns:a16="http://schemas.microsoft.com/office/drawing/2014/main" id="{D475B916-1C3C-4D8D-9F51-E19C79259D45}"/>
              </a:ext>
            </a:extLst>
          </p:cNvPr>
          <p:cNvCxnSpPr>
            <a:stCxn id="133" idx="6"/>
            <a:endCxn id="21" idx="1"/>
          </p:cNvCxnSpPr>
          <p:nvPr/>
        </p:nvCxnSpPr>
        <p:spPr>
          <a:xfrm flipV="1">
            <a:off x="4772126" y="2526372"/>
            <a:ext cx="2766000" cy="169914"/>
          </a:xfrm>
          <a:prstGeom prst="bentConnector3">
            <a:avLst/>
          </a:prstGeom>
        </p:spPr>
        <p:style>
          <a:lnRef idx="1">
            <a:schemeClr val="accent1"/>
          </a:lnRef>
          <a:fillRef idx="0">
            <a:schemeClr val="accent1"/>
          </a:fillRef>
          <a:effectRef idx="0">
            <a:schemeClr val="accent1"/>
          </a:effectRef>
          <a:fontRef idx="minor">
            <a:schemeClr val="tx1"/>
          </a:fontRef>
        </p:style>
      </p:cxnSp>
      <p:grpSp>
        <p:nvGrpSpPr>
          <p:cNvPr id="143" name="Group 142">
            <a:extLst>
              <a:ext uri="{FF2B5EF4-FFF2-40B4-BE49-F238E27FC236}">
                <a16:creationId xmlns:a16="http://schemas.microsoft.com/office/drawing/2014/main" id="{B0A9E641-12F4-41DC-B18B-7444DD7FB5D0}"/>
              </a:ext>
            </a:extLst>
          </p:cNvPr>
          <p:cNvGrpSpPr/>
          <p:nvPr/>
        </p:nvGrpSpPr>
        <p:grpSpPr>
          <a:xfrm>
            <a:off x="5105515" y="3701883"/>
            <a:ext cx="538670" cy="359112"/>
            <a:chOff x="4238625" y="4048125"/>
            <a:chExt cx="571500" cy="381000"/>
          </a:xfrm>
        </p:grpSpPr>
        <p:sp>
          <p:nvSpPr>
            <p:cNvPr id="144" name="Freeform: Shape 143">
              <a:extLst>
                <a:ext uri="{FF2B5EF4-FFF2-40B4-BE49-F238E27FC236}">
                  <a16:creationId xmlns:a16="http://schemas.microsoft.com/office/drawing/2014/main" id="{B7857AAA-DAB9-47B9-8447-FCA8619FB290}"/>
                </a:ext>
              </a:extLst>
            </p:cNvPr>
            <p:cNvSpPr/>
            <p:nvPr/>
          </p:nvSpPr>
          <p:spPr>
            <a:xfrm>
              <a:off x="4238625" y="4048125"/>
              <a:ext cx="571500" cy="381000"/>
            </a:xfrm>
            <a:custGeom>
              <a:avLst/>
              <a:gdLst>
                <a:gd name="connsiteX0" fmla="*/ 0 w 571500"/>
                <a:gd name="connsiteY0" fmla="*/ 0 h 381000"/>
                <a:gd name="connsiteX1" fmla="*/ 571500 w 571500"/>
                <a:gd name="connsiteY1" fmla="*/ 190500 h 381000"/>
                <a:gd name="connsiteX2" fmla="*/ 0 w 571500"/>
                <a:gd name="connsiteY2" fmla="*/ 381000 h 381000"/>
                <a:gd name="connsiteX3" fmla="*/ 142875 w 571500"/>
                <a:gd name="connsiteY3" fmla="*/ 190500 h 381000"/>
                <a:gd name="connsiteX4" fmla="*/ 0 w 571500"/>
                <a:gd name="connsiteY4" fmla="*/ 0 h 381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0" h="381000">
                  <a:moveTo>
                    <a:pt x="0" y="0"/>
                  </a:moveTo>
                  <a:cubicBezTo>
                    <a:pt x="238125" y="0"/>
                    <a:pt x="476250" y="0"/>
                    <a:pt x="571500" y="190500"/>
                  </a:cubicBezTo>
                  <a:cubicBezTo>
                    <a:pt x="476250" y="381000"/>
                    <a:pt x="238125" y="381000"/>
                    <a:pt x="0" y="381000"/>
                  </a:cubicBezTo>
                  <a:cubicBezTo>
                    <a:pt x="0" y="381000"/>
                    <a:pt x="142875" y="269872"/>
                    <a:pt x="142875" y="190500"/>
                  </a:cubicBezTo>
                  <a:cubicBezTo>
                    <a:pt x="142875" y="111128"/>
                    <a:pt x="0" y="0"/>
                    <a:pt x="0" y="0"/>
                  </a:cubicBezTo>
                  <a:close/>
                </a:path>
              </a:pathLst>
            </a:custGeom>
            <a:noFill/>
            <a:ln w="19050" cap="flat">
              <a:solidFill>
                <a:srgbClr val="000000"/>
              </a:solidFill>
              <a:prstDash val="solid"/>
              <a:round/>
            </a:ln>
          </p:spPr>
          <p:txBody>
            <a:bodyPr rtlCol="0" anchor="ctr"/>
            <a:lstStyle/>
            <a:p>
              <a:endParaRPr lang="en-US"/>
            </a:p>
          </p:txBody>
        </p:sp>
        <p:sp>
          <p:nvSpPr>
            <p:cNvPr id="145" name="Freeform: Shape 144">
              <a:extLst>
                <a:ext uri="{FF2B5EF4-FFF2-40B4-BE49-F238E27FC236}">
                  <a16:creationId xmlns:a16="http://schemas.microsoft.com/office/drawing/2014/main" id="{8F8EC846-FE3D-4CC3-BF4B-93E9BDA386EC}"/>
                </a:ext>
              </a:extLst>
            </p:cNvPr>
            <p:cNvSpPr/>
            <p:nvPr/>
          </p:nvSpPr>
          <p:spPr>
            <a:xfrm>
              <a:off x="4238625" y="4095750"/>
              <a:ext cx="95250" cy="285750"/>
            </a:xfrm>
            <a:custGeom>
              <a:avLst/>
              <a:gdLst>
                <a:gd name="connsiteX0" fmla="*/ 0 w 95250"/>
                <a:gd name="connsiteY0" fmla="*/ 0 h 285750"/>
                <a:gd name="connsiteX1" fmla="*/ 47625 w 95250"/>
                <a:gd name="connsiteY1" fmla="*/ 47625 h 285750"/>
                <a:gd name="connsiteX2" fmla="*/ 95250 w 95250"/>
                <a:gd name="connsiteY2" fmla="*/ 142875 h 285750"/>
                <a:gd name="connsiteX3" fmla="*/ 47625 w 95250"/>
                <a:gd name="connsiteY3" fmla="*/ 238125 h 285750"/>
                <a:gd name="connsiteX4" fmla="*/ 0 w 95250"/>
                <a:gd name="connsiteY4" fmla="*/ 285750 h 2857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285750">
                  <a:moveTo>
                    <a:pt x="0" y="0"/>
                  </a:moveTo>
                  <a:cubicBezTo>
                    <a:pt x="0" y="0"/>
                    <a:pt x="21946" y="17431"/>
                    <a:pt x="47625" y="47625"/>
                  </a:cubicBezTo>
                  <a:cubicBezTo>
                    <a:pt x="69215" y="73009"/>
                    <a:pt x="95250" y="108071"/>
                    <a:pt x="95250" y="142875"/>
                  </a:cubicBezTo>
                  <a:cubicBezTo>
                    <a:pt x="95250" y="180661"/>
                    <a:pt x="71237" y="211988"/>
                    <a:pt x="47625" y="238125"/>
                  </a:cubicBezTo>
                  <a:cubicBezTo>
                    <a:pt x="23615" y="264700"/>
                    <a:pt x="0" y="285750"/>
                    <a:pt x="0" y="285750"/>
                  </a:cubicBezTo>
                </a:path>
              </a:pathLst>
            </a:custGeom>
            <a:noFill/>
            <a:ln w="19050" cap="flat">
              <a:solidFill>
                <a:srgbClr val="000000"/>
              </a:solidFill>
              <a:prstDash val="solid"/>
              <a:round/>
            </a:ln>
          </p:spPr>
          <p:txBody>
            <a:bodyPr rtlCol="0" anchor="ctr"/>
            <a:lstStyle/>
            <a:p>
              <a:endParaRPr lang="en-US"/>
            </a:p>
          </p:txBody>
        </p:sp>
      </p:grpSp>
      <p:cxnSp>
        <p:nvCxnSpPr>
          <p:cNvPr id="147" name="Connector: Elbow 146">
            <a:extLst>
              <a:ext uri="{FF2B5EF4-FFF2-40B4-BE49-F238E27FC236}">
                <a16:creationId xmlns:a16="http://schemas.microsoft.com/office/drawing/2014/main" id="{E1A831EA-AD6F-4971-85D5-C0EB8266FD77}"/>
              </a:ext>
            </a:extLst>
          </p:cNvPr>
          <p:cNvCxnSpPr>
            <a:stCxn id="18" idx="3"/>
            <a:endCxn id="110" idx="1"/>
          </p:cNvCxnSpPr>
          <p:nvPr/>
        </p:nvCxnSpPr>
        <p:spPr>
          <a:xfrm>
            <a:off x="1916348" y="2925210"/>
            <a:ext cx="2361997" cy="866451"/>
          </a:xfrm>
          <a:prstGeom prst="bentConnector3">
            <a:avLst>
              <a:gd name="adj1" fmla="val 65452"/>
            </a:avLst>
          </a:prstGeom>
        </p:spPr>
        <p:style>
          <a:lnRef idx="1">
            <a:schemeClr val="accent1"/>
          </a:lnRef>
          <a:fillRef idx="0">
            <a:schemeClr val="accent1"/>
          </a:fillRef>
          <a:effectRef idx="0">
            <a:schemeClr val="accent1"/>
          </a:effectRef>
          <a:fontRef idx="minor">
            <a:schemeClr val="tx1"/>
          </a:fontRef>
        </p:style>
      </p:cxnSp>
      <p:cxnSp>
        <p:nvCxnSpPr>
          <p:cNvPr id="151" name="Connector: Elbow 150">
            <a:extLst>
              <a:ext uri="{FF2B5EF4-FFF2-40B4-BE49-F238E27FC236}">
                <a16:creationId xmlns:a16="http://schemas.microsoft.com/office/drawing/2014/main" id="{90058C1F-A09C-4B22-97B6-7870FBC26FE0}"/>
              </a:ext>
            </a:extLst>
          </p:cNvPr>
          <p:cNvCxnSpPr>
            <a:stCxn id="19" idx="3"/>
            <a:endCxn id="110" idx="3"/>
          </p:cNvCxnSpPr>
          <p:nvPr/>
        </p:nvCxnSpPr>
        <p:spPr>
          <a:xfrm>
            <a:off x="1916348" y="3684051"/>
            <a:ext cx="2361997" cy="287166"/>
          </a:xfrm>
          <a:prstGeom prst="bentConnector3">
            <a:avLst>
              <a:gd name="adj1" fmla="val 57216"/>
            </a:avLst>
          </a:prstGeom>
        </p:spPr>
        <p:style>
          <a:lnRef idx="1">
            <a:schemeClr val="accent1"/>
          </a:lnRef>
          <a:fillRef idx="0">
            <a:schemeClr val="accent1"/>
          </a:fillRef>
          <a:effectRef idx="0">
            <a:schemeClr val="accent1"/>
          </a:effectRef>
          <a:fontRef idx="minor">
            <a:schemeClr val="tx1"/>
          </a:fontRef>
        </p:style>
      </p:cxnSp>
      <p:cxnSp>
        <p:nvCxnSpPr>
          <p:cNvPr id="154" name="Straight Connector 153">
            <a:extLst>
              <a:ext uri="{FF2B5EF4-FFF2-40B4-BE49-F238E27FC236}">
                <a16:creationId xmlns:a16="http://schemas.microsoft.com/office/drawing/2014/main" id="{E4DDF30D-1174-4467-A870-9ACF18D89C9B}"/>
              </a:ext>
            </a:extLst>
          </p:cNvPr>
          <p:cNvCxnSpPr>
            <a:stCxn id="109" idx="1"/>
            <a:endCxn id="145" idx="2"/>
          </p:cNvCxnSpPr>
          <p:nvPr/>
        </p:nvCxnSpPr>
        <p:spPr>
          <a:xfrm>
            <a:off x="4772126" y="3881439"/>
            <a:ext cx="42316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6" name="Connector: Elbow 155">
            <a:extLst>
              <a:ext uri="{FF2B5EF4-FFF2-40B4-BE49-F238E27FC236}">
                <a16:creationId xmlns:a16="http://schemas.microsoft.com/office/drawing/2014/main" id="{F5471AF4-891C-49CC-AF23-12220C8445B7}"/>
              </a:ext>
            </a:extLst>
          </p:cNvPr>
          <p:cNvCxnSpPr>
            <a:stCxn id="20" idx="3"/>
            <a:endCxn id="145" idx="3"/>
          </p:cNvCxnSpPr>
          <p:nvPr/>
        </p:nvCxnSpPr>
        <p:spPr>
          <a:xfrm flipV="1">
            <a:off x="1916348" y="3971217"/>
            <a:ext cx="3234056" cy="471675"/>
          </a:xfrm>
          <a:prstGeom prst="bentConnector3">
            <a:avLst>
              <a:gd name="adj1" fmla="val 92214"/>
            </a:avLst>
          </a:prstGeom>
        </p:spPr>
        <p:style>
          <a:lnRef idx="1">
            <a:schemeClr val="accent1"/>
          </a:lnRef>
          <a:fillRef idx="0">
            <a:schemeClr val="accent1"/>
          </a:fillRef>
          <a:effectRef idx="0">
            <a:schemeClr val="accent1"/>
          </a:effectRef>
          <a:fontRef idx="minor">
            <a:schemeClr val="tx1"/>
          </a:fontRef>
        </p:style>
      </p:cxnSp>
      <p:sp>
        <p:nvSpPr>
          <p:cNvPr id="158" name="Freeform: Shape 157">
            <a:extLst>
              <a:ext uri="{FF2B5EF4-FFF2-40B4-BE49-F238E27FC236}">
                <a16:creationId xmlns:a16="http://schemas.microsoft.com/office/drawing/2014/main" id="{C2DA8043-5BC9-4D14-9172-40AF70EA9D83}"/>
              </a:ext>
            </a:extLst>
          </p:cNvPr>
          <p:cNvSpPr/>
          <p:nvPr/>
        </p:nvSpPr>
        <p:spPr>
          <a:xfrm>
            <a:off x="3533376" y="4719838"/>
            <a:ext cx="538670" cy="379552"/>
          </a:xfrm>
          <a:custGeom>
            <a:avLst/>
            <a:gdLst>
              <a:gd name="connsiteX0" fmla="*/ 0 w 571500"/>
              <a:gd name="connsiteY0" fmla="*/ 0 h 381000"/>
              <a:gd name="connsiteX1" fmla="*/ 571500 w 571500"/>
              <a:gd name="connsiteY1" fmla="*/ 190500 h 381000"/>
              <a:gd name="connsiteX2" fmla="*/ 0 w 571500"/>
              <a:gd name="connsiteY2" fmla="*/ 381000 h 381000"/>
              <a:gd name="connsiteX3" fmla="*/ 95250 w 571500"/>
              <a:gd name="connsiteY3" fmla="*/ 285750 h 381000"/>
              <a:gd name="connsiteX4" fmla="*/ 142875 w 571500"/>
              <a:gd name="connsiteY4" fmla="*/ 190500 h 381000"/>
              <a:gd name="connsiteX5" fmla="*/ 95250 w 571500"/>
              <a:gd name="connsiteY5" fmla="*/ 95250 h 381000"/>
              <a:gd name="connsiteX6" fmla="*/ 0 w 571500"/>
              <a:gd name="connsiteY6" fmla="*/ 0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1500" h="381000">
                <a:moveTo>
                  <a:pt x="0" y="0"/>
                </a:moveTo>
                <a:cubicBezTo>
                  <a:pt x="238125" y="0"/>
                  <a:pt x="476250" y="0"/>
                  <a:pt x="571500" y="190500"/>
                </a:cubicBezTo>
                <a:cubicBezTo>
                  <a:pt x="476250" y="381000"/>
                  <a:pt x="238125" y="381000"/>
                  <a:pt x="0" y="381000"/>
                </a:cubicBezTo>
                <a:cubicBezTo>
                  <a:pt x="0" y="381000"/>
                  <a:pt x="53809" y="335920"/>
                  <a:pt x="95250" y="285750"/>
                </a:cubicBezTo>
                <a:cubicBezTo>
                  <a:pt x="121844" y="253555"/>
                  <a:pt x="142875" y="221527"/>
                  <a:pt x="142875" y="190500"/>
                </a:cubicBezTo>
                <a:cubicBezTo>
                  <a:pt x="142875" y="159743"/>
                  <a:pt x="121529" y="127228"/>
                  <a:pt x="95250" y="95250"/>
                </a:cubicBezTo>
                <a:cubicBezTo>
                  <a:pt x="53709" y="44701"/>
                  <a:pt x="0" y="0"/>
                  <a:pt x="0" y="0"/>
                </a:cubicBezTo>
                <a:close/>
              </a:path>
            </a:pathLst>
          </a:custGeom>
          <a:noFill/>
          <a:ln w="19050" cap="flat">
            <a:solidFill>
              <a:srgbClr val="000000"/>
            </a:solidFill>
            <a:prstDash val="solid"/>
            <a:round/>
          </a:ln>
        </p:spPr>
        <p:txBody>
          <a:bodyPr rtlCol="0" anchor="ctr"/>
          <a:lstStyle/>
          <a:p>
            <a:endParaRPr lang="en-US"/>
          </a:p>
        </p:txBody>
      </p:sp>
      <p:sp>
        <p:nvSpPr>
          <p:cNvPr id="159" name="Freeform: Shape 158">
            <a:extLst>
              <a:ext uri="{FF2B5EF4-FFF2-40B4-BE49-F238E27FC236}">
                <a16:creationId xmlns:a16="http://schemas.microsoft.com/office/drawing/2014/main" id="{2F626C69-80C2-4EEC-85B2-6947FBC1504D}"/>
              </a:ext>
            </a:extLst>
          </p:cNvPr>
          <p:cNvSpPr/>
          <p:nvPr/>
        </p:nvSpPr>
        <p:spPr>
          <a:xfrm>
            <a:off x="4533286" y="4719838"/>
            <a:ext cx="538670" cy="379552"/>
          </a:xfrm>
          <a:custGeom>
            <a:avLst/>
            <a:gdLst>
              <a:gd name="connsiteX0" fmla="*/ 0 w 571500"/>
              <a:gd name="connsiteY0" fmla="*/ 0 h 381000"/>
              <a:gd name="connsiteX1" fmla="*/ 571500 w 571500"/>
              <a:gd name="connsiteY1" fmla="*/ 190500 h 381000"/>
              <a:gd name="connsiteX2" fmla="*/ 0 w 571500"/>
              <a:gd name="connsiteY2" fmla="*/ 381000 h 381000"/>
              <a:gd name="connsiteX3" fmla="*/ 95250 w 571500"/>
              <a:gd name="connsiteY3" fmla="*/ 285750 h 381000"/>
              <a:gd name="connsiteX4" fmla="*/ 142875 w 571500"/>
              <a:gd name="connsiteY4" fmla="*/ 190500 h 381000"/>
              <a:gd name="connsiteX5" fmla="*/ 95250 w 571500"/>
              <a:gd name="connsiteY5" fmla="*/ 95250 h 381000"/>
              <a:gd name="connsiteX6" fmla="*/ 0 w 571500"/>
              <a:gd name="connsiteY6" fmla="*/ 0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1500" h="381000">
                <a:moveTo>
                  <a:pt x="0" y="0"/>
                </a:moveTo>
                <a:cubicBezTo>
                  <a:pt x="238125" y="0"/>
                  <a:pt x="476250" y="0"/>
                  <a:pt x="571500" y="190500"/>
                </a:cubicBezTo>
                <a:cubicBezTo>
                  <a:pt x="476250" y="381000"/>
                  <a:pt x="238125" y="381000"/>
                  <a:pt x="0" y="381000"/>
                </a:cubicBezTo>
                <a:cubicBezTo>
                  <a:pt x="0" y="381000"/>
                  <a:pt x="53809" y="335920"/>
                  <a:pt x="95250" y="285750"/>
                </a:cubicBezTo>
                <a:cubicBezTo>
                  <a:pt x="121844" y="253555"/>
                  <a:pt x="142875" y="221527"/>
                  <a:pt x="142875" y="190500"/>
                </a:cubicBezTo>
                <a:cubicBezTo>
                  <a:pt x="142875" y="159743"/>
                  <a:pt x="121529" y="127228"/>
                  <a:pt x="95250" y="95250"/>
                </a:cubicBezTo>
                <a:cubicBezTo>
                  <a:pt x="53709" y="44701"/>
                  <a:pt x="0" y="0"/>
                  <a:pt x="0" y="0"/>
                </a:cubicBezTo>
                <a:close/>
              </a:path>
            </a:pathLst>
          </a:custGeom>
          <a:noFill/>
          <a:ln w="19050" cap="flat">
            <a:solidFill>
              <a:srgbClr val="000000"/>
            </a:solidFill>
            <a:prstDash val="solid"/>
            <a:round/>
          </a:ln>
        </p:spPr>
        <p:txBody>
          <a:bodyPr rtlCol="0" anchor="ctr"/>
          <a:lstStyle/>
          <a:p>
            <a:endParaRPr lang="en-US"/>
          </a:p>
        </p:txBody>
      </p:sp>
      <p:cxnSp>
        <p:nvCxnSpPr>
          <p:cNvPr id="161" name="Connector: Elbow 160">
            <a:extLst>
              <a:ext uri="{FF2B5EF4-FFF2-40B4-BE49-F238E27FC236}">
                <a16:creationId xmlns:a16="http://schemas.microsoft.com/office/drawing/2014/main" id="{56AB2CA6-7355-4817-8ADC-382857105FD5}"/>
              </a:ext>
            </a:extLst>
          </p:cNvPr>
          <p:cNvCxnSpPr>
            <a:stCxn id="18" idx="3"/>
            <a:endCxn id="158" idx="5"/>
          </p:cNvCxnSpPr>
          <p:nvPr/>
        </p:nvCxnSpPr>
        <p:spPr>
          <a:xfrm>
            <a:off x="1916348" y="2925210"/>
            <a:ext cx="1706806" cy="1889516"/>
          </a:xfrm>
          <a:prstGeom prst="bentConnector3">
            <a:avLst>
              <a:gd name="adj1" fmla="val 46795"/>
            </a:avLst>
          </a:prstGeom>
        </p:spPr>
        <p:style>
          <a:lnRef idx="1">
            <a:schemeClr val="accent1"/>
          </a:lnRef>
          <a:fillRef idx="0">
            <a:schemeClr val="accent1"/>
          </a:fillRef>
          <a:effectRef idx="0">
            <a:schemeClr val="accent1"/>
          </a:effectRef>
          <a:fontRef idx="minor">
            <a:schemeClr val="tx1"/>
          </a:fontRef>
        </p:style>
      </p:cxnSp>
      <p:cxnSp>
        <p:nvCxnSpPr>
          <p:cNvPr id="164" name="Connector: Elbow 163">
            <a:extLst>
              <a:ext uri="{FF2B5EF4-FFF2-40B4-BE49-F238E27FC236}">
                <a16:creationId xmlns:a16="http://schemas.microsoft.com/office/drawing/2014/main" id="{50366853-5F3A-4805-A9D7-F125BC2BF89C}"/>
              </a:ext>
            </a:extLst>
          </p:cNvPr>
          <p:cNvCxnSpPr>
            <a:cxnSpLocks/>
            <a:stCxn id="19" idx="3"/>
            <a:endCxn id="158" idx="3"/>
          </p:cNvCxnSpPr>
          <p:nvPr/>
        </p:nvCxnSpPr>
        <p:spPr>
          <a:xfrm>
            <a:off x="1916348" y="3684051"/>
            <a:ext cx="1706806" cy="1320451"/>
          </a:xfrm>
          <a:prstGeom prst="bentConnector3">
            <a:avLst>
              <a:gd name="adj1" fmla="val 35396"/>
            </a:avLst>
          </a:prstGeom>
        </p:spPr>
        <p:style>
          <a:lnRef idx="1">
            <a:schemeClr val="accent1"/>
          </a:lnRef>
          <a:fillRef idx="0">
            <a:schemeClr val="accent1"/>
          </a:fillRef>
          <a:effectRef idx="0">
            <a:schemeClr val="accent1"/>
          </a:effectRef>
          <a:fontRef idx="minor">
            <a:schemeClr val="tx1"/>
          </a:fontRef>
        </p:style>
      </p:cxnSp>
      <p:cxnSp>
        <p:nvCxnSpPr>
          <p:cNvPr id="169" name="Connector: Elbow 168">
            <a:extLst>
              <a:ext uri="{FF2B5EF4-FFF2-40B4-BE49-F238E27FC236}">
                <a16:creationId xmlns:a16="http://schemas.microsoft.com/office/drawing/2014/main" id="{438BF575-6FBE-4FD7-8419-0AE4B57DB30A}"/>
              </a:ext>
            </a:extLst>
          </p:cNvPr>
          <p:cNvCxnSpPr>
            <a:cxnSpLocks/>
            <a:stCxn id="20" idx="3"/>
            <a:endCxn id="159" idx="5"/>
          </p:cNvCxnSpPr>
          <p:nvPr/>
        </p:nvCxnSpPr>
        <p:spPr>
          <a:xfrm>
            <a:off x="1916348" y="4442892"/>
            <a:ext cx="2706716" cy="371834"/>
          </a:xfrm>
          <a:prstGeom prst="bentConnector3">
            <a:avLst>
              <a:gd name="adj1" fmla="val 86575"/>
            </a:avLst>
          </a:prstGeom>
        </p:spPr>
        <p:style>
          <a:lnRef idx="1">
            <a:schemeClr val="accent1"/>
          </a:lnRef>
          <a:fillRef idx="0">
            <a:schemeClr val="accent1"/>
          </a:fillRef>
          <a:effectRef idx="0">
            <a:schemeClr val="accent1"/>
          </a:effectRef>
          <a:fontRef idx="minor">
            <a:schemeClr val="tx1"/>
          </a:fontRef>
        </p:style>
      </p:cxnSp>
      <p:cxnSp>
        <p:nvCxnSpPr>
          <p:cNvPr id="174" name="Straight Connector 173">
            <a:extLst>
              <a:ext uri="{FF2B5EF4-FFF2-40B4-BE49-F238E27FC236}">
                <a16:creationId xmlns:a16="http://schemas.microsoft.com/office/drawing/2014/main" id="{2286714B-9783-429E-B9DB-9826AC09EAC3}"/>
              </a:ext>
            </a:extLst>
          </p:cNvPr>
          <p:cNvCxnSpPr>
            <a:stCxn id="158" idx="1"/>
            <a:endCxn id="159" idx="4"/>
          </p:cNvCxnSpPr>
          <p:nvPr/>
        </p:nvCxnSpPr>
        <p:spPr>
          <a:xfrm>
            <a:off x="4072046" y="4909614"/>
            <a:ext cx="595908"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175" name="Group 174">
            <a:extLst>
              <a:ext uri="{FF2B5EF4-FFF2-40B4-BE49-F238E27FC236}">
                <a16:creationId xmlns:a16="http://schemas.microsoft.com/office/drawing/2014/main" id="{11CB3617-92F5-4181-A26E-60A7C5920078}"/>
              </a:ext>
            </a:extLst>
          </p:cNvPr>
          <p:cNvGrpSpPr/>
          <p:nvPr/>
        </p:nvGrpSpPr>
        <p:grpSpPr>
          <a:xfrm>
            <a:off x="5410816" y="4719838"/>
            <a:ext cx="628448" cy="359112"/>
            <a:chOff x="4238625" y="3571875"/>
            <a:chExt cx="666750" cy="381000"/>
          </a:xfrm>
        </p:grpSpPr>
        <p:sp>
          <p:nvSpPr>
            <p:cNvPr id="176" name="Freeform: Shape 175">
              <a:extLst>
                <a:ext uri="{FF2B5EF4-FFF2-40B4-BE49-F238E27FC236}">
                  <a16:creationId xmlns:a16="http://schemas.microsoft.com/office/drawing/2014/main" id="{A8EA9866-FE12-4F63-81BB-7227D6115292}"/>
                </a:ext>
              </a:extLst>
            </p:cNvPr>
            <p:cNvSpPr/>
            <p:nvPr/>
          </p:nvSpPr>
          <p:spPr>
            <a:xfrm>
              <a:off x="4238625" y="3571875"/>
              <a:ext cx="571500" cy="381000"/>
            </a:xfrm>
            <a:custGeom>
              <a:avLst/>
              <a:gdLst>
                <a:gd name="connsiteX0" fmla="*/ 0 w 571500"/>
                <a:gd name="connsiteY0" fmla="*/ 0 h 381000"/>
                <a:gd name="connsiteX1" fmla="*/ 0 w 571500"/>
                <a:gd name="connsiteY1" fmla="*/ 95250 h 381000"/>
                <a:gd name="connsiteX2" fmla="*/ 0 w 571500"/>
                <a:gd name="connsiteY2" fmla="*/ 190500 h 381000"/>
                <a:gd name="connsiteX3" fmla="*/ 0 w 571500"/>
                <a:gd name="connsiteY3" fmla="*/ 285750 h 381000"/>
                <a:gd name="connsiteX4" fmla="*/ 0 w 571500"/>
                <a:gd name="connsiteY4" fmla="*/ 381000 h 381000"/>
                <a:gd name="connsiteX5" fmla="*/ 571500 w 571500"/>
                <a:gd name="connsiteY5" fmla="*/ 190500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71500" h="381000">
                  <a:moveTo>
                    <a:pt x="0" y="0"/>
                  </a:moveTo>
                  <a:lnTo>
                    <a:pt x="0" y="95250"/>
                  </a:lnTo>
                  <a:lnTo>
                    <a:pt x="0" y="190500"/>
                  </a:lnTo>
                  <a:lnTo>
                    <a:pt x="0" y="285750"/>
                  </a:lnTo>
                  <a:lnTo>
                    <a:pt x="0" y="381000"/>
                  </a:lnTo>
                  <a:lnTo>
                    <a:pt x="571500" y="190500"/>
                  </a:lnTo>
                  <a:close/>
                </a:path>
              </a:pathLst>
            </a:custGeom>
            <a:noFill/>
            <a:ln w="19050" cap="flat">
              <a:solidFill>
                <a:srgbClr val="000000"/>
              </a:solidFill>
              <a:prstDash val="solid"/>
              <a:round/>
            </a:ln>
          </p:spPr>
          <p:txBody>
            <a:bodyPr rtlCol="0" anchor="ctr"/>
            <a:lstStyle/>
            <a:p>
              <a:endParaRPr lang="en-US"/>
            </a:p>
          </p:txBody>
        </p:sp>
        <p:sp>
          <p:nvSpPr>
            <p:cNvPr id="177" name="Freeform: Shape 176">
              <a:extLst>
                <a:ext uri="{FF2B5EF4-FFF2-40B4-BE49-F238E27FC236}">
                  <a16:creationId xmlns:a16="http://schemas.microsoft.com/office/drawing/2014/main" id="{02F642BD-886C-4523-8D9F-EDD92DA95547}"/>
                </a:ext>
              </a:extLst>
            </p:cNvPr>
            <p:cNvSpPr/>
            <p:nvPr/>
          </p:nvSpPr>
          <p:spPr>
            <a:xfrm>
              <a:off x="4810125" y="3714750"/>
              <a:ext cx="95250" cy="95250"/>
            </a:xfrm>
            <a:custGeom>
              <a:avLst/>
              <a:gdLst>
                <a:gd name="connsiteX0" fmla="*/ 95250 w 95250"/>
                <a:gd name="connsiteY0" fmla="*/ 47625 h 95250"/>
                <a:gd name="connsiteX1" fmla="*/ 47625 w 95250"/>
                <a:gd name="connsiteY1" fmla="*/ 95250 h 95250"/>
                <a:gd name="connsiteX2" fmla="*/ 0 w 95250"/>
                <a:gd name="connsiteY2" fmla="*/ 47625 h 95250"/>
                <a:gd name="connsiteX3" fmla="*/ 47625 w 95250"/>
                <a:gd name="connsiteY3" fmla="*/ 0 h 95250"/>
                <a:gd name="connsiteX4" fmla="*/ 95250 w 95250"/>
                <a:gd name="connsiteY4" fmla="*/ 47625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95250" y="47625"/>
                  </a:moveTo>
                  <a:cubicBezTo>
                    <a:pt x="95250" y="73928"/>
                    <a:pt x="73928" y="95250"/>
                    <a:pt x="47625" y="95250"/>
                  </a:cubicBezTo>
                  <a:cubicBezTo>
                    <a:pt x="21322" y="95250"/>
                    <a:pt x="0" y="73928"/>
                    <a:pt x="0" y="47625"/>
                  </a:cubicBezTo>
                  <a:cubicBezTo>
                    <a:pt x="0" y="21322"/>
                    <a:pt x="21322" y="0"/>
                    <a:pt x="47625" y="0"/>
                  </a:cubicBezTo>
                  <a:cubicBezTo>
                    <a:pt x="73928" y="0"/>
                    <a:pt x="95250" y="21322"/>
                    <a:pt x="95250" y="47625"/>
                  </a:cubicBezTo>
                  <a:close/>
                </a:path>
              </a:pathLst>
            </a:custGeom>
            <a:noFill/>
            <a:ln w="19050" cap="rnd">
              <a:solidFill>
                <a:srgbClr val="000000"/>
              </a:solidFill>
              <a:prstDash val="solid"/>
              <a:round/>
            </a:ln>
          </p:spPr>
          <p:txBody>
            <a:bodyPr rtlCol="0" anchor="ctr"/>
            <a:lstStyle/>
            <a:p>
              <a:endParaRPr lang="en-US"/>
            </a:p>
          </p:txBody>
        </p:sp>
      </p:grpSp>
      <p:cxnSp>
        <p:nvCxnSpPr>
          <p:cNvPr id="179" name="Straight Connector 178">
            <a:extLst>
              <a:ext uri="{FF2B5EF4-FFF2-40B4-BE49-F238E27FC236}">
                <a16:creationId xmlns:a16="http://schemas.microsoft.com/office/drawing/2014/main" id="{035A76C5-5F55-456D-ADD1-A3CE5C342AE5}"/>
              </a:ext>
            </a:extLst>
          </p:cNvPr>
          <p:cNvCxnSpPr>
            <a:stCxn id="159" idx="1"/>
            <a:endCxn id="176" idx="2"/>
          </p:cNvCxnSpPr>
          <p:nvPr/>
        </p:nvCxnSpPr>
        <p:spPr>
          <a:xfrm flipV="1">
            <a:off x="5071956" y="4899394"/>
            <a:ext cx="338860" cy="1022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1" name="Connector: Elbow 180">
            <a:extLst>
              <a:ext uri="{FF2B5EF4-FFF2-40B4-BE49-F238E27FC236}">
                <a16:creationId xmlns:a16="http://schemas.microsoft.com/office/drawing/2014/main" id="{52BD2140-E638-490A-A3A7-C278329E1D81}"/>
              </a:ext>
            </a:extLst>
          </p:cNvPr>
          <p:cNvCxnSpPr>
            <a:stCxn id="177" idx="0"/>
            <a:endCxn id="24" idx="1"/>
          </p:cNvCxnSpPr>
          <p:nvPr/>
        </p:nvCxnSpPr>
        <p:spPr>
          <a:xfrm flipV="1">
            <a:off x="6039264" y="4805315"/>
            <a:ext cx="1498862" cy="94079"/>
          </a:xfrm>
          <a:prstGeom prst="bentConnector3">
            <a:avLst/>
          </a:prstGeom>
        </p:spPr>
        <p:style>
          <a:lnRef idx="1">
            <a:schemeClr val="accent1"/>
          </a:lnRef>
          <a:fillRef idx="0">
            <a:schemeClr val="accent1"/>
          </a:fillRef>
          <a:effectRef idx="0">
            <a:schemeClr val="accent1"/>
          </a:effectRef>
          <a:fontRef idx="minor">
            <a:schemeClr val="tx1"/>
          </a:fontRef>
        </p:style>
      </p:cxnSp>
      <p:grpSp>
        <p:nvGrpSpPr>
          <p:cNvPr id="182" name="Group 181">
            <a:extLst>
              <a:ext uri="{FF2B5EF4-FFF2-40B4-BE49-F238E27FC236}">
                <a16:creationId xmlns:a16="http://schemas.microsoft.com/office/drawing/2014/main" id="{3ACEA0CB-3D52-4E7A-B85C-8CA9307C1F4A}"/>
              </a:ext>
            </a:extLst>
          </p:cNvPr>
          <p:cNvGrpSpPr/>
          <p:nvPr/>
        </p:nvGrpSpPr>
        <p:grpSpPr>
          <a:xfrm>
            <a:off x="5769929" y="2882517"/>
            <a:ext cx="538670" cy="359112"/>
            <a:chOff x="4238625" y="4048125"/>
            <a:chExt cx="571500" cy="381000"/>
          </a:xfrm>
        </p:grpSpPr>
        <p:sp>
          <p:nvSpPr>
            <p:cNvPr id="183" name="Freeform: Shape 182">
              <a:extLst>
                <a:ext uri="{FF2B5EF4-FFF2-40B4-BE49-F238E27FC236}">
                  <a16:creationId xmlns:a16="http://schemas.microsoft.com/office/drawing/2014/main" id="{0482BE75-2895-4B82-A091-C19577479893}"/>
                </a:ext>
              </a:extLst>
            </p:cNvPr>
            <p:cNvSpPr/>
            <p:nvPr/>
          </p:nvSpPr>
          <p:spPr>
            <a:xfrm>
              <a:off x="4238625" y="4048125"/>
              <a:ext cx="571500" cy="381000"/>
            </a:xfrm>
            <a:custGeom>
              <a:avLst/>
              <a:gdLst>
                <a:gd name="connsiteX0" fmla="*/ 0 w 571500"/>
                <a:gd name="connsiteY0" fmla="*/ 0 h 381000"/>
                <a:gd name="connsiteX1" fmla="*/ 571500 w 571500"/>
                <a:gd name="connsiteY1" fmla="*/ 190500 h 381000"/>
                <a:gd name="connsiteX2" fmla="*/ 0 w 571500"/>
                <a:gd name="connsiteY2" fmla="*/ 381000 h 381000"/>
                <a:gd name="connsiteX3" fmla="*/ 142875 w 571500"/>
                <a:gd name="connsiteY3" fmla="*/ 190500 h 381000"/>
                <a:gd name="connsiteX4" fmla="*/ 0 w 571500"/>
                <a:gd name="connsiteY4" fmla="*/ 0 h 381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0" h="381000">
                  <a:moveTo>
                    <a:pt x="0" y="0"/>
                  </a:moveTo>
                  <a:cubicBezTo>
                    <a:pt x="238125" y="0"/>
                    <a:pt x="476250" y="0"/>
                    <a:pt x="571500" y="190500"/>
                  </a:cubicBezTo>
                  <a:cubicBezTo>
                    <a:pt x="476250" y="381000"/>
                    <a:pt x="238125" y="381000"/>
                    <a:pt x="0" y="381000"/>
                  </a:cubicBezTo>
                  <a:cubicBezTo>
                    <a:pt x="0" y="381000"/>
                    <a:pt x="142875" y="269872"/>
                    <a:pt x="142875" y="190500"/>
                  </a:cubicBezTo>
                  <a:cubicBezTo>
                    <a:pt x="142875" y="111128"/>
                    <a:pt x="0" y="0"/>
                    <a:pt x="0" y="0"/>
                  </a:cubicBezTo>
                  <a:close/>
                </a:path>
              </a:pathLst>
            </a:custGeom>
            <a:noFill/>
            <a:ln w="19050" cap="flat">
              <a:solidFill>
                <a:srgbClr val="000000"/>
              </a:solidFill>
              <a:prstDash val="solid"/>
              <a:round/>
            </a:ln>
          </p:spPr>
          <p:txBody>
            <a:bodyPr rtlCol="0" anchor="ctr"/>
            <a:lstStyle/>
            <a:p>
              <a:endParaRPr lang="en-US"/>
            </a:p>
          </p:txBody>
        </p:sp>
        <p:sp>
          <p:nvSpPr>
            <p:cNvPr id="184" name="Freeform: Shape 183">
              <a:extLst>
                <a:ext uri="{FF2B5EF4-FFF2-40B4-BE49-F238E27FC236}">
                  <a16:creationId xmlns:a16="http://schemas.microsoft.com/office/drawing/2014/main" id="{B2D754EE-07BA-4D8B-86FA-FEEE863146E5}"/>
                </a:ext>
              </a:extLst>
            </p:cNvPr>
            <p:cNvSpPr/>
            <p:nvPr/>
          </p:nvSpPr>
          <p:spPr>
            <a:xfrm>
              <a:off x="4238625" y="4095750"/>
              <a:ext cx="95250" cy="285750"/>
            </a:xfrm>
            <a:custGeom>
              <a:avLst/>
              <a:gdLst>
                <a:gd name="connsiteX0" fmla="*/ 0 w 95250"/>
                <a:gd name="connsiteY0" fmla="*/ 0 h 285750"/>
                <a:gd name="connsiteX1" fmla="*/ 47625 w 95250"/>
                <a:gd name="connsiteY1" fmla="*/ 47625 h 285750"/>
                <a:gd name="connsiteX2" fmla="*/ 95250 w 95250"/>
                <a:gd name="connsiteY2" fmla="*/ 142875 h 285750"/>
                <a:gd name="connsiteX3" fmla="*/ 47625 w 95250"/>
                <a:gd name="connsiteY3" fmla="*/ 238125 h 285750"/>
                <a:gd name="connsiteX4" fmla="*/ 0 w 95250"/>
                <a:gd name="connsiteY4" fmla="*/ 285750 h 2857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285750">
                  <a:moveTo>
                    <a:pt x="0" y="0"/>
                  </a:moveTo>
                  <a:cubicBezTo>
                    <a:pt x="0" y="0"/>
                    <a:pt x="21946" y="17431"/>
                    <a:pt x="47625" y="47625"/>
                  </a:cubicBezTo>
                  <a:cubicBezTo>
                    <a:pt x="69215" y="73009"/>
                    <a:pt x="95250" y="108071"/>
                    <a:pt x="95250" y="142875"/>
                  </a:cubicBezTo>
                  <a:cubicBezTo>
                    <a:pt x="95250" y="180661"/>
                    <a:pt x="71237" y="211988"/>
                    <a:pt x="47625" y="238125"/>
                  </a:cubicBezTo>
                  <a:cubicBezTo>
                    <a:pt x="23615" y="264700"/>
                    <a:pt x="0" y="285750"/>
                    <a:pt x="0" y="285750"/>
                  </a:cubicBezTo>
                </a:path>
              </a:pathLst>
            </a:custGeom>
            <a:noFill/>
            <a:ln w="19050" cap="flat">
              <a:solidFill>
                <a:srgbClr val="000000"/>
              </a:solidFill>
              <a:prstDash val="solid"/>
              <a:round/>
            </a:ln>
          </p:spPr>
          <p:txBody>
            <a:bodyPr rtlCol="0" anchor="ctr"/>
            <a:lstStyle/>
            <a:p>
              <a:endParaRPr lang="en-US"/>
            </a:p>
          </p:txBody>
        </p:sp>
      </p:grpSp>
      <p:cxnSp>
        <p:nvCxnSpPr>
          <p:cNvPr id="186" name="Connector: Elbow 185">
            <a:extLst>
              <a:ext uri="{FF2B5EF4-FFF2-40B4-BE49-F238E27FC236}">
                <a16:creationId xmlns:a16="http://schemas.microsoft.com/office/drawing/2014/main" id="{CC5F59DA-4D11-4331-B389-9582B6A9DB96}"/>
              </a:ext>
            </a:extLst>
          </p:cNvPr>
          <p:cNvCxnSpPr>
            <a:stCxn id="144" idx="1"/>
            <a:endCxn id="184" idx="3"/>
          </p:cNvCxnSpPr>
          <p:nvPr/>
        </p:nvCxnSpPr>
        <p:spPr>
          <a:xfrm flipV="1">
            <a:off x="5644185" y="3151851"/>
            <a:ext cx="170633" cy="729588"/>
          </a:xfrm>
          <a:prstGeom prst="bentConnector3">
            <a:avLst>
              <a:gd name="adj1" fmla="val 37943"/>
            </a:avLst>
          </a:prstGeom>
        </p:spPr>
        <p:style>
          <a:lnRef idx="1">
            <a:schemeClr val="accent1"/>
          </a:lnRef>
          <a:fillRef idx="0">
            <a:schemeClr val="accent1"/>
          </a:fillRef>
          <a:effectRef idx="0">
            <a:schemeClr val="accent1"/>
          </a:effectRef>
          <a:fontRef idx="minor">
            <a:schemeClr val="tx1"/>
          </a:fontRef>
        </p:style>
      </p:cxnSp>
      <p:cxnSp>
        <p:nvCxnSpPr>
          <p:cNvPr id="189" name="Connector: Elbow 188">
            <a:extLst>
              <a:ext uri="{FF2B5EF4-FFF2-40B4-BE49-F238E27FC236}">
                <a16:creationId xmlns:a16="http://schemas.microsoft.com/office/drawing/2014/main" id="{ABBA8ACB-849C-4CB6-890B-E05C39DE00E1}"/>
              </a:ext>
            </a:extLst>
          </p:cNvPr>
          <p:cNvCxnSpPr>
            <a:stCxn id="133" idx="6"/>
            <a:endCxn id="184" idx="1"/>
          </p:cNvCxnSpPr>
          <p:nvPr/>
        </p:nvCxnSpPr>
        <p:spPr>
          <a:xfrm>
            <a:off x="4772126" y="2696286"/>
            <a:ext cx="1042692" cy="276009"/>
          </a:xfrm>
          <a:prstGeom prst="bentConnector3">
            <a:avLst>
              <a:gd name="adj1" fmla="val 60923"/>
            </a:avLst>
          </a:prstGeom>
        </p:spPr>
        <p:style>
          <a:lnRef idx="1">
            <a:schemeClr val="accent1"/>
          </a:lnRef>
          <a:fillRef idx="0">
            <a:schemeClr val="accent1"/>
          </a:fillRef>
          <a:effectRef idx="0">
            <a:schemeClr val="accent1"/>
          </a:effectRef>
          <a:fontRef idx="minor">
            <a:schemeClr val="tx1"/>
          </a:fontRef>
        </p:style>
      </p:cxnSp>
      <p:cxnSp>
        <p:nvCxnSpPr>
          <p:cNvPr id="192" name="Connector: Elbow 191">
            <a:extLst>
              <a:ext uri="{FF2B5EF4-FFF2-40B4-BE49-F238E27FC236}">
                <a16:creationId xmlns:a16="http://schemas.microsoft.com/office/drawing/2014/main" id="{B4CF5CDB-5AE4-4F2A-A843-594D43A5AD3E}"/>
              </a:ext>
            </a:extLst>
          </p:cNvPr>
          <p:cNvCxnSpPr>
            <a:stCxn id="183" idx="1"/>
            <a:endCxn id="23" idx="1"/>
          </p:cNvCxnSpPr>
          <p:nvPr/>
        </p:nvCxnSpPr>
        <p:spPr>
          <a:xfrm>
            <a:off x="6308599" y="3062073"/>
            <a:ext cx="1229527" cy="983191"/>
          </a:xfrm>
          <a:prstGeom prst="bentConnector3">
            <a:avLst/>
          </a:prstGeom>
        </p:spPr>
        <p:style>
          <a:lnRef idx="1">
            <a:schemeClr val="accent1"/>
          </a:lnRef>
          <a:fillRef idx="0">
            <a:schemeClr val="accent1"/>
          </a:fillRef>
          <a:effectRef idx="0">
            <a:schemeClr val="accent1"/>
          </a:effectRef>
          <a:fontRef idx="minor">
            <a:schemeClr val="tx1"/>
          </a:fontRef>
        </p:style>
      </p:cxnSp>
      <p:grpSp>
        <p:nvGrpSpPr>
          <p:cNvPr id="193" name="Group 192">
            <a:extLst>
              <a:ext uri="{FF2B5EF4-FFF2-40B4-BE49-F238E27FC236}">
                <a16:creationId xmlns:a16="http://schemas.microsoft.com/office/drawing/2014/main" id="{A5BA406C-E7ED-4F4E-916C-B930A3CBC7E5}"/>
              </a:ext>
            </a:extLst>
          </p:cNvPr>
          <p:cNvGrpSpPr/>
          <p:nvPr/>
        </p:nvGrpSpPr>
        <p:grpSpPr>
          <a:xfrm>
            <a:off x="5876548" y="3705608"/>
            <a:ext cx="628448" cy="359112"/>
            <a:chOff x="4238625" y="3571875"/>
            <a:chExt cx="666750" cy="381000"/>
          </a:xfrm>
        </p:grpSpPr>
        <p:sp>
          <p:nvSpPr>
            <p:cNvPr id="194" name="Freeform: Shape 193">
              <a:extLst>
                <a:ext uri="{FF2B5EF4-FFF2-40B4-BE49-F238E27FC236}">
                  <a16:creationId xmlns:a16="http://schemas.microsoft.com/office/drawing/2014/main" id="{8265112B-8229-4E41-BF82-60AE867CC1EB}"/>
                </a:ext>
              </a:extLst>
            </p:cNvPr>
            <p:cNvSpPr/>
            <p:nvPr/>
          </p:nvSpPr>
          <p:spPr>
            <a:xfrm>
              <a:off x="4238625" y="3571875"/>
              <a:ext cx="571500" cy="381000"/>
            </a:xfrm>
            <a:custGeom>
              <a:avLst/>
              <a:gdLst>
                <a:gd name="connsiteX0" fmla="*/ 0 w 571500"/>
                <a:gd name="connsiteY0" fmla="*/ 0 h 381000"/>
                <a:gd name="connsiteX1" fmla="*/ 0 w 571500"/>
                <a:gd name="connsiteY1" fmla="*/ 95250 h 381000"/>
                <a:gd name="connsiteX2" fmla="*/ 0 w 571500"/>
                <a:gd name="connsiteY2" fmla="*/ 190500 h 381000"/>
                <a:gd name="connsiteX3" fmla="*/ 0 w 571500"/>
                <a:gd name="connsiteY3" fmla="*/ 285750 h 381000"/>
                <a:gd name="connsiteX4" fmla="*/ 0 w 571500"/>
                <a:gd name="connsiteY4" fmla="*/ 381000 h 381000"/>
                <a:gd name="connsiteX5" fmla="*/ 571500 w 571500"/>
                <a:gd name="connsiteY5" fmla="*/ 190500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71500" h="381000">
                  <a:moveTo>
                    <a:pt x="0" y="0"/>
                  </a:moveTo>
                  <a:lnTo>
                    <a:pt x="0" y="95250"/>
                  </a:lnTo>
                  <a:lnTo>
                    <a:pt x="0" y="190500"/>
                  </a:lnTo>
                  <a:lnTo>
                    <a:pt x="0" y="285750"/>
                  </a:lnTo>
                  <a:lnTo>
                    <a:pt x="0" y="381000"/>
                  </a:lnTo>
                  <a:lnTo>
                    <a:pt x="571500" y="190500"/>
                  </a:lnTo>
                  <a:close/>
                </a:path>
              </a:pathLst>
            </a:custGeom>
            <a:noFill/>
            <a:ln w="19050" cap="flat">
              <a:solidFill>
                <a:srgbClr val="000000"/>
              </a:solidFill>
              <a:prstDash val="solid"/>
              <a:round/>
            </a:ln>
          </p:spPr>
          <p:txBody>
            <a:bodyPr rtlCol="0" anchor="ctr"/>
            <a:lstStyle/>
            <a:p>
              <a:endParaRPr lang="en-US"/>
            </a:p>
          </p:txBody>
        </p:sp>
        <p:sp>
          <p:nvSpPr>
            <p:cNvPr id="195" name="Freeform: Shape 194">
              <a:extLst>
                <a:ext uri="{FF2B5EF4-FFF2-40B4-BE49-F238E27FC236}">
                  <a16:creationId xmlns:a16="http://schemas.microsoft.com/office/drawing/2014/main" id="{88CA7E34-755A-4A63-83C2-5FE2CF6C235F}"/>
                </a:ext>
              </a:extLst>
            </p:cNvPr>
            <p:cNvSpPr/>
            <p:nvPr/>
          </p:nvSpPr>
          <p:spPr>
            <a:xfrm>
              <a:off x="4810125" y="3714750"/>
              <a:ext cx="95250" cy="95250"/>
            </a:xfrm>
            <a:custGeom>
              <a:avLst/>
              <a:gdLst>
                <a:gd name="connsiteX0" fmla="*/ 95250 w 95250"/>
                <a:gd name="connsiteY0" fmla="*/ 47625 h 95250"/>
                <a:gd name="connsiteX1" fmla="*/ 47625 w 95250"/>
                <a:gd name="connsiteY1" fmla="*/ 95250 h 95250"/>
                <a:gd name="connsiteX2" fmla="*/ 0 w 95250"/>
                <a:gd name="connsiteY2" fmla="*/ 47625 h 95250"/>
                <a:gd name="connsiteX3" fmla="*/ 47625 w 95250"/>
                <a:gd name="connsiteY3" fmla="*/ 0 h 95250"/>
                <a:gd name="connsiteX4" fmla="*/ 95250 w 95250"/>
                <a:gd name="connsiteY4" fmla="*/ 47625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95250" y="47625"/>
                  </a:moveTo>
                  <a:cubicBezTo>
                    <a:pt x="95250" y="73928"/>
                    <a:pt x="73928" y="95250"/>
                    <a:pt x="47625" y="95250"/>
                  </a:cubicBezTo>
                  <a:cubicBezTo>
                    <a:pt x="21322" y="95250"/>
                    <a:pt x="0" y="73928"/>
                    <a:pt x="0" y="47625"/>
                  </a:cubicBezTo>
                  <a:cubicBezTo>
                    <a:pt x="0" y="21322"/>
                    <a:pt x="21322" y="0"/>
                    <a:pt x="47625" y="0"/>
                  </a:cubicBezTo>
                  <a:cubicBezTo>
                    <a:pt x="73928" y="0"/>
                    <a:pt x="95250" y="21322"/>
                    <a:pt x="95250" y="47625"/>
                  </a:cubicBezTo>
                  <a:close/>
                </a:path>
              </a:pathLst>
            </a:custGeom>
            <a:noFill/>
            <a:ln w="19050" cap="rnd">
              <a:solidFill>
                <a:srgbClr val="000000"/>
              </a:solidFill>
              <a:prstDash val="solid"/>
              <a:round/>
            </a:ln>
          </p:spPr>
          <p:txBody>
            <a:bodyPr rtlCol="0" anchor="ctr"/>
            <a:lstStyle/>
            <a:p>
              <a:endParaRPr lang="en-US"/>
            </a:p>
          </p:txBody>
        </p:sp>
      </p:grpSp>
      <p:cxnSp>
        <p:nvCxnSpPr>
          <p:cNvPr id="197" name="Straight Connector 196">
            <a:extLst>
              <a:ext uri="{FF2B5EF4-FFF2-40B4-BE49-F238E27FC236}">
                <a16:creationId xmlns:a16="http://schemas.microsoft.com/office/drawing/2014/main" id="{3BA6330B-0540-48BF-9C53-32723D6E50BE}"/>
              </a:ext>
            </a:extLst>
          </p:cNvPr>
          <p:cNvCxnSpPr>
            <a:stCxn id="144" idx="1"/>
            <a:endCxn id="194" idx="2"/>
          </p:cNvCxnSpPr>
          <p:nvPr/>
        </p:nvCxnSpPr>
        <p:spPr>
          <a:xfrm>
            <a:off x="5644185" y="3881439"/>
            <a:ext cx="232363" cy="3725"/>
          </a:xfrm>
          <a:prstGeom prst="line">
            <a:avLst/>
          </a:prstGeom>
        </p:spPr>
        <p:style>
          <a:lnRef idx="1">
            <a:schemeClr val="accent1"/>
          </a:lnRef>
          <a:fillRef idx="0">
            <a:schemeClr val="accent1"/>
          </a:fillRef>
          <a:effectRef idx="0">
            <a:schemeClr val="accent1"/>
          </a:effectRef>
          <a:fontRef idx="minor">
            <a:schemeClr val="tx1"/>
          </a:fontRef>
        </p:style>
      </p:cxnSp>
      <p:grpSp>
        <p:nvGrpSpPr>
          <p:cNvPr id="198" name="Group 197">
            <a:extLst>
              <a:ext uri="{FF2B5EF4-FFF2-40B4-BE49-F238E27FC236}">
                <a16:creationId xmlns:a16="http://schemas.microsoft.com/office/drawing/2014/main" id="{E6D585CE-3B58-40B8-BD86-06217F4DEBE1}"/>
              </a:ext>
            </a:extLst>
          </p:cNvPr>
          <p:cNvGrpSpPr/>
          <p:nvPr/>
        </p:nvGrpSpPr>
        <p:grpSpPr>
          <a:xfrm>
            <a:off x="6621178" y="4222099"/>
            <a:ext cx="538670" cy="359112"/>
            <a:chOff x="4238625" y="4048125"/>
            <a:chExt cx="571500" cy="381000"/>
          </a:xfrm>
        </p:grpSpPr>
        <p:sp>
          <p:nvSpPr>
            <p:cNvPr id="199" name="Freeform: Shape 198">
              <a:extLst>
                <a:ext uri="{FF2B5EF4-FFF2-40B4-BE49-F238E27FC236}">
                  <a16:creationId xmlns:a16="http://schemas.microsoft.com/office/drawing/2014/main" id="{FBECF27C-F10C-4F7A-ADE0-D9DF58CF1441}"/>
                </a:ext>
              </a:extLst>
            </p:cNvPr>
            <p:cNvSpPr/>
            <p:nvPr/>
          </p:nvSpPr>
          <p:spPr>
            <a:xfrm>
              <a:off x="4238625" y="4048125"/>
              <a:ext cx="571500" cy="381000"/>
            </a:xfrm>
            <a:custGeom>
              <a:avLst/>
              <a:gdLst>
                <a:gd name="connsiteX0" fmla="*/ 0 w 571500"/>
                <a:gd name="connsiteY0" fmla="*/ 0 h 381000"/>
                <a:gd name="connsiteX1" fmla="*/ 571500 w 571500"/>
                <a:gd name="connsiteY1" fmla="*/ 190500 h 381000"/>
                <a:gd name="connsiteX2" fmla="*/ 0 w 571500"/>
                <a:gd name="connsiteY2" fmla="*/ 381000 h 381000"/>
                <a:gd name="connsiteX3" fmla="*/ 142875 w 571500"/>
                <a:gd name="connsiteY3" fmla="*/ 190500 h 381000"/>
                <a:gd name="connsiteX4" fmla="*/ 0 w 571500"/>
                <a:gd name="connsiteY4" fmla="*/ 0 h 381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0" h="381000">
                  <a:moveTo>
                    <a:pt x="0" y="0"/>
                  </a:moveTo>
                  <a:cubicBezTo>
                    <a:pt x="238125" y="0"/>
                    <a:pt x="476250" y="0"/>
                    <a:pt x="571500" y="190500"/>
                  </a:cubicBezTo>
                  <a:cubicBezTo>
                    <a:pt x="476250" y="381000"/>
                    <a:pt x="238125" y="381000"/>
                    <a:pt x="0" y="381000"/>
                  </a:cubicBezTo>
                  <a:cubicBezTo>
                    <a:pt x="0" y="381000"/>
                    <a:pt x="142875" y="269872"/>
                    <a:pt x="142875" y="190500"/>
                  </a:cubicBezTo>
                  <a:cubicBezTo>
                    <a:pt x="142875" y="111128"/>
                    <a:pt x="0" y="0"/>
                    <a:pt x="0" y="0"/>
                  </a:cubicBezTo>
                  <a:close/>
                </a:path>
              </a:pathLst>
            </a:custGeom>
            <a:noFill/>
            <a:ln w="19050" cap="flat">
              <a:solidFill>
                <a:srgbClr val="000000"/>
              </a:solidFill>
              <a:prstDash val="solid"/>
              <a:round/>
            </a:ln>
          </p:spPr>
          <p:txBody>
            <a:bodyPr rtlCol="0" anchor="ctr"/>
            <a:lstStyle/>
            <a:p>
              <a:endParaRPr lang="en-US"/>
            </a:p>
          </p:txBody>
        </p:sp>
        <p:sp>
          <p:nvSpPr>
            <p:cNvPr id="200" name="Freeform: Shape 199">
              <a:extLst>
                <a:ext uri="{FF2B5EF4-FFF2-40B4-BE49-F238E27FC236}">
                  <a16:creationId xmlns:a16="http://schemas.microsoft.com/office/drawing/2014/main" id="{B11940FD-D50B-48B9-AF19-A803CF48BCAF}"/>
                </a:ext>
              </a:extLst>
            </p:cNvPr>
            <p:cNvSpPr/>
            <p:nvPr/>
          </p:nvSpPr>
          <p:spPr>
            <a:xfrm>
              <a:off x="4238625" y="4095750"/>
              <a:ext cx="95250" cy="285750"/>
            </a:xfrm>
            <a:custGeom>
              <a:avLst/>
              <a:gdLst>
                <a:gd name="connsiteX0" fmla="*/ 0 w 95250"/>
                <a:gd name="connsiteY0" fmla="*/ 0 h 285750"/>
                <a:gd name="connsiteX1" fmla="*/ 47625 w 95250"/>
                <a:gd name="connsiteY1" fmla="*/ 47625 h 285750"/>
                <a:gd name="connsiteX2" fmla="*/ 95250 w 95250"/>
                <a:gd name="connsiteY2" fmla="*/ 142875 h 285750"/>
                <a:gd name="connsiteX3" fmla="*/ 47625 w 95250"/>
                <a:gd name="connsiteY3" fmla="*/ 238125 h 285750"/>
                <a:gd name="connsiteX4" fmla="*/ 0 w 95250"/>
                <a:gd name="connsiteY4" fmla="*/ 285750 h 2857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285750">
                  <a:moveTo>
                    <a:pt x="0" y="0"/>
                  </a:moveTo>
                  <a:cubicBezTo>
                    <a:pt x="0" y="0"/>
                    <a:pt x="21946" y="17431"/>
                    <a:pt x="47625" y="47625"/>
                  </a:cubicBezTo>
                  <a:cubicBezTo>
                    <a:pt x="69215" y="73009"/>
                    <a:pt x="95250" y="108071"/>
                    <a:pt x="95250" y="142875"/>
                  </a:cubicBezTo>
                  <a:cubicBezTo>
                    <a:pt x="95250" y="180661"/>
                    <a:pt x="71237" y="211988"/>
                    <a:pt x="47625" y="238125"/>
                  </a:cubicBezTo>
                  <a:cubicBezTo>
                    <a:pt x="23615" y="264700"/>
                    <a:pt x="0" y="285750"/>
                    <a:pt x="0" y="285750"/>
                  </a:cubicBezTo>
                </a:path>
              </a:pathLst>
            </a:custGeom>
            <a:noFill/>
            <a:ln w="19050" cap="flat">
              <a:solidFill>
                <a:srgbClr val="000000"/>
              </a:solidFill>
              <a:prstDash val="solid"/>
              <a:round/>
            </a:ln>
          </p:spPr>
          <p:txBody>
            <a:bodyPr rtlCol="0" anchor="ctr"/>
            <a:lstStyle/>
            <a:p>
              <a:endParaRPr lang="en-US"/>
            </a:p>
          </p:txBody>
        </p:sp>
      </p:grpSp>
      <p:cxnSp>
        <p:nvCxnSpPr>
          <p:cNvPr id="202" name="Connector: Elbow 201">
            <a:extLst>
              <a:ext uri="{FF2B5EF4-FFF2-40B4-BE49-F238E27FC236}">
                <a16:creationId xmlns:a16="http://schemas.microsoft.com/office/drawing/2014/main" id="{D92E1B04-0269-4A45-942F-92A5BE4B8393}"/>
              </a:ext>
            </a:extLst>
          </p:cNvPr>
          <p:cNvCxnSpPr>
            <a:stCxn id="177" idx="0"/>
            <a:endCxn id="200" idx="3"/>
          </p:cNvCxnSpPr>
          <p:nvPr/>
        </p:nvCxnSpPr>
        <p:spPr>
          <a:xfrm flipV="1">
            <a:off x="6039264" y="4491433"/>
            <a:ext cx="626803" cy="407961"/>
          </a:xfrm>
          <a:prstGeom prst="bentConnector3">
            <a:avLst>
              <a:gd name="adj1" fmla="val 62931"/>
            </a:avLst>
          </a:prstGeom>
        </p:spPr>
        <p:style>
          <a:lnRef idx="1">
            <a:schemeClr val="accent1"/>
          </a:lnRef>
          <a:fillRef idx="0">
            <a:schemeClr val="accent1"/>
          </a:fillRef>
          <a:effectRef idx="0">
            <a:schemeClr val="accent1"/>
          </a:effectRef>
          <a:fontRef idx="minor">
            <a:schemeClr val="tx1"/>
          </a:fontRef>
        </p:style>
      </p:cxnSp>
      <p:cxnSp>
        <p:nvCxnSpPr>
          <p:cNvPr id="205" name="Connector: Elbow 204">
            <a:extLst>
              <a:ext uri="{FF2B5EF4-FFF2-40B4-BE49-F238E27FC236}">
                <a16:creationId xmlns:a16="http://schemas.microsoft.com/office/drawing/2014/main" id="{810D04E0-A715-4746-84D3-ABE9535EF702}"/>
              </a:ext>
            </a:extLst>
          </p:cNvPr>
          <p:cNvCxnSpPr>
            <a:stCxn id="195" idx="0"/>
            <a:endCxn id="200" idx="1"/>
          </p:cNvCxnSpPr>
          <p:nvPr/>
        </p:nvCxnSpPr>
        <p:spPr>
          <a:xfrm>
            <a:off x="6504996" y="3885164"/>
            <a:ext cx="161071" cy="426713"/>
          </a:xfrm>
          <a:prstGeom prst="bentConnector3">
            <a:avLst>
              <a:gd name="adj1" fmla="val 52377"/>
            </a:avLst>
          </a:prstGeom>
        </p:spPr>
        <p:style>
          <a:lnRef idx="1">
            <a:schemeClr val="accent1"/>
          </a:lnRef>
          <a:fillRef idx="0">
            <a:schemeClr val="accent1"/>
          </a:fillRef>
          <a:effectRef idx="0">
            <a:schemeClr val="accent1"/>
          </a:effectRef>
          <a:fontRef idx="minor">
            <a:schemeClr val="tx1"/>
          </a:fontRef>
        </p:style>
      </p:cxnSp>
      <p:cxnSp>
        <p:nvCxnSpPr>
          <p:cNvPr id="208" name="Connector: Elbow 207">
            <a:extLst>
              <a:ext uri="{FF2B5EF4-FFF2-40B4-BE49-F238E27FC236}">
                <a16:creationId xmlns:a16="http://schemas.microsoft.com/office/drawing/2014/main" id="{9D06648F-9CCF-4D6D-B622-3CF967B3DD2C}"/>
              </a:ext>
            </a:extLst>
          </p:cNvPr>
          <p:cNvCxnSpPr>
            <a:stCxn id="199" idx="1"/>
            <a:endCxn id="22" idx="1"/>
          </p:cNvCxnSpPr>
          <p:nvPr/>
        </p:nvCxnSpPr>
        <p:spPr>
          <a:xfrm flipV="1">
            <a:off x="7159848" y="3285213"/>
            <a:ext cx="378278" cy="1116442"/>
          </a:xfrm>
          <a:prstGeom prst="bentConnector3">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8754915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B0F83C-2020-41D2-9BF4-E36050C46F5D}"/>
              </a:ext>
            </a:extLst>
          </p:cNvPr>
          <p:cNvSpPr>
            <a:spLocks noGrp="1"/>
          </p:cNvSpPr>
          <p:nvPr>
            <p:ph type="title"/>
          </p:nvPr>
        </p:nvSpPr>
        <p:spPr/>
        <p:txBody>
          <a:bodyPr>
            <a:normAutofit/>
          </a:bodyPr>
          <a:lstStyle/>
          <a:p>
            <a:r>
              <a:rPr lang="en-US" sz="3600" dirty="0"/>
              <a:t>Hint: Trace one output at a time.</a:t>
            </a:r>
          </a:p>
        </p:txBody>
      </p:sp>
      <p:sp>
        <p:nvSpPr>
          <p:cNvPr id="4" name="Slide Number Placeholder 3">
            <a:extLst>
              <a:ext uri="{FF2B5EF4-FFF2-40B4-BE49-F238E27FC236}">
                <a16:creationId xmlns:a16="http://schemas.microsoft.com/office/drawing/2014/main" id="{0722E750-C520-4A25-BDE5-48DAE5FAD9D4}"/>
              </a:ext>
            </a:extLst>
          </p:cNvPr>
          <p:cNvSpPr>
            <a:spLocks noGrp="1"/>
          </p:cNvSpPr>
          <p:nvPr>
            <p:ph type="sldNum" sz="quarter" idx="12"/>
          </p:nvPr>
        </p:nvSpPr>
        <p:spPr/>
        <p:txBody>
          <a:bodyPr/>
          <a:lstStyle/>
          <a:p>
            <a:fld id="{0B02C7C3-1F9D-495C-A818-668CCDC0E8E2}" type="slidenum">
              <a:rPr lang="en-US" smtClean="0"/>
              <a:t>38</a:t>
            </a:fld>
            <a:endParaRPr lang="en-US"/>
          </a:p>
        </p:txBody>
      </p:sp>
      <p:sp>
        <p:nvSpPr>
          <p:cNvPr id="5" name="Rectangle 4">
            <a:extLst>
              <a:ext uri="{FF2B5EF4-FFF2-40B4-BE49-F238E27FC236}">
                <a16:creationId xmlns:a16="http://schemas.microsoft.com/office/drawing/2014/main" id="{45524E83-1392-4DF8-95CE-8E6555FD11B8}"/>
              </a:ext>
            </a:extLst>
          </p:cNvPr>
          <p:cNvSpPr/>
          <p:nvPr/>
        </p:nvSpPr>
        <p:spPr>
          <a:xfrm>
            <a:off x="680935" y="2608791"/>
            <a:ext cx="1235413" cy="632838"/>
          </a:xfrm>
          <a:prstGeom prst="rect">
            <a:avLst/>
          </a:prstGeom>
          <a:ln w="19050"/>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Input A</a:t>
            </a:r>
          </a:p>
        </p:txBody>
      </p:sp>
      <p:sp>
        <p:nvSpPr>
          <p:cNvPr id="6" name="Rectangle 5">
            <a:extLst>
              <a:ext uri="{FF2B5EF4-FFF2-40B4-BE49-F238E27FC236}">
                <a16:creationId xmlns:a16="http://schemas.microsoft.com/office/drawing/2014/main" id="{2CE7EF47-E153-477B-BC82-E8969BC031E0}"/>
              </a:ext>
            </a:extLst>
          </p:cNvPr>
          <p:cNvSpPr/>
          <p:nvPr/>
        </p:nvSpPr>
        <p:spPr>
          <a:xfrm>
            <a:off x="680935" y="3367632"/>
            <a:ext cx="1235413" cy="632838"/>
          </a:xfrm>
          <a:prstGeom prst="rect">
            <a:avLst/>
          </a:prstGeom>
          <a:ln w="19050"/>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Input B</a:t>
            </a:r>
          </a:p>
        </p:txBody>
      </p:sp>
      <p:sp>
        <p:nvSpPr>
          <p:cNvPr id="7" name="Rectangle 6">
            <a:extLst>
              <a:ext uri="{FF2B5EF4-FFF2-40B4-BE49-F238E27FC236}">
                <a16:creationId xmlns:a16="http://schemas.microsoft.com/office/drawing/2014/main" id="{F5FF48C3-29C0-414E-963A-5B9E00A5C42D}"/>
              </a:ext>
            </a:extLst>
          </p:cNvPr>
          <p:cNvSpPr/>
          <p:nvPr/>
        </p:nvSpPr>
        <p:spPr>
          <a:xfrm>
            <a:off x="680935" y="4126473"/>
            <a:ext cx="1235413" cy="632838"/>
          </a:xfrm>
          <a:prstGeom prst="rect">
            <a:avLst/>
          </a:prstGeom>
          <a:ln w="19050"/>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Input C</a:t>
            </a:r>
          </a:p>
        </p:txBody>
      </p:sp>
      <p:sp>
        <p:nvSpPr>
          <p:cNvPr id="8" name="Rectangle 7">
            <a:extLst>
              <a:ext uri="{FF2B5EF4-FFF2-40B4-BE49-F238E27FC236}">
                <a16:creationId xmlns:a16="http://schemas.microsoft.com/office/drawing/2014/main" id="{8B691E0B-2505-465F-88FB-A2BB8510D4A6}"/>
              </a:ext>
            </a:extLst>
          </p:cNvPr>
          <p:cNvSpPr/>
          <p:nvPr/>
        </p:nvSpPr>
        <p:spPr>
          <a:xfrm>
            <a:off x="7538126" y="2209953"/>
            <a:ext cx="1235413" cy="632838"/>
          </a:xfrm>
          <a:prstGeom prst="rect">
            <a:avLst/>
          </a:prstGeom>
          <a:ln w="19050"/>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Output W</a:t>
            </a:r>
          </a:p>
        </p:txBody>
      </p:sp>
      <p:sp>
        <p:nvSpPr>
          <p:cNvPr id="9" name="Rectangle 8">
            <a:extLst>
              <a:ext uri="{FF2B5EF4-FFF2-40B4-BE49-F238E27FC236}">
                <a16:creationId xmlns:a16="http://schemas.microsoft.com/office/drawing/2014/main" id="{EEF05B1D-0CCC-45CB-BA9B-DAFD60B07FE2}"/>
              </a:ext>
            </a:extLst>
          </p:cNvPr>
          <p:cNvSpPr/>
          <p:nvPr/>
        </p:nvSpPr>
        <p:spPr>
          <a:xfrm>
            <a:off x="7538126" y="2968794"/>
            <a:ext cx="1235413" cy="632838"/>
          </a:xfrm>
          <a:prstGeom prst="rect">
            <a:avLst/>
          </a:prstGeom>
          <a:ln w="19050"/>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Output X</a:t>
            </a:r>
          </a:p>
        </p:txBody>
      </p:sp>
      <p:sp>
        <p:nvSpPr>
          <p:cNvPr id="10" name="Rectangle 9">
            <a:extLst>
              <a:ext uri="{FF2B5EF4-FFF2-40B4-BE49-F238E27FC236}">
                <a16:creationId xmlns:a16="http://schemas.microsoft.com/office/drawing/2014/main" id="{679684E8-7FBD-4A70-B10C-2C2853941E9D}"/>
              </a:ext>
            </a:extLst>
          </p:cNvPr>
          <p:cNvSpPr/>
          <p:nvPr/>
        </p:nvSpPr>
        <p:spPr>
          <a:xfrm>
            <a:off x="7538126" y="3728845"/>
            <a:ext cx="1235413" cy="632838"/>
          </a:xfrm>
          <a:prstGeom prst="rect">
            <a:avLst/>
          </a:prstGeom>
          <a:ln w="19050"/>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Output Y</a:t>
            </a:r>
          </a:p>
        </p:txBody>
      </p:sp>
      <p:sp>
        <p:nvSpPr>
          <p:cNvPr id="11" name="Rectangle 10">
            <a:extLst>
              <a:ext uri="{FF2B5EF4-FFF2-40B4-BE49-F238E27FC236}">
                <a16:creationId xmlns:a16="http://schemas.microsoft.com/office/drawing/2014/main" id="{AFFD436F-1DAD-41BB-B393-35EF726361F3}"/>
              </a:ext>
            </a:extLst>
          </p:cNvPr>
          <p:cNvSpPr/>
          <p:nvPr/>
        </p:nvSpPr>
        <p:spPr>
          <a:xfrm>
            <a:off x="7538126" y="4488896"/>
            <a:ext cx="1235413" cy="632838"/>
          </a:xfrm>
          <a:prstGeom prst="rect">
            <a:avLst/>
          </a:prstGeom>
          <a:ln w="19050"/>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Output Z</a:t>
            </a:r>
          </a:p>
        </p:txBody>
      </p:sp>
      <p:sp>
        <p:nvSpPr>
          <p:cNvPr id="12" name="Freeform: Shape 11">
            <a:extLst>
              <a:ext uri="{FF2B5EF4-FFF2-40B4-BE49-F238E27FC236}">
                <a16:creationId xmlns:a16="http://schemas.microsoft.com/office/drawing/2014/main" id="{F93C3C79-88AA-44E3-9B8C-3E6643ED473F}"/>
              </a:ext>
            </a:extLst>
          </p:cNvPr>
          <p:cNvSpPr/>
          <p:nvPr/>
        </p:nvSpPr>
        <p:spPr>
          <a:xfrm>
            <a:off x="3238069" y="2516730"/>
            <a:ext cx="538670" cy="359112"/>
          </a:xfrm>
          <a:custGeom>
            <a:avLst/>
            <a:gdLst>
              <a:gd name="connsiteX0" fmla="*/ 0 w 571500"/>
              <a:gd name="connsiteY0" fmla="*/ 381000 h 381000"/>
              <a:gd name="connsiteX1" fmla="*/ 0 w 571500"/>
              <a:gd name="connsiteY1" fmla="*/ 285750 h 381000"/>
              <a:gd name="connsiteX2" fmla="*/ 0 w 571500"/>
              <a:gd name="connsiteY2" fmla="*/ 190500 h 381000"/>
              <a:gd name="connsiteX3" fmla="*/ 0 w 571500"/>
              <a:gd name="connsiteY3" fmla="*/ 95250 h 381000"/>
              <a:gd name="connsiteX4" fmla="*/ 0 w 571500"/>
              <a:gd name="connsiteY4" fmla="*/ 0 h 381000"/>
              <a:gd name="connsiteX5" fmla="*/ 381000 w 571500"/>
              <a:gd name="connsiteY5" fmla="*/ 0 h 381000"/>
              <a:gd name="connsiteX6" fmla="*/ 571500 w 571500"/>
              <a:gd name="connsiteY6" fmla="*/ 190500 h 381000"/>
              <a:gd name="connsiteX7" fmla="*/ 381000 w 571500"/>
              <a:gd name="connsiteY7" fmla="*/ 381000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1500" h="381000">
                <a:moveTo>
                  <a:pt x="0" y="381000"/>
                </a:moveTo>
                <a:lnTo>
                  <a:pt x="0" y="285750"/>
                </a:lnTo>
                <a:lnTo>
                  <a:pt x="0" y="190500"/>
                </a:lnTo>
                <a:lnTo>
                  <a:pt x="0" y="95250"/>
                </a:lnTo>
                <a:lnTo>
                  <a:pt x="0" y="0"/>
                </a:lnTo>
                <a:lnTo>
                  <a:pt x="381000" y="0"/>
                </a:lnTo>
                <a:cubicBezTo>
                  <a:pt x="381000" y="0"/>
                  <a:pt x="571500" y="0"/>
                  <a:pt x="571500" y="190500"/>
                </a:cubicBezTo>
                <a:cubicBezTo>
                  <a:pt x="571500" y="381000"/>
                  <a:pt x="381000" y="381000"/>
                  <a:pt x="381000" y="381000"/>
                </a:cubicBezTo>
                <a:close/>
              </a:path>
            </a:pathLst>
          </a:custGeom>
          <a:noFill/>
          <a:ln w="19050" cap="flat">
            <a:solidFill>
              <a:srgbClr val="000000"/>
            </a:solidFill>
            <a:prstDash val="solid"/>
            <a:round/>
          </a:ln>
        </p:spPr>
        <p:txBody>
          <a:bodyPr rtlCol="0" anchor="ctr"/>
          <a:lstStyle/>
          <a:p>
            <a:endParaRPr lang="en-US" sz="2400"/>
          </a:p>
        </p:txBody>
      </p:sp>
      <p:cxnSp>
        <p:nvCxnSpPr>
          <p:cNvPr id="16" name="Connector: Elbow 15">
            <a:extLst>
              <a:ext uri="{FF2B5EF4-FFF2-40B4-BE49-F238E27FC236}">
                <a16:creationId xmlns:a16="http://schemas.microsoft.com/office/drawing/2014/main" id="{DA008776-B644-43F7-BD5C-3E8B2D8DD4F3}"/>
              </a:ext>
            </a:extLst>
          </p:cNvPr>
          <p:cNvCxnSpPr>
            <a:stCxn id="6" idx="3"/>
            <a:endCxn id="12" idx="2"/>
          </p:cNvCxnSpPr>
          <p:nvPr/>
        </p:nvCxnSpPr>
        <p:spPr>
          <a:xfrm flipV="1">
            <a:off x="1916348" y="2696286"/>
            <a:ext cx="1321721" cy="987765"/>
          </a:xfrm>
          <a:prstGeom prst="bentConnector3">
            <a:avLst>
              <a:gd name="adj1" fmla="val 84453"/>
            </a:avLst>
          </a:prstGeom>
        </p:spPr>
        <p:style>
          <a:lnRef idx="1">
            <a:schemeClr val="accent1"/>
          </a:lnRef>
          <a:fillRef idx="0">
            <a:schemeClr val="accent1"/>
          </a:fillRef>
          <a:effectRef idx="0">
            <a:schemeClr val="accent1"/>
          </a:effectRef>
          <a:fontRef idx="minor">
            <a:schemeClr val="tx1"/>
          </a:fontRef>
        </p:style>
      </p:cxnSp>
      <p:cxnSp>
        <p:nvCxnSpPr>
          <p:cNvPr id="17" name="Connector: Elbow 16">
            <a:extLst>
              <a:ext uri="{FF2B5EF4-FFF2-40B4-BE49-F238E27FC236}">
                <a16:creationId xmlns:a16="http://schemas.microsoft.com/office/drawing/2014/main" id="{594BB133-AE96-46C1-A59F-2E8AE55CEF11}"/>
              </a:ext>
            </a:extLst>
          </p:cNvPr>
          <p:cNvCxnSpPr>
            <a:cxnSpLocks/>
            <a:stCxn id="5" idx="3"/>
            <a:endCxn id="12" idx="3"/>
          </p:cNvCxnSpPr>
          <p:nvPr/>
        </p:nvCxnSpPr>
        <p:spPr>
          <a:xfrm flipV="1">
            <a:off x="1916348" y="2606508"/>
            <a:ext cx="1321721" cy="318702"/>
          </a:xfrm>
          <a:prstGeom prst="bentConnector3">
            <a:avLst>
              <a:gd name="adj1" fmla="val 77093"/>
            </a:avLst>
          </a:prstGeom>
        </p:spPr>
        <p:style>
          <a:lnRef idx="1">
            <a:schemeClr val="accent1"/>
          </a:lnRef>
          <a:fillRef idx="0">
            <a:schemeClr val="accent1"/>
          </a:fillRef>
          <a:effectRef idx="0">
            <a:schemeClr val="accent1"/>
          </a:effectRef>
          <a:fontRef idx="minor">
            <a:schemeClr val="tx1"/>
          </a:fontRef>
        </p:style>
      </p:cxnSp>
      <p:sp>
        <p:nvSpPr>
          <p:cNvPr id="18" name="Freeform: Shape 17">
            <a:extLst>
              <a:ext uri="{FF2B5EF4-FFF2-40B4-BE49-F238E27FC236}">
                <a16:creationId xmlns:a16="http://schemas.microsoft.com/office/drawing/2014/main" id="{40C1333A-E4A7-4FAF-9C5E-FC9D848F1CB8}"/>
              </a:ext>
            </a:extLst>
          </p:cNvPr>
          <p:cNvSpPr/>
          <p:nvPr/>
        </p:nvSpPr>
        <p:spPr>
          <a:xfrm>
            <a:off x="4233456" y="2516730"/>
            <a:ext cx="538670" cy="359112"/>
          </a:xfrm>
          <a:custGeom>
            <a:avLst/>
            <a:gdLst>
              <a:gd name="connsiteX0" fmla="*/ 0 w 571500"/>
              <a:gd name="connsiteY0" fmla="*/ 381000 h 381000"/>
              <a:gd name="connsiteX1" fmla="*/ 0 w 571500"/>
              <a:gd name="connsiteY1" fmla="*/ 285750 h 381000"/>
              <a:gd name="connsiteX2" fmla="*/ 0 w 571500"/>
              <a:gd name="connsiteY2" fmla="*/ 190500 h 381000"/>
              <a:gd name="connsiteX3" fmla="*/ 0 w 571500"/>
              <a:gd name="connsiteY3" fmla="*/ 95250 h 381000"/>
              <a:gd name="connsiteX4" fmla="*/ 0 w 571500"/>
              <a:gd name="connsiteY4" fmla="*/ 0 h 381000"/>
              <a:gd name="connsiteX5" fmla="*/ 381000 w 571500"/>
              <a:gd name="connsiteY5" fmla="*/ 0 h 381000"/>
              <a:gd name="connsiteX6" fmla="*/ 571500 w 571500"/>
              <a:gd name="connsiteY6" fmla="*/ 190500 h 381000"/>
              <a:gd name="connsiteX7" fmla="*/ 381000 w 571500"/>
              <a:gd name="connsiteY7" fmla="*/ 381000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1500" h="381000">
                <a:moveTo>
                  <a:pt x="0" y="381000"/>
                </a:moveTo>
                <a:lnTo>
                  <a:pt x="0" y="285750"/>
                </a:lnTo>
                <a:lnTo>
                  <a:pt x="0" y="190500"/>
                </a:lnTo>
                <a:lnTo>
                  <a:pt x="0" y="95250"/>
                </a:lnTo>
                <a:lnTo>
                  <a:pt x="0" y="0"/>
                </a:lnTo>
                <a:lnTo>
                  <a:pt x="381000" y="0"/>
                </a:lnTo>
                <a:cubicBezTo>
                  <a:pt x="381000" y="0"/>
                  <a:pt x="571500" y="0"/>
                  <a:pt x="571500" y="190500"/>
                </a:cubicBezTo>
                <a:cubicBezTo>
                  <a:pt x="571500" y="381000"/>
                  <a:pt x="381000" y="381000"/>
                  <a:pt x="381000" y="381000"/>
                </a:cubicBezTo>
                <a:close/>
              </a:path>
            </a:pathLst>
          </a:custGeom>
          <a:noFill/>
          <a:ln w="19050" cap="flat">
            <a:solidFill>
              <a:srgbClr val="000000"/>
            </a:solidFill>
            <a:prstDash val="solid"/>
            <a:round/>
          </a:ln>
        </p:spPr>
        <p:txBody>
          <a:bodyPr rtlCol="0" anchor="ctr"/>
          <a:lstStyle/>
          <a:p>
            <a:endParaRPr lang="en-US" sz="2400"/>
          </a:p>
        </p:txBody>
      </p:sp>
      <p:cxnSp>
        <p:nvCxnSpPr>
          <p:cNvPr id="19" name="Connector: Elbow 18">
            <a:extLst>
              <a:ext uri="{FF2B5EF4-FFF2-40B4-BE49-F238E27FC236}">
                <a16:creationId xmlns:a16="http://schemas.microsoft.com/office/drawing/2014/main" id="{9B38EEF6-763F-44E4-BFF1-2D6A4CE70442}"/>
              </a:ext>
            </a:extLst>
          </p:cNvPr>
          <p:cNvCxnSpPr>
            <a:stCxn id="7" idx="3"/>
            <a:endCxn id="18" idx="1"/>
          </p:cNvCxnSpPr>
          <p:nvPr/>
        </p:nvCxnSpPr>
        <p:spPr>
          <a:xfrm flipV="1">
            <a:off x="1916348" y="2786064"/>
            <a:ext cx="2317108" cy="1656828"/>
          </a:xfrm>
          <a:prstGeom prst="bentConnector3">
            <a:avLst>
              <a:gd name="adj1" fmla="val 84834"/>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04EAF6CD-7F7E-406C-8612-CB70814E07CE}"/>
              </a:ext>
            </a:extLst>
          </p:cNvPr>
          <p:cNvCxnSpPr>
            <a:stCxn id="12" idx="6"/>
            <a:endCxn id="18" idx="2"/>
          </p:cNvCxnSpPr>
          <p:nvPr/>
        </p:nvCxnSpPr>
        <p:spPr>
          <a:xfrm>
            <a:off x="3776739" y="2696286"/>
            <a:ext cx="45671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Connector: Elbow 20">
            <a:extLst>
              <a:ext uri="{FF2B5EF4-FFF2-40B4-BE49-F238E27FC236}">
                <a16:creationId xmlns:a16="http://schemas.microsoft.com/office/drawing/2014/main" id="{E47852BE-D022-4CF2-B1E9-AF703480BEA4}"/>
              </a:ext>
            </a:extLst>
          </p:cNvPr>
          <p:cNvCxnSpPr>
            <a:stCxn id="18" idx="6"/>
            <a:endCxn id="8" idx="1"/>
          </p:cNvCxnSpPr>
          <p:nvPr/>
        </p:nvCxnSpPr>
        <p:spPr>
          <a:xfrm flipV="1">
            <a:off x="4772126" y="2526372"/>
            <a:ext cx="2766000" cy="169914"/>
          </a:xfrm>
          <a:prstGeom prst="bentConnector3">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604113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B0F83C-2020-41D2-9BF4-E36050C46F5D}"/>
              </a:ext>
            </a:extLst>
          </p:cNvPr>
          <p:cNvSpPr>
            <a:spLocks noGrp="1"/>
          </p:cNvSpPr>
          <p:nvPr>
            <p:ph type="title"/>
          </p:nvPr>
        </p:nvSpPr>
        <p:spPr/>
        <p:txBody>
          <a:bodyPr>
            <a:normAutofit/>
          </a:bodyPr>
          <a:lstStyle/>
          <a:p>
            <a:r>
              <a:rPr lang="en-US" sz="3600" dirty="0"/>
              <a:t>Hint: Trace one output at a time.</a:t>
            </a:r>
          </a:p>
        </p:txBody>
      </p:sp>
      <p:sp>
        <p:nvSpPr>
          <p:cNvPr id="4" name="Slide Number Placeholder 3">
            <a:extLst>
              <a:ext uri="{FF2B5EF4-FFF2-40B4-BE49-F238E27FC236}">
                <a16:creationId xmlns:a16="http://schemas.microsoft.com/office/drawing/2014/main" id="{0722E750-C520-4A25-BDE5-48DAE5FAD9D4}"/>
              </a:ext>
            </a:extLst>
          </p:cNvPr>
          <p:cNvSpPr>
            <a:spLocks noGrp="1"/>
          </p:cNvSpPr>
          <p:nvPr>
            <p:ph type="sldNum" sz="quarter" idx="12"/>
          </p:nvPr>
        </p:nvSpPr>
        <p:spPr/>
        <p:txBody>
          <a:bodyPr/>
          <a:lstStyle/>
          <a:p>
            <a:fld id="{0B02C7C3-1F9D-495C-A818-668CCDC0E8E2}" type="slidenum">
              <a:rPr lang="en-US" smtClean="0"/>
              <a:t>39</a:t>
            </a:fld>
            <a:endParaRPr lang="en-US"/>
          </a:p>
        </p:txBody>
      </p:sp>
      <p:sp>
        <p:nvSpPr>
          <p:cNvPr id="22" name="Rectangle 21">
            <a:extLst>
              <a:ext uri="{FF2B5EF4-FFF2-40B4-BE49-F238E27FC236}">
                <a16:creationId xmlns:a16="http://schemas.microsoft.com/office/drawing/2014/main" id="{F2C4032A-5FD7-4968-8B97-F30DD7D5DA6D}"/>
              </a:ext>
            </a:extLst>
          </p:cNvPr>
          <p:cNvSpPr/>
          <p:nvPr/>
        </p:nvSpPr>
        <p:spPr>
          <a:xfrm>
            <a:off x="680935" y="2608791"/>
            <a:ext cx="1235413" cy="632838"/>
          </a:xfrm>
          <a:prstGeom prst="rect">
            <a:avLst/>
          </a:prstGeom>
          <a:ln w="19050"/>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Input A</a:t>
            </a:r>
          </a:p>
        </p:txBody>
      </p:sp>
      <p:sp>
        <p:nvSpPr>
          <p:cNvPr id="23" name="Rectangle 22">
            <a:extLst>
              <a:ext uri="{FF2B5EF4-FFF2-40B4-BE49-F238E27FC236}">
                <a16:creationId xmlns:a16="http://schemas.microsoft.com/office/drawing/2014/main" id="{96EC98D7-ED5C-458F-81E0-A687A3156AB1}"/>
              </a:ext>
            </a:extLst>
          </p:cNvPr>
          <p:cNvSpPr/>
          <p:nvPr/>
        </p:nvSpPr>
        <p:spPr>
          <a:xfrm>
            <a:off x="680935" y="3367632"/>
            <a:ext cx="1235413" cy="632838"/>
          </a:xfrm>
          <a:prstGeom prst="rect">
            <a:avLst/>
          </a:prstGeom>
          <a:ln w="19050"/>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Input B</a:t>
            </a:r>
          </a:p>
        </p:txBody>
      </p:sp>
      <p:sp>
        <p:nvSpPr>
          <p:cNvPr id="24" name="Rectangle 23">
            <a:extLst>
              <a:ext uri="{FF2B5EF4-FFF2-40B4-BE49-F238E27FC236}">
                <a16:creationId xmlns:a16="http://schemas.microsoft.com/office/drawing/2014/main" id="{67EC08DD-3546-44CD-87D6-2D242293CCFC}"/>
              </a:ext>
            </a:extLst>
          </p:cNvPr>
          <p:cNvSpPr/>
          <p:nvPr/>
        </p:nvSpPr>
        <p:spPr>
          <a:xfrm>
            <a:off x="680935" y="4126473"/>
            <a:ext cx="1235413" cy="632838"/>
          </a:xfrm>
          <a:prstGeom prst="rect">
            <a:avLst/>
          </a:prstGeom>
          <a:ln w="19050"/>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Input C</a:t>
            </a:r>
          </a:p>
        </p:txBody>
      </p:sp>
      <p:sp>
        <p:nvSpPr>
          <p:cNvPr id="25" name="Rectangle 24">
            <a:extLst>
              <a:ext uri="{FF2B5EF4-FFF2-40B4-BE49-F238E27FC236}">
                <a16:creationId xmlns:a16="http://schemas.microsoft.com/office/drawing/2014/main" id="{08F58B2E-B89E-4AA1-86A4-5DA31AAE011D}"/>
              </a:ext>
            </a:extLst>
          </p:cNvPr>
          <p:cNvSpPr/>
          <p:nvPr/>
        </p:nvSpPr>
        <p:spPr>
          <a:xfrm>
            <a:off x="7538126" y="2209953"/>
            <a:ext cx="1235413" cy="632838"/>
          </a:xfrm>
          <a:prstGeom prst="rect">
            <a:avLst/>
          </a:prstGeom>
          <a:ln w="19050"/>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Output W</a:t>
            </a:r>
          </a:p>
        </p:txBody>
      </p:sp>
      <p:sp>
        <p:nvSpPr>
          <p:cNvPr id="26" name="Rectangle 25">
            <a:extLst>
              <a:ext uri="{FF2B5EF4-FFF2-40B4-BE49-F238E27FC236}">
                <a16:creationId xmlns:a16="http://schemas.microsoft.com/office/drawing/2014/main" id="{0E0AE3B4-25D8-4B86-8D83-10D55F8BF6DC}"/>
              </a:ext>
            </a:extLst>
          </p:cNvPr>
          <p:cNvSpPr/>
          <p:nvPr/>
        </p:nvSpPr>
        <p:spPr>
          <a:xfrm>
            <a:off x="7538126" y="2968794"/>
            <a:ext cx="1235413" cy="632838"/>
          </a:xfrm>
          <a:prstGeom prst="rect">
            <a:avLst/>
          </a:prstGeom>
          <a:ln w="19050"/>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Output X</a:t>
            </a:r>
          </a:p>
        </p:txBody>
      </p:sp>
      <p:sp>
        <p:nvSpPr>
          <p:cNvPr id="27" name="Rectangle 26">
            <a:extLst>
              <a:ext uri="{FF2B5EF4-FFF2-40B4-BE49-F238E27FC236}">
                <a16:creationId xmlns:a16="http://schemas.microsoft.com/office/drawing/2014/main" id="{77D6807E-3584-4425-841D-2F89C063CEB4}"/>
              </a:ext>
            </a:extLst>
          </p:cNvPr>
          <p:cNvSpPr/>
          <p:nvPr/>
        </p:nvSpPr>
        <p:spPr>
          <a:xfrm>
            <a:off x="7538126" y="3728845"/>
            <a:ext cx="1235413" cy="632838"/>
          </a:xfrm>
          <a:prstGeom prst="rect">
            <a:avLst/>
          </a:prstGeom>
          <a:ln w="19050"/>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Output Y</a:t>
            </a:r>
          </a:p>
        </p:txBody>
      </p:sp>
      <p:sp>
        <p:nvSpPr>
          <p:cNvPr id="28" name="Rectangle 27">
            <a:extLst>
              <a:ext uri="{FF2B5EF4-FFF2-40B4-BE49-F238E27FC236}">
                <a16:creationId xmlns:a16="http://schemas.microsoft.com/office/drawing/2014/main" id="{955FC2C8-43D0-48A8-9792-E45550B8160B}"/>
              </a:ext>
            </a:extLst>
          </p:cNvPr>
          <p:cNvSpPr/>
          <p:nvPr/>
        </p:nvSpPr>
        <p:spPr>
          <a:xfrm>
            <a:off x="7538126" y="4488896"/>
            <a:ext cx="1235413" cy="632838"/>
          </a:xfrm>
          <a:prstGeom prst="rect">
            <a:avLst/>
          </a:prstGeom>
          <a:ln w="19050"/>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Output Z</a:t>
            </a:r>
          </a:p>
        </p:txBody>
      </p:sp>
      <p:grpSp>
        <p:nvGrpSpPr>
          <p:cNvPr id="30" name="Group 29">
            <a:extLst>
              <a:ext uri="{FF2B5EF4-FFF2-40B4-BE49-F238E27FC236}">
                <a16:creationId xmlns:a16="http://schemas.microsoft.com/office/drawing/2014/main" id="{20327802-3BBD-437F-A50A-F9478AF597F4}"/>
              </a:ext>
            </a:extLst>
          </p:cNvPr>
          <p:cNvGrpSpPr/>
          <p:nvPr/>
        </p:nvGrpSpPr>
        <p:grpSpPr>
          <a:xfrm>
            <a:off x="4233456" y="3701883"/>
            <a:ext cx="538670" cy="359112"/>
            <a:chOff x="4238625" y="4048125"/>
            <a:chExt cx="571500" cy="381000"/>
          </a:xfrm>
        </p:grpSpPr>
        <p:sp>
          <p:nvSpPr>
            <p:cNvPr id="31" name="Freeform: Shape 30">
              <a:extLst>
                <a:ext uri="{FF2B5EF4-FFF2-40B4-BE49-F238E27FC236}">
                  <a16:creationId xmlns:a16="http://schemas.microsoft.com/office/drawing/2014/main" id="{3295F27D-D0AA-4900-A4E6-932316329824}"/>
                </a:ext>
              </a:extLst>
            </p:cNvPr>
            <p:cNvSpPr/>
            <p:nvPr/>
          </p:nvSpPr>
          <p:spPr>
            <a:xfrm>
              <a:off x="4238625" y="4048125"/>
              <a:ext cx="571500" cy="381000"/>
            </a:xfrm>
            <a:custGeom>
              <a:avLst/>
              <a:gdLst>
                <a:gd name="connsiteX0" fmla="*/ 0 w 571500"/>
                <a:gd name="connsiteY0" fmla="*/ 0 h 381000"/>
                <a:gd name="connsiteX1" fmla="*/ 571500 w 571500"/>
                <a:gd name="connsiteY1" fmla="*/ 190500 h 381000"/>
                <a:gd name="connsiteX2" fmla="*/ 0 w 571500"/>
                <a:gd name="connsiteY2" fmla="*/ 381000 h 381000"/>
                <a:gd name="connsiteX3" fmla="*/ 142875 w 571500"/>
                <a:gd name="connsiteY3" fmla="*/ 190500 h 381000"/>
                <a:gd name="connsiteX4" fmla="*/ 0 w 571500"/>
                <a:gd name="connsiteY4" fmla="*/ 0 h 381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0" h="381000">
                  <a:moveTo>
                    <a:pt x="0" y="0"/>
                  </a:moveTo>
                  <a:cubicBezTo>
                    <a:pt x="238125" y="0"/>
                    <a:pt x="476250" y="0"/>
                    <a:pt x="571500" y="190500"/>
                  </a:cubicBezTo>
                  <a:cubicBezTo>
                    <a:pt x="476250" y="381000"/>
                    <a:pt x="238125" y="381000"/>
                    <a:pt x="0" y="381000"/>
                  </a:cubicBezTo>
                  <a:cubicBezTo>
                    <a:pt x="0" y="381000"/>
                    <a:pt x="142875" y="269872"/>
                    <a:pt x="142875" y="190500"/>
                  </a:cubicBezTo>
                  <a:cubicBezTo>
                    <a:pt x="142875" y="111128"/>
                    <a:pt x="0" y="0"/>
                    <a:pt x="0" y="0"/>
                  </a:cubicBezTo>
                  <a:close/>
                </a:path>
              </a:pathLst>
            </a:custGeom>
            <a:noFill/>
            <a:ln w="19050" cap="flat">
              <a:solidFill>
                <a:srgbClr val="000000"/>
              </a:solidFill>
              <a:prstDash val="solid"/>
              <a:round/>
            </a:ln>
          </p:spPr>
          <p:txBody>
            <a:bodyPr rtlCol="0" anchor="ctr"/>
            <a:lstStyle/>
            <a:p>
              <a:endParaRPr lang="en-US"/>
            </a:p>
          </p:txBody>
        </p:sp>
        <p:sp>
          <p:nvSpPr>
            <p:cNvPr id="32" name="Freeform: Shape 31">
              <a:extLst>
                <a:ext uri="{FF2B5EF4-FFF2-40B4-BE49-F238E27FC236}">
                  <a16:creationId xmlns:a16="http://schemas.microsoft.com/office/drawing/2014/main" id="{A77A93C3-9F66-4ABA-B56A-099CBBBF3A9D}"/>
                </a:ext>
              </a:extLst>
            </p:cNvPr>
            <p:cNvSpPr/>
            <p:nvPr/>
          </p:nvSpPr>
          <p:spPr>
            <a:xfrm>
              <a:off x="4238625" y="4095750"/>
              <a:ext cx="95250" cy="285750"/>
            </a:xfrm>
            <a:custGeom>
              <a:avLst/>
              <a:gdLst>
                <a:gd name="connsiteX0" fmla="*/ 0 w 95250"/>
                <a:gd name="connsiteY0" fmla="*/ 0 h 285750"/>
                <a:gd name="connsiteX1" fmla="*/ 47625 w 95250"/>
                <a:gd name="connsiteY1" fmla="*/ 47625 h 285750"/>
                <a:gd name="connsiteX2" fmla="*/ 95250 w 95250"/>
                <a:gd name="connsiteY2" fmla="*/ 142875 h 285750"/>
                <a:gd name="connsiteX3" fmla="*/ 47625 w 95250"/>
                <a:gd name="connsiteY3" fmla="*/ 238125 h 285750"/>
                <a:gd name="connsiteX4" fmla="*/ 0 w 95250"/>
                <a:gd name="connsiteY4" fmla="*/ 285750 h 2857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285750">
                  <a:moveTo>
                    <a:pt x="0" y="0"/>
                  </a:moveTo>
                  <a:cubicBezTo>
                    <a:pt x="0" y="0"/>
                    <a:pt x="21946" y="17431"/>
                    <a:pt x="47625" y="47625"/>
                  </a:cubicBezTo>
                  <a:cubicBezTo>
                    <a:pt x="69215" y="73009"/>
                    <a:pt x="95250" y="108071"/>
                    <a:pt x="95250" y="142875"/>
                  </a:cubicBezTo>
                  <a:cubicBezTo>
                    <a:pt x="95250" y="180661"/>
                    <a:pt x="71237" y="211988"/>
                    <a:pt x="47625" y="238125"/>
                  </a:cubicBezTo>
                  <a:cubicBezTo>
                    <a:pt x="23615" y="264700"/>
                    <a:pt x="0" y="285750"/>
                    <a:pt x="0" y="285750"/>
                  </a:cubicBezTo>
                </a:path>
              </a:pathLst>
            </a:custGeom>
            <a:noFill/>
            <a:ln w="19050" cap="flat">
              <a:solidFill>
                <a:srgbClr val="000000"/>
              </a:solidFill>
              <a:prstDash val="solid"/>
              <a:round/>
            </a:ln>
          </p:spPr>
          <p:txBody>
            <a:bodyPr rtlCol="0" anchor="ctr"/>
            <a:lstStyle/>
            <a:p>
              <a:endParaRPr lang="en-US"/>
            </a:p>
          </p:txBody>
        </p:sp>
      </p:grpSp>
      <p:grpSp>
        <p:nvGrpSpPr>
          <p:cNvPr id="39" name="Group 38">
            <a:extLst>
              <a:ext uri="{FF2B5EF4-FFF2-40B4-BE49-F238E27FC236}">
                <a16:creationId xmlns:a16="http://schemas.microsoft.com/office/drawing/2014/main" id="{DC218D5A-4D0A-42CA-8F20-78BBB5B4093A}"/>
              </a:ext>
            </a:extLst>
          </p:cNvPr>
          <p:cNvGrpSpPr/>
          <p:nvPr/>
        </p:nvGrpSpPr>
        <p:grpSpPr>
          <a:xfrm>
            <a:off x="5105515" y="3701883"/>
            <a:ext cx="538670" cy="359112"/>
            <a:chOff x="4238625" y="4048125"/>
            <a:chExt cx="571500" cy="381000"/>
          </a:xfrm>
        </p:grpSpPr>
        <p:sp>
          <p:nvSpPr>
            <p:cNvPr id="40" name="Freeform: Shape 39">
              <a:extLst>
                <a:ext uri="{FF2B5EF4-FFF2-40B4-BE49-F238E27FC236}">
                  <a16:creationId xmlns:a16="http://schemas.microsoft.com/office/drawing/2014/main" id="{2AAC2C49-FB5B-4CBC-9491-B639AFC7E070}"/>
                </a:ext>
              </a:extLst>
            </p:cNvPr>
            <p:cNvSpPr/>
            <p:nvPr/>
          </p:nvSpPr>
          <p:spPr>
            <a:xfrm>
              <a:off x="4238625" y="4048125"/>
              <a:ext cx="571500" cy="381000"/>
            </a:xfrm>
            <a:custGeom>
              <a:avLst/>
              <a:gdLst>
                <a:gd name="connsiteX0" fmla="*/ 0 w 571500"/>
                <a:gd name="connsiteY0" fmla="*/ 0 h 381000"/>
                <a:gd name="connsiteX1" fmla="*/ 571500 w 571500"/>
                <a:gd name="connsiteY1" fmla="*/ 190500 h 381000"/>
                <a:gd name="connsiteX2" fmla="*/ 0 w 571500"/>
                <a:gd name="connsiteY2" fmla="*/ 381000 h 381000"/>
                <a:gd name="connsiteX3" fmla="*/ 142875 w 571500"/>
                <a:gd name="connsiteY3" fmla="*/ 190500 h 381000"/>
                <a:gd name="connsiteX4" fmla="*/ 0 w 571500"/>
                <a:gd name="connsiteY4" fmla="*/ 0 h 381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0" h="381000">
                  <a:moveTo>
                    <a:pt x="0" y="0"/>
                  </a:moveTo>
                  <a:cubicBezTo>
                    <a:pt x="238125" y="0"/>
                    <a:pt x="476250" y="0"/>
                    <a:pt x="571500" y="190500"/>
                  </a:cubicBezTo>
                  <a:cubicBezTo>
                    <a:pt x="476250" y="381000"/>
                    <a:pt x="238125" y="381000"/>
                    <a:pt x="0" y="381000"/>
                  </a:cubicBezTo>
                  <a:cubicBezTo>
                    <a:pt x="0" y="381000"/>
                    <a:pt x="142875" y="269872"/>
                    <a:pt x="142875" y="190500"/>
                  </a:cubicBezTo>
                  <a:cubicBezTo>
                    <a:pt x="142875" y="111128"/>
                    <a:pt x="0" y="0"/>
                    <a:pt x="0" y="0"/>
                  </a:cubicBezTo>
                  <a:close/>
                </a:path>
              </a:pathLst>
            </a:custGeom>
            <a:noFill/>
            <a:ln w="19050" cap="flat">
              <a:solidFill>
                <a:srgbClr val="000000"/>
              </a:solidFill>
              <a:prstDash val="solid"/>
              <a:round/>
            </a:ln>
          </p:spPr>
          <p:txBody>
            <a:bodyPr rtlCol="0" anchor="ctr"/>
            <a:lstStyle/>
            <a:p>
              <a:endParaRPr lang="en-US"/>
            </a:p>
          </p:txBody>
        </p:sp>
        <p:sp>
          <p:nvSpPr>
            <p:cNvPr id="41" name="Freeform: Shape 40">
              <a:extLst>
                <a:ext uri="{FF2B5EF4-FFF2-40B4-BE49-F238E27FC236}">
                  <a16:creationId xmlns:a16="http://schemas.microsoft.com/office/drawing/2014/main" id="{A93A1FD2-4D1D-480E-8ECE-A1896B1E9CC5}"/>
                </a:ext>
              </a:extLst>
            </p:cNvPr>
            <p:cNvSpPr/>
            <p:nvPr/>
          </p:nvSpPr>
          <p:spPr>
            <a:xfrm>
              <a:off x="4238625" y="4095750"/>
              <a:ext cx="95250" cy="285750"/>
            </a:xfrm>
            <a:custGeom>
              <a:avLst/>
              <a:gdLst>
                <a:gd name="connsiteX0" fmla="*/ 0 w 95250"/>
                <a:gd name="connsiteY0" fmla="*/ 0 h 285750"/>
                <a:gd name="connsiteX1" fmla="*/ 47625 w 95250"/>
                <a:gd name="connsiteY1" fmla="*/ 47625 h 285750"/>
                <a:gd name="connsiteX2" fmla="*/ 95250 w 95250"/>
                <a:gd name="connsiteY2" fmla="*/ 142875 h 285750"/>
                <a:gd name="connsiteX3" fmla="*/ 47625 w 95250"/>
                <a:gd name="connsiteY3" fmla="*/ 238125 h 285750"/>
                <a:gd name="connsiteX4" fmla="*/ 0 w 95250"/>
                <a:gd name="connsiteY4" fmla="*/ 285750 h 2857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285750">
                  <a:moveTo>
                    <a:pt x="0" y="0"/>
                  </a:moveTo>
                  <a:cubicBezTo>
                    <a:pt x="0" y="0"/>
                    <a:pt x="21946" y="17431"/>
                    <a:pt x="47625" y="47625"/>
                  </a:cubicBezTo>
                  <a:cubicBezTo>
                    <a:pt x="69215" y="73009"/>
                    <a:pt x="95250" y="108071"/>
                    <a:pt x="95250" y="142875"/>
                  </a:cubicBezTo>
                  <a:cubicBezTo>
                    <a:pt x="95250" y="180661"/>
                    <a:pt x="71237" y="211988"/>
                    <a:pt x="47625" y="238125"/>
                  </a:cubicBezTo>
                  <a:cubicBezTo>
                    <a:pt x="23615" y="264700"/>
                    <a:pt x="0" y="285750"/>
                    <a:pt x="0" y="285750"/>
                  </a:cubicBezTo>
                </a:path>
              </a:pathLst>
            </a:custGeom>
            <a:noFill/>
            <a:ln w="19050" cap="flat">
              <a:solidFill>
                <a:srgbClr val="000000"/>
              </a:solidFill>
              <a:prstDash val="solid"/>
              <a:round/>
            </a:ln>
          </p:spPr>
          <p:txBody>
            <a:bodyPr rtlCol="0" anchor="ctr"/>
            <a:lstStyle/>
            <a:p>
              <a:endParaRPr lang="en-US"/>
            </a:p>
          </p:txBody>
        </p:sp>
      </p:grpSp>
      <p:cxnSp>
        <p:nvCxnSpPr>
          <p:cNvPr id="42" name="Connector: Elbow 41">
            <a:extLst>
              <a:ext uri="{FF2B5EF4-FFF2-40B4-BE49-F238E27FC236}">
                <a16:creationId xmlns:a16="http://schemas.microsoft.com/office/drawing/2014/main" id="{CD7E40EA-74D3-4E1B-860A-739DEA5447F8}"/>
              </a:ext>
            </a:extLst>
          </p:cNvPr>
          <p:cNvCxnSpPr>
            <a:stCxn id="22" idx="3"/>
            <a:endCxn id="32" idx="1"/>
          </p:cNvCxnSpPr>
          <p:nvPr/>
        </p:nvCxnSpPr>
        <p:spPr>
          <a:xfrm>
            <a:off x="1916348" y="2925210"/>
            <a:ext cx="2361997" cy="866451"/>
          </a:xfrm>
          <a:prstGeom prst="bentConnector3">
            <a:avLst>
              <a:gd name="adj1" fmla="val 65452"/>
            </a:avLst>
          </a:prstGeom>
        </p:spPr>
        <p:style>
          <a:lnRef idx="1">
            <a:schemeClr val="accent1"/>
          </a:lnRef>
          <a:fillRef idx="0">
            <a:schemeClr val="accent1"/>
          </a:fillRef>
          <a:effectRef idx="0">
            <a:schemeClr val="accent1"/>
          </a:effectRef>
          <a:fontRef idx="minor">
            <a:schemeClr val="tx1"/>
          </a:fontRef>
        </p:style>
      </p:cxnSp>
      <p:cxnSp>
        <p:nvCxnSpPr>
          <p:cNvPr id="43" name="Connector: Elbow 42">
            <a:extLst>
              <a:ext uri="{FF2B5EF4-FFF2-40B4-BE49-F238E27FC236}">
                <a16:creationId xmlns:a16="http://schemas.microsoft.com/office/drawing/2014/main" id="{40A1F1D6-B0C5-4FCF-A22C-502E5186BD64}"/>
              </a:ext>
            </a:extLst>
          </p:cNvPr>
          <p:cNvCxnSpPr>
            <a:stCxn id="23" idx="3"/>
            <a:endCxn id="32" idx="3"/>
          </p:cNvCxnSpPr>
          <p:nvPr/>
        </p:nvCxnSpPr>
        <p:spPr>
          <a:xfrm>
            <a:off x="1916348" y="3684051"/>
            <a:ext cx="2361997" cy="287166"/>
          </a:xfrm>
          <a:prstGeom prst="bentConnector3">
            <a:avLst>
              <a:gd name="adj1" fmla="val 57216"/>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6F9A8606-60AE-40AA-8B8A-0B97B87A0EF0}"/>
              </a:ext>
            </a:extLst>
          </p:cNvPr>
          <p:cNvCxnSpPr>
            <a:stCxn id="31" idx="1"/>
            <a:endCxn id="41" idx="2"/>
          </p:cNvCxnSpPr>
          <p:nvPr/>
        </p:nvCxnSpPr>
        <p:spPr>
          <a:xfrm>
            <a:off x="4772126" y="3881439"/>
            <a:ext cx="42316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Connector: Elbow 44">
            <a:extLst>
              <a:ext uri="{FF2B5EF4-FFF2-40B4-BE49-F238E27FC236}">
                <a16:creationId xmlns:a16="http://schemas.microsoft.com/office/drawing/2014/main" id="{A52B55A4-9C9A-4FEB-823A-31969D9A5C8C}"/>
              </a:ext>
            </a:extLst>
          </p:cNvPr>
          <p:cNvCxnSpPr>
            <a:stCxn id="24" idx="3"/>
            <a:endCxn id="41" idx="3"/>
          </p:cNvCxnSpPr>
          <p:nvPr/>
        </p:nvCxnSpPr>
        <p:spPr>
          <a:xfrm flipV="1">
            <a:off x="1916348" y="3971217"/>
            <a:ext cx="3234056" cy="471675"/>
          </a:xfrm>
          <a:prstGeom prst="bentConnector3">
            <a:avLst>
              <a:gd name="adj1" fmla="val 92214"/>
            </a:avLst>
          </a:prstGeom>
        </p:spPr>
        <p:style>
          <a:lnRef idx="1">
            <a:schemeClr val="accent1"/>
          </a:lnRef>
          <a:fillRef idx="0">
            <a:schemeClr val="accent1"/>
          </a:fillRef>
          <a:effectRef idx="0">
            <a:schemeClr val="accent1"/>
          </a:effectRef>
          <a:fontRef idx="minor">
            <a:schemeClr val="tx1"/>
          </a:fontRef>
        </p:style>
      </p:cxnSp>
      <p:sp>
        <p:nvSpPr>
          <p:cNvPr id="46" name="Freeform: Shape 45">
            <a:extLst>
              <a:ext uri="{FF2B5EF4-FFF2-40B4-BE49-F238E27FC236}">
                <a16:creationId xmlns:a16="http://schemas.microsoft.com/office/drawing/2014/main" id="{4EB577E4-BFAF-4610-9143-5419C5C520BE}"/>
              </a:ext>
            </a:extLst>
          </p:cNvPr>
          <p:cNvSpPr/>
          <p:nvPr/>
        </p:nvSpPr>
        <p:spPr>
          <a:xfrm>
            <a:off x="3533376" y="4719838"/>
            <a:ext cx="538670" cy="379552"/>
          </a:xfrm>
          <a:custGeom>
            <a:avLst/>
            <a:gdLst>
              <a:gd name="connsiteX0" fmla="*/ 0 w 571500"/>
              <a:gd name="connsiteY0" fmla="*/ 0 h 381000"/>
              <a:gd name="connsiteX1" fmla="*/ 571500 w 571500"/>
              <a:gd name="connsiteY1" fmla="*/ 190500 h 381000"/>
              <a:gd name="connsiteX2" fmla="*/ 0 w 571500"/>
              <a:gd name="connsiteY2" fmla="*/ 381000 h 381000"/>
              <a:gd name="connsiteX3" fmla="*/ 95250 w 571500"/>
              <a:gd name="connsiteY3" fmla="*/ 285750 h 381000"/>
              <a:gd name="connsiteX4" fmla="*/ 142875 w 571500"/>
              <a:gd name="connsiteY4" fmla="*/ 190500 h 381000"/>
              <a:gd name="connsiteX5" fmla="*/ 95250 w 571500"/>
              <a:gd name="connsiteY5" fmla="*/ 95250 h 381000"/>
              <a:gd name="connsiteX6" fmla="*/ 0 w 571500"/>
              <a:gd name="connsiteY6" fmla="*/ 0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1500" h="381000">
                <a:moveTo>
                  <a:pt x="0" y="0"/>
                </a:moveTo>
                <a:cubicBezTo>
                  <a:pt x="238125" y="0"/>
                  <a:pt x="476250" y="0"/>
                  <a:pt x="571500" y="190500"/>
                </a:cubicBezTo>
                <a:cubicBezTo>
                  <a:pt x="476250" y="381000"/>
                  <a:pt x="238125" y="381000"/>
                  <a:pt x="0" y="381000"/>
                </a:cubicBezTo>
                <a:cubicBezTo>
                  <a:pt x="0" y="381000"/>
                  <a:pt x="53809" y="335920"/>
                  <a:pt x="95250" y="285750"/>
                </a:cubicBezTo>
                <a:cubicBezTo>
                  <a:pt x="121844" y="253555"/>
                  <a:pt x="142875" y="221527"/>
                  <a:pt x="142875" y="190500"/>
                </a:cubicBezTo>
                <a:cubicBezTo>
                  <a:pt x="142875" y="159743"/>
                  <a:pt x="121529" y="127228"/>
                  <a:pt x="95250" y="95250"/>
                </a:cubicBezTo>
                <a:cubicBezTo>
                  <a:pt x="53709" y="44701"/>
                  <a:pt x="0" y="0"/>
                  <a:pt x="0" y="0"/>
                </a:cubicBezTo>
                <a:close/>
              </a:path>
            </a:pathLst>
          </a:custGeom>
          <a:noFill/>
          <a:ln w="19050" cap="flat">
            <a:solidFill>
              <a:srgbClr val="000000"/>
            </a:solidFill>
            <a:prstDash val="solid"/>
            <a:round/>
          </a:ln>
        </p:spPr>
        <p:txBody>
          <a:bodyPr rtlCol="0" anchor="ctr"/>
          <a:lstStyle/>
          <a:p>
            <a:endParaRPr lang="en-US"/>
          </a:p>
        </p:txBody>
      </p:sp>
      <p:sp>
        <p:nvSpPr>
          <p:cNvPr id="47" name="Freeform: Shape 46">
            <a:extLst>
              <a:ext uri="{FF2B5EF4-FFF2-40B4-BE49-F238E27FC236}">
                <a16:creationId xmlns:a16="http://schemas.microsoft.com/office/drawing/2014/main" id="{27FA6AC6-A288-46E9-A0BE-6F226D5C9A8E}"/>
              </a:ext>
            </a:extLst>
          </p:cNvPr>
          <p:cNvSpPr/>
          <p:nvPr/>
        </p:nvSpPr>
        <p:spPr>
          <a:xfrm>
            <a:off x="4533286" y="4719838"/>
            <a:ext cx="538670" cy="379552"/>
          </a:xfrm>
          <a:custGeom>
            <a:avLst/>
            <a:gdLst>
              <a:gd name="connsiteX0" fmla="*/ 0 w 571500"/>
              <a:gd name="connsiteY0" fmla="*/ 0 h 381000"/>
              <a:gd name="connsiteX1" fmla="*/ 571500 w 571500"/>
              <a:gd name="connsiteY1" fmla="*/ 190500 h 381000"/>
              <a:gd name="connsiteX2" fmla="*/ 0 w 571500"/>
              <a:gd name="connsiteY2" fmla="*/ 381000 h 381000"/>
              <a:gd name="connsiteX3" fmla="*/ 95250 w 571500"/>
              <a:gd name="connsiteY3" fmla="*/ 285750 h 381000"/>
              <a:gd name="connsiteX4" fmla="*/ 142875 w 571500"/>
              <a:gd name="connsiteY4" fmla="*/ 190500 h 381000"/>
              <a:gd name="connsiteX5" fmla="*/ 95250 w 571500"/>
              <a:gd name="connsiteY5" fmla="*/ 95250 h 381000"/>
              <a:gd name="connsiteX6" fmla="*/ 0 w 571500"/>
              <a:gd name="connsiteY6" fmla="*/ 0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1500" h="381000">
                <a:moveTo>
                  <a:pt x="0" y="0"/>
                </a:moveTo>
                <a:cubicBezTo>
                  <a:pt x="238125" y="0"/>
                  <a:pt x="476250" y="0"/>
                  <a:pt x="571500" y="190500"/>
                </a:cubicBezTo>
                <a:cubicBezTo>
                  <a:pt x="476250" y="381000"/>
                  <a:pt x="238125" y="381000"/>
                  <a:pt x="0" y="381000"/>
                </a:cubicBezTo>
                <a:cubicBezTo>
                  <a:pt x="0" y="381000"/>
                  <a:pt x="53809" y="335920"/>
                  <a:pt x="95250" y="285750"/>
                </a:cubicBezTo>
                <a:cubicBezTo>
                  <a:pt x="121844" y="253555"/>
                  <a:pt x="142875" y="221527"/>
                  <a:pt x="142875" y="190500"/>
                </a:cubicBezTo>
                <a:cubicBezTo>
                  <a:pt x="142875" y="159743"/>
                  <a:pt x="121529" y="127228"/>
                  <a:pt x="95250" y="95250"/>
                </a:cubicBezTo>
                <a:cubicBezTo>
                  <a:pt x="53709" y="44701"/>
                  <a:pt x="0" y="0"/>
                  <a:pt x="0" y="0"/>
                </a:cubicBezTo>
                <a:close/>
              </a:path>
            </a:pathLst>
          </a:custGeom>
          <a:noFill/>
          <a:ln w="19050" cap="flat">
            <a:solidFill>
              <a:srgbClr val="000000"/>
            </a:solidFill>
            <a:prstDash val="solid"/>
            <a:round/>
          </a:ln>
        </p:spPr>
        <p:txBody>
          <a:bodyPr rtlCol="0" anchor="ctr"/>
          <a:lstStyle/>
          <a:p>
            <a:endParaRPr lang="en-US"/>
          </a:p>
        </p:txBody>
      </p:sp>
      <p:cxnSp>
        <p:nvCxnSpPr>
          <p:cNvPr id="48" name="Connector: Elbow 47">
            <a:extLst>
              <a:ext uri="{FF2B5EF4-FFF2-40B4-BE49-F238E27FC236}">
                <a16:creationId xmlns:a16="http://schemas.microsoft.com/office/drawing/2014/main" id="{A463A2A8-ECEC-44ED-A1DC-FADAC8D2ED43}"/>
              </a:ext>
            </a:extLst>
          </p:cNvPr>
          <p:cNvCxnSpPr>
            <a:stCxn id="22" idx="3"/>
            <a:endCxn id="46" idx="5"/>
          </p:cNvCxnSpPr>
          <p:nvPr/>
        </p:nvCxnSpPr>
        <p:spPr>
          <a:xfrm>
            <a:off x="1916348" y="2925210"/>
            <a:ext cx="1706806" cy="1889516"/>
          </a:xfrm>
          <a:prstGeom prst="bentConnector3">
            <a:avLst>
              <a:gd name="adj1" fmla="val 46795"/>
            </a:avLst>
          </a:prstGeom>
        </p:spPr>
        <p:style>
          <a:lnRef idx="1">
            <a:schemeClr val="accent1"/>
          </a:lnRef>
          <a:fillRef idx="0">
            <a:schemeClr val="accent1"/>
          </a:fillRef>
          <a:effectRef idx="0">
            <a:schemeClr val="accent1"/>
          </a:effectRef>
          <a:fontRef idx="minor">
            <a:schemeClr val="tx1"/>
          </a:fontRef>
        </p:style>
      </p:cxnSp>
      <p:cxnSp>
        <p:nvCxnSpPr>
          <p:cNvPr id="49" name="Connector: Elbow 48">
            <a:extLst>
              <a:ext uri="{FF2B5EF4-FFF2-40B4-BE49-F238E27FC236}">
                <a16:creationId xmlns:a16="http://schemas.microsoft.com/office/drawing/2014/main" id="{78D3DA28-114F-4C3D-B801-D1D74A2237D0}"/>
              </a:ext>
            </a:extLst>
          </p:cNvPr>
          <p:cNvCxnSpPr>
            <a:cxnSpLocks/>
            <a:stCxn id="23" idx="3"/>
            <a:endCxn id="46" idx="3"/>
          </p:cNvCxnSpPr>
          <p:nvPr/>
        </p:nvCxnSpPr>
        <p:spPr>
          <a:xfrm>
            <a:off x="1916348" y="3684051"/>
            <a:ext cx="1706806" cy="1320451"/>
          </a:xfrm>
          <a:prstGeom prst="bentConnector3">
            <a:avLst>
              <a:gd name="adj1" fmla="val 35396"/>
            </a:avLst>
          </a:prstGeom>
        </p:spPr>
        <p:style>
          <a:lnRef idx="1">
            <a:schemeClr val="accent1"/>
          </a:lnRef>
          <a:fillRef idx="0">
            <a:schemeClr val="accent1"/>
          </a:fillRef>
          <a:effectRef idx="0">
            <a:schemeClr val="accent1"/>
          </a:effectRef>
          <a:fontRef idx="minor">
            <a:schemeClr val="tx1"/>
          </a:fontRef>
        </p:style>
      </p:cxnSp>
      <p:cxnSp>
        <p:nvCxnSpPr>
          <p:cNvPr id="50" name="Connector: Elbow 49">
            <a:extLst>
              <a:ext uri="{FF2B5EF4-FFF2-40B4-BE49-F238E27FC236}">
                <a16:creationId xmlns:a16="http://schemas.microsoft.com/office/drawing/2014/main" id="{C07E82B9-F0E3-49DA-8B6E-3E4CD0AAA137}"/>
              </a:ext>
            </a:extLst>
          </p:cNvPr>
          <p:cNvCxnSpPr>
            <a:cxnSpLocks/>
            <a:stCxn id="24" idx="3"/>
            <a:endCxn id="47" idx="5"/>
          </p:cNvCxnSpPr>
          <p:nvPr/>
        </p:nvCxnSpPr>
        <p:spPr>
          <a:xfrm>
            <a:off x="1916348" y="4442892"/>
            <a:ext cx="2706716" cy="371834"/>
          </a:xfrm>
          <a:prstGeom prst="bentConnector3">
            <a:avLst>
              <a:gd name="adj1" fmla="val 86575"/>
            </a:avLst>
          </a:prstGeom>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6F4246C4-1D47-407D-B988-7959F495E3DF}"/>
              </a:ext>
            </a:extLst>
          </p:cNvPr>
          <p:cNvCxnSpPr>
            <a:stCxn id="46" idx="1"/>
            <a:endCxn id="47" idx="4"/>
          </p:cNvCxnSpPr>
          <p:nvPr/>
        </p:nvCxnSpPr>
        <p:spPr>
          <a:xfrm>
            <a:off x="4072046" y="4909614"/>
            <a:ext cx="595908"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52" name="Group 51">
            <a:extLst>
              <a:ext uri="{FF2B5EF4-FFF2-40B4-BE49-F238E27FC236}">
                <a16:creationId xmlns:a16="http://schemas.microsoft.com/office/drawing/2014/main" id="{08BCEC15-A3F6-4602-A9D0-814CB7E14A47}"/>
              </a:ext>
            </a:extLst>
          </p:cNvPr>
          <p:cNvGrpSpPr/>
          <p:nvPr/>
        </p:nvGrpSpPr>
        <p:grpSpPr>
          <a:xfrm>
            <a:off x="5410816" y="4719838"/>
            <a:ext cx="628448" cy="359112"/>
            <a:chOff x="4238625" y="3571875"/>
            <a:chExt cx="666750" cy="381000"/>
          </a:xfrm>
        </p:grpSpPr>
        <p:sp>
          <p:nvSpPr>
            <p:cNvPr id="53" name="Freeform: Shape 52">
              <a:extLst>
                <a:ext uri="{FF2B5EF4-FFF2-40B4-BE49-F238E27FC236}">
                  <a16:creationId xmlns:a16="http://schemas.microsoft.com/office/drawing/2014/main" id="{E3386E3F-2734-4324-B388-ED3ABDC0C04C}"/>
                </a:ext>
              </a:extLst>
            </p:cNvPr>
            <p:cNvSpPr/>
            <p:nvPr/>
          </p:nvSpPr>
          <p:spPr>
            <a:xfrm>
              <a:off x="4238625" y="3571875"/>
              <a:ext cx="571500" cy="381000"/>
            </a:xfrm>
            <a:custGeom>
              <a:avLst/>
              <a:gdLst>
                <a:gd name="connsiteX0" fmla="*/ 0 w 571500"/>
                <a:gd name="connsiteY0" fmla="*/ 0 h 381000"/>
                <a:gd name="connsiteX1" fmla="*/ 0 w 571500"/>
                <a:gd name="connsiteY1" fmla="*/ 95250 h 381000"/>
                <a:gd name="connsiteX2" fmla="*/ 0 w 571500"/>
                <a:gd name="connsiteY2" fmla="*/ 190500 h 381000"/>
                <a:gd name="connsiteX3" fmla="*/ 0 w 571500"/>
                <a:gd name="connsiteY3" fmla="*/ 285750 h 381000"/>
                <a:gd name="connsiteX4" fmla="*/ 0 w 571500"/>
                <a:gd name="connsiteY4" fmla="*/ 381000 h 381000"/>
                <a:gd name="connsiteX5" fmla="*/ 571500 w 571500"/>
                <a:gd name="connsiteY5" fmla="*/ 190500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71500" h="381000">
                  <a:moveTo>
                    <a:pt x="0" y="0"/>
                  </a:moveTo>
                  <a:lnTo>
                    <a:pt x="0" y="95250"/>
                  </a:lnTo>
                  <a:lnTo>
                    <a:pt x="0" y="190500"/>
                  </a:lnTo>
                  <a:lnTo>
                    <a:pt x="0" y="285750"/>
                  </a:lnTo>
                  <a:lnTo>
                    <a:pt x="0" y="381000"/>
                  </a:lnTo>
                  <a:lnTo>
                    <a:pt x="571500" y="190500"/>
                  </a:lnTo>
                  <a:close/>
                </a:path>
              </a:pathLst>
            </a:custGeom>
            <a:noFill/>
            <a:ln w="19050" cap="flat">
              <a:solidFill>
                <a:srgbClr val="000000"/>
              </a:solidFill>
              <a:prstDash val="solid"/>
              <a:round/>
            </a:ln>
          </p:spPr>
          <p:txBody>
            <a:bodyPr rtlCol="0" anchor="ctr"/>
            <a:lstStyle/>
            <a:p>
              <a:endParaRPr lang="en-US"/>
            </a:p>
          </p:txBody>
        </p:sp>
        <p:sp>
          <p:nvSpPr>
            <p:cNvPr id="54" name="Freeform: Shape 53">
              <a:extLst>
                <a:ext uri="{FF2B5EF4-FFF2-40B4-BE49-F238E27FC236}">
                  <a16:creationId xmlns:a16="http://schemas.microsoft.com/office/drawing/2014/main" id="{A717A33A-F0A8-4706-82B5-EC8440776165}"/>
                </a:ext>
              </a:extLst>
            </p:cNvPr>
            <p:cNvSpPr/>
            <p:nvPr/>
          </p:nvSpPr>
          <p:spPr>
            <a:xfrm>
              <a:off x="4810125" y="3714750"/>
              <a:ext cx="95250" cy="95250"/>
            </a:xfrm>
            <a:custGeom>
              <a:avLst/>
              <a:gdLst>
                <a:gd name="connsiteX0" fmla="*/ 95250 w 95250"/>
                <a:gd name="connsiteY0" fmla="*/ 47625 h 95250"/>
                <a:gd name="connsiteX1" fmla="*/ 47625 w 95250"/>
                <a:gd name="connsiteY1" fmla="*/ 95250 h 95250"/>
                <a:gd name="connsiteX2" fmla="*/ 0 w 95250"/>
                <a:gd name="connsiteY2" fmla="*/ 47625 h 95250"/>
                <a:gd name="connsiteX3" fmla="*/ 47625 w 95250"/>
                <a:gd name="connsiteY3" fmla="*/ 0 h 95250"/>
                <a:gd name="connsiteX4" fmla="*/ 95250 w 95250"/>
                <a:gd name="connsiteY4" fmla="*/ 47625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95250" y="47625"/>
                  </a:moveTo>
                  <a:cubicBezTo>
                    <a:pt x="95250" y="73928"/>
                    <a:pt x="73928" y="95250"/>
                    <a:pt x="47625" y="95250"/>
                  </a:cubicBezTo>
                  <a:cubicBezTo>
                    <a:pt x="21322" y="95250"/>
                    <a:pt x="0" y="73928"/>
                    <a:pt x="0" y="47625"/>
                  </a:cubicBezTo>
                  <a:cubicBezTo>
                    <a:pt x="0" y="21322"/>
                    <a:pt x="21322" y="0"/>
                    <a:pt x="47625" y="0"/>
                  </a:cubicBezTo>
                  <a:cubicBezTo>
                    <a:pt x="73928" y="0"/>
                    <a:pt x="95250" y="21322"/>
                    <a:pt x="95250" y="47625"/>
                  </a:cubicBezTo>
                  <a:close/>
                </a:path>
              </a:pathLst>
            </a:custGeom>
            <a:noFill/>
            <a:ln w="19050" cap="rnd">
              <a:solidFill>
                <a:srgbClr val="000000"/>
              </a:solidFill>
              <a:prstDash val="solid"/>
              <a:round/>
            </a:ln>
          </p:spPr>
          <p:txBody>
            <a:bodyPr rtlCol="0" anchor="ctr"/>
            <a:lstStyle/>
            <a:p>
              <a:endParaRPr lang="en-US"/>
            </a:p>
          </p:txBody>
        </p:sp>
      </p:grpSp>
      <p:cxnSp>
        <p:nvCxnSpPr>
          <p:cNvPr id="55" name="Straight Connector 54">
            <a:extLst>
              <a:ext uri="{FF2B5EF4-FFF2-40B4-BE49-F238E27FC236}">
                <a16:creationId xmlns:a16="http://schemas.microsoft.com/office/drawing/2014/main" id="{C431B234-6C55-49A3-B4D5-3119BF3E3B1B}"/>
              </a:ext>
            </a:extLst>
          </p:cNvPr>
          <p:cNvCxnSpPr>
            <a:stCxn id="47" idx="1"/>
            <a:endCxn id="53" idx="2"/>
          </p:cNvCxnSpPr>
          <p:nvPr/>
        </p:nvCxnSpPr>
        <p:spPr>
          <a:xfrm flipV="1">
            <a:off x="5071956" y="4899394"/>
            <a:ext cx="338860" cy="10220"/>
          </a:xfrm>
          <a:prstGeom prst="line">
            <a:avLst/>
          </a:prstGeom>
        </p:spPr>
        <p:style>
          <a:lnRef idx="1">
            <a:schemeClr val="accent1"/>
          </a:lnRef>
          <a:fillRef idx="0">
            <a:schemeClr val="accent1"/>
          </a:fillRef>
          <a:effectRef idx="0">
            <a:schemeClr val="accent1"/>
          </a:effectRef>
          <a:fontRef idx="minor">
            <a:schemeClr val="tx1"/>
          </a:fontRef>
        </p:style>
      </p:cxnSp>
      <p:grpSp>
        <p:nvGrpSpPr>
          <p:cNvPr id="63" name="Group 62">
            <a:extLst>
              <a:ext uri="{FF2B5EF4-FFF2-40B4-BE49-F238E27FC236}">
                <a16:creationId xmlns:a16="http://schemas.microsoft.com/office/drawing/2014/main" id="{060F266C-22BD-4804-8685-1595E2A67958}"/>
              </a:ext>
            </a:extLst>
          </p:cNvPr>
          <p:cNvGrpSpPr/>
          <p:nvPr/>
        </p:nvGrpSpPr>
        <p:grpSpPr>
          <a:xfrm>
            <a:off x="5876548" y="3705608"/>
            <a:ext cx="628448" cy="359112"/>
            <a:chOff x="4238625" y="3571875"/>
            <a:chExt cx="666750" cy="381000"/>
          </a:xfrm>
        </p:grpSpPr>
        <p:sp>
          <p:nvSpPr>
            <p:cNvPr id="64" name="Freeform: Shape 63">
              <a:extLst>
                <a:ext uri="{FF2B5EF4-FFF2-40B4-BE49-F238E27FC236}">
                  <a16:creationId xmlns:a16="http://schemas.microsoft.com/office/drawing/2014/main" id="{3D431DCA-FE20-473F-855D-6DC4CC35ACD6}"/>
                </a:ext>
              </a:extLst>
            </p:cNvPr>
            <p:cNvSpPr/>
            <p:nvPr/>
          </p:nvSpPr>
          <p:spPr>
            <a:xfrm>
              <a:off x="4238625" y="3571875"/>
              <a:ext cx="571500" cy="381000"/>
            </a:xfrm>
            <a:custGeom>
              <a:avLst/>
              <a:gdLst>
                <a:gd name="connsiteX0" fmla="*/ 0 w 571500"/>
                <a:gd name="connsiteY0" fmla="*/ 0 h 381000"/>
                <a:gd name="connsiteX1" fmla="*/ 0 w 571500"/>
                <a:gd name="connsiteY1" fmla="*/ 95250 h 381000"/>
                <a:gd name="connsiteX2" fmla="*/ 0 w 571500"/>
                <a:gd name="connsiteY2" fmla="*/ 190500 h 381000"/>
                <a:gd name="connsiteX3" fmla="*/ 0 w 571500"/>
                <a:gd name="connsiteY3" fmla="*/ 285750 h 381000"/>
                <a:gd name="connsiteX4" fmla="*/ 0 w 571500"/>
                <a:gd name="connsiteY4" fmla="*/ 381000 h 381000"/>
                <a:gd name="connsiteX5" fmla="*/ 571500 w 571500"/>
                <a:gd name="connsiteY5" fmla="*/ 190500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71500" h="381000">
                  <a:moveTo>
                    <a:pt x="0" y="0"/>
                  </a:moveTo>
                  <a:lnTo>
                    <a:pt x="0" y="95250"/>
                  </a:lnTo>
                  <a:lnTo>
                    <a:pt x="0" y="190500"/>
                  </a:lnTo>
                  <a:lnTo>
                    <a:pt x="0" y="285750"/>
                  </a:lnTo>
                  <a:lnTo>
                    <a:pt x="0" y="381000"/>
                  </a:lnTo>
                  <a:lnTo>
                    <a:pt x="571500" y="190500"/>
                  </a:lnTo>
                  <a:close/>
                </a:path>
              </a:pathLst>
            </a:custGeom>
            <a:noFill/>
            <a:ln w="19050" cap="flat">
              <a:solidFill>
                <a:srgbClr val="000000"/>
              </a:solidFill>
              <a:prstDash val="solid"/>
              <a:round/>
            </a:ln>
          </p:spPr>
          <p:txBody>
            <a:bodyPr rtlCol="0" anchor="ctr"/>
            <a:lstStyle/>
            <a:p>
              <a:endParaRPr lang="en-US"/>
            </a:p>
          </p:txBody>
        </p:sp>
        <p:sp>
          <p:nvSpPr>
            <p:cNvPr id="65" name="Freeform: Shape 64">
              <a:extLst>
                <a:ext uri="{FF2B5EF4-FFF2-40B4-BE49-F238E27FC236}">
                  <a16:creationId xmlns:a16="http://schemas.microsoft.com/office/drawing/2014/main" id="{97ADF893-B11E-4127-A9C3-3D7F2AA78DFE}"/>
                </a:ext>
              </a:extLst>
            </p:cNvPr>
            <p:cNvSpPr/>
            <p:nvPr/>
          </p:nvSpPr>
          <p:spPr>
            <a:xfrm>
              <a:off x="4810125" y="3714750"/>
              <a:ext cx="95250" cy="95250"/>
            </a:xfrm>
            <a:custGeom>
              <a:avLst/>
              <a:gdLst>
                <a:gd name="connsiteX0" fmla="*/ 95250 w 95250"/>
                <a:gd name="connsiteY0" fmla="*/ 47625 h 95250"/>
                <a:gd name="connsiteX1" fmla="*/ 47625 w 95250"/>
                <a:gd name="connsiteY1" fmla="*/ 95250 h 95250"/>
                <a:gd name="connsiteX2" fmla="*/ 0 w 95250"/>
                <a:gd name="connsiteY2" fmla="*/ 47625 h 95250"/>
                <a:gd name="connsiteX3" fmla="*/ 47625 w 95250"/>
                <a:gd name="connsiteY3" fmla="*/ 0 h 95250"/>
                <a:gd name="connsiteX4" fmla="*/ 95250 w 95250"/>
                <a:gd name="connsiteY4" fmla="*/ 47625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95250" y="47625"/>
                  </a:moveTo>
                  <a:cubicBezTo>
                    <a:pt x="95250" y="73928"/>
                    <a:pt x="73928" y="95250"/>
                    <a:pt x="47625" y="95250"/>
                  </a:cubicBezTo>
                  <a:cubicBezTo>
                    <a:pt x="21322" y="95250"/>
                    <a:pt x="0" y="73928"/>
                    <a:pt x="0" y="47625"/>
                  </a:cubicBezTo>
                  <a:cubicBezTo>
                    <a:pt x="0" y="21322"/>
                    <a:pt x="21322" y="0"/>
                    <a:pt x="47625" y="0"/>
                  </a:cubicBezTo>
                  <a:cubicBezTo>
                    <a:pt x="73928" y="0"/>
                    <a:pt x="95250" y="21322"/>
                    <a:pt x="95250" y="47625"/>
                  </a:cubicBezTo>
                  <a:close/>
                </a:path>
              </a:pathLst>
            </a:custGeom>
            <a:noFill/>
            <a:ln w="19050" cap="rnd">
              <a:solidFill>
                <a:srgbClr val="000000"/>
              </a:solidFill>
              <a:prstDash val="solid"/>
              <a:round/>
            </a:ln>
          </p:spPr>
          <p:txBody>
            <a:bodyPr rtlCol="0" anchor="ctr"/>
            <a:lstStyle/>
            <a:p>
              <a:endParaRPr lang="en-US"/>
            </a:p>
          </p:txBody>
        </p:sp>
      </p:grpSp>
      <p:cxnSp>
        <p:nvCxnSpPr>
          <p:cNvPr id="66" name="Straight Connector 65">
            <a:extLst>
              <a:ext uri="{FF2B5EF4-FFF2-40B4-BE49-F238E27FC236}">
                <a16:creationId xmlns:a16="http://schemas.microsoft.com/office/drawing/2014/main" id="{AF16B4B7-7D59-4D48-B1EC-B5729FFB7357}"/>
              </a:ext>
            </a:extLst>
          </p:cNvPr>
          <p:cNvCxnSpPr>
            <a:stCxn id="40" idx="1"/>
            <a:endCxn id="64" idx="2"/>
          </p:cNvCxnSpPr>
          <p:nvPr/>
        </p:nvCxnSpPr>
        <p:spPr>
          <a:xfrm>
            <a:off x="5644185" y="3881439"/>
            <a:ext cx="232363" cy="3725"/>
          </a:xfrm>
          <a:prstGeom prst="line">
            <a:avLst/>
          </a:prstGeom>
        </p:spPr>
        <p:style>
          <a:lnRef idx="1">
            <a:schemeClr val="accent1"/>
          </a:lnRef>
          <a:fillRef idx="0">
            <a:schemeClr val="accent1"/>
          </a:fillRef>
          <a:effectRef idx="0">
            <a:schemeClr val="accent1"/>
          </a:effectRef>
          <a:fontRef idx="minor">
            <a:schemeClr val="tx1"/>
          </a:fontRef>
        </p:style>
      </p:cxnSp>
      <p:grpSp>
        <p:nvGrpSpPr>
          <p:cNvPr id="67" name="Group 66">
            <a:extLst>
              <a:ext uri="{FF2B5EF4-FFF2-40B4-BE49-F238E27FC236}">
                <a16:creationId xmlns:a16="http://schemas.microsoft.com/office/drawing/2014/main" id="{51E980C5-4218-4457-9249-9C3562E12A4F}"/>
              </a:ext>
            </a:extLst>
          </p:cNvPr>
          <p:cNvGrpSpPr/>
          <p:nvPr/>
        </p:nvGrpSpPr>
        <p:grpSpPr>
          <a:xfrm>
            <a:off x="6621178" y="4222099"/>
            <a:ext cx="538670" cy="359112"/>
            <a:chOff x="4238625" y="4048125"/>
            <a:chExt cx="571500" cy="381000"/>
          </a:xfrm>
        </p:grpSpPr>
        <p:sp>
          <p:nvSpPr>
            <p:cNvPr id="68" name="Freeform: Shape 67">
              <a:extLst>
                <a:ext uri="{FF2B5EF4-FFF2-40B4-BE49-F238E27FC236}">
                  <a16:creationId xmlns:a16="http://schemas.microsoft.com/office/drawing/2014/main" id="{53D0B874-EFB8-4DC1-A5F8-0CBF93571F68}"/>
                </a:ext>
              </a:extLst>
            </p:cNvPr>
            <p:cNvSpPr/>
            <p:nvPr/>
          </p:nvSpPr>
          <p:spPr>
            <a:xfrm>
              <a:off x="4238625" y="4048125"/>
              <a:ext cx="571500" cy="381000"/>
            </a:xfrm>
            <a:custGeom>
              <a:avLst/>
              <a:gdLst>
                <a:gd name="connsiteX0" fmla="*/ 0 w 571500"/>
                <a:gd name="connsiteY0" fmla="*/ 0 h 381000"/>
                <a:gd name="connsiteX1" fmla="*/ 571500 w 571500"/>
                <a:gd name="connsiteY1" fmla="*/ 190500 h 381000"/>
                <a:gd name="connsiteX2" fmla="*/ 0 w 571500"/>
                <a:gd name="connsiteY2" fmla="*/ 381000 h 381000"/>
                <a:gd name="connsiteX3" fmla="*/ 142875 w 571500"/>
                <a:gd name="connsiteY3" fmla="*/ 190500 h 381000"/>
                <a:gd name="connsiteX4" fmla="*/ 0 w 571500"/>
                <a:gd name="connsiteY4" fmla="*/ 0 h 381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0" h="381000">
                  <a:moveTo>
                    <a:pt x="0" y="0"/>
                  </a:moveTo>
                  <a:cubicBezTo>
                    <a:pt x="238125" y="0"/>
                    <a:pt x="476250" y="0"/>
                    <a:pt x="571500" y="190500"/>
                  </a:cubicBezTo>
                  <a:cubicBezTo>
                    <a:pt x="476250" y="381000"/>
                    <a:pt x="238125" y="381000"/>
                    <a:pt x="0" y="381000"/>
                  </a:cubicBezTo>
                  <a:cubicBezTo>
                    <a:pt x="0" y="381000"/>
                    <a:pt x="142875" y="269872"/>
                    <a:pt x="142875" y="190500"/>
                  </a:cubicBezTo>
                  <a:cubicBezTo>
                    <a:pt x="142875" y="111128"/>
                    <a:pt x="0" y="0"/>
                    <a:pt x="0" y="0"/>
                  </a:cubicBezTo>
                  <a:close/>
                </a:path>
              </a:pathLst>
            </a:custGeom>
            <a:noFill/>
            <a:ln w="19050" cap="flat">
              <a:solidFill>
                <a:srgbClr val="000000"/>
              </a:solidFill>
              <a:prstDash val="solid"/>
              <a:round/>
            </a:ln>
          </p:spPr>
          <p:txBody>
            <a:bodyPr rtlCol="0" anchor="ctr"/>
            <a:lstStyle/>
            <a:p>
              <a:endParaRPr lang="en-US"/>
            </a:p>
          </p:txBody>
        </p:sp>
        <p:sp>
          <p:nvSpPr>
            <p:cNvPr id="69" name="Freeform: Shape 68">
              <a:extLst>
                <a:ext uri="{FF2B5EF4-FFF2-40B4-BE49-F238E27FC236}">
                  <a16:creationId xmlns:a16="http://schemas.microsoft.com/office/drawing/2014/main" id="{E26011E4-4472-41AA-82CA-0721DA326439}"/>
                </a:ext>
              </a:extLst>
            </p:cNvPr>
            <p:cNvSpPr/>
            <p:nvPr/>
          </p:nvSpPr>
          <p:spPr>
            <a:xfrm>
              <a:off x="4238625" y="4095750"/>
              <a:ext cx="95250" cy="285750"/>
            </a:xfrm>
            <a:custGeom>
              <a:avLst/>
              <a:gdLst>
                <a:gd name="connsiteX0" fmla="*/ 0 w 95250"/>
                <a:gd name="connsiteY0" fmla="*/ 0 h 285750"/>
                <a:gd name="connsiteX1" fmla="*/ 47625 w 95250"/>
                <a:gd name="connsiteY1" fmla="*/ 47625 h 285750"/>
                <a:gd name="connsiteX2" fmla="*/ 95250 w 95250"/>
                <a:gd name="connsiteY2" fmla="*/ 142875 h 285750"/>
                <a:gd name="connsiteX3" fmla="*/ 47625 w 95250"/>
                <a:gd name="connsiteY3" fmla="*/ 238125 h 285750"/>
                <a:gd name="connsiteX4" fmla="*/ 0 w 95250"/>
                <a:gd name="connsiteY4" fmla="*/ 285750 h 2857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285750">
                  <a:moveTo>
                    <a:pt x="0" y="0"/>
                  </a:moveTo>
                  <a:cubicBezTo>
                    <a:pt x="0" y="0"/>
                    <a:pt x="21946" y="17431"/>
                    <a:pt x="47625" y="47625"/>
                  </a:cubicBezTo>
                  <a:cubicBezTo>
                    <a:pt x="69215" y="73009"/>
                    <a:pt x="95250" y="108071"/>
                    <a:pt x="95250" y="142875"/>
                  </a:cubicBezTo>
                  <a:cubicBezTo>
                    <a:pt x="95250" y="180661"/>
                    <a:pt x="71237" y="211988"/>
                    <a:pt x="47625" y="238125"/>
                  </a:cubicBezTo>
                  <a:cubicBezTo>
                    <a:pt x="23615" y="264700"/>
                    <a:pt x="0" y="285750"/>
                    <a:pt x="0" y="285750"/>
                  </a:cubicBezTo>
                </a:path>
              </a:pathLst>
            </a:custGeom>
            <a:noFill/>
            <a:ln w="19050" cap="flat">
              <a:solidFill>
                <a:srgbClr val="000000"/>
              </a:solidFill>
              <a:prstDash val="solid"/>
              <a:round/>
            </a:ln>
          </p:spPr>
          <p:txBody>
            <a:bodyPr rtlCol="0" anchor="ctr"/>
            <a:lstStyle/>
            <a:p>
              <a:endParaRPr lang="en-US"/>
            </a:p>
          </p:txBody>
        </p:sp>
      </p:grpSp>
      <p:cxnSp>
        <p:nvCxnSpPr>
          <p:cNvPr id="70" name="Connector: Elbow 69">
            <a:extLst>
              <a:ext uri="{FF2B5EF4-FFF2-40B4-BE49-F238E27FC236}">
                <a16:creationId xmlns:a16="http://schemas.microsoft.com/office/drawing/2014/main" id="{14B60084-0FEB-4FE0-887B-D90AA42625F7}"/>
              </a:ext>
            </a:extLst>
          </p:cNvPr>
          <p:cNvCxnSpPr>
            <a:stCxn id="54" idx="0"/>
            <a:endCxn id="69" idx="3"/>
          </p:cNvCxnSpPr>
          <p:nvPr/>
        </p:nvCxnSpPr>
        <p:spPr>
          <a:xfrm flipV="1">
            <a:off x="6039264" y="4491433"/>
            <a:ext cx="626803" cy="407961"/>
          </a:xfrm>
          <a:prstGeom prst="bentConnector3">
            <a:avLst>
              <a:gd name="adj1" fmla="val 62931"/>
            </a:avLst>
          </a:prstGeom>
        </p:spPr>
        <p:style>
          <a:lnRef idx="1">
            <a:schemeClr val="accent1"/>
          </a:lnRef>
          <a:fillRef idx="0">
            <a:schemeClr val="accent1"/>
          </a:fillRef>
          <a:effectRef idx="0">
            <a:schemeClr val="accent1"/>
          </a:effectRef>
          <a:fontRef idx="minor">
            <a:schemeClr val="tx1"/>
          </a:fontRef>
        </p:style>
      </p:cxnSp>
      <p:cxnSp>
        <p:nvCxnSpPr>
          <p:cNvPr id="71" name="Connector: Elbow 70">
            <a:extLst>
              <a:ext uri="{FF2B5EF4-FFF2-40B4-BE49-F238E27FC236}">
                <a16:creationId xmlns:a16="http://schemas.microsoft.com/office/drawing/2014/main" id="{1D5166B0-7528-4A8D-BB7D-618C0FC46027}"/>
              </a:ext>
            </a:extLst>
          </p:cNvPr>
          <p:cNvCxnSpPr>
            <a:stCxn id="65" idx="0"/>
            <a:endCxn id="69" idx="1"/>
          </p:cNvCxnSpPr>
          <p:nvPr/>
        </p:nvCxnSpPr>
        <p:spPr>
          <a:xfrm>
            <a:off x="6504996" y="3885164"/>
            <a:ext cx="161071" cy="426713"/>
          </a:xfrm>
          <a:prstGeom prst="bentConnector3">
            <a:avLst>
              <a:gd name="adj1" fmla="val 52377"/>
            </a:avLst>
          </a:prstGeom>
        </p:spPr>
        <p:style>
          <a:lnRef idx="1">
            <a:schemeClr val="accent1"/>
          </a:lnRef>
          <a:fillRef idx="0">
            <a:schemeClr val="accent1"/>
          </a:fillRef>
          <a:effectRef idx="0">
            <a:schemeClr val="accent1"/>
          </a:effectRef>
          <a:fontRef idx="minor">
            <a:schemeClr val="tx1"/>
          </a:fontRef>
        </p:style>
      </p:cxnSp>
      <p:cxnSp>
        <p:nvCxnSpPr>
          <p:cNvPr id="72" name="Connector: Elbow 71">
            <a:extLst>
              <a:ext uri="{FF2B5EF4-FFF2-40B4-BE49-F238E27FC236}">
                <a16:creationId xmlns:a16="http://schemas.microsoft.com/office/drawing/2014/main" id="{BFF9CF49-B414-4020-ACCA-1C646224A5DC}"/>
              </a:ext>
            </a:extLst>
          </p:cNvPr>
          <p:cNvCxnSpPr>
            <a:stCxn id="68" idx="1"/>
            <a:endCxn id="26" idx="1"/>
          </p:cNvCxnSpPr>
          <p:nvPr/>
        </p:nvCxnSpPr>
        <p:spPr>
          <a:xfrm flipV="1">
            <a:off x="7159848" y="3285213"/>
            <a:ext cx="378278" cy="1116442"/>
          </a:xfrm>
          <a:prstGeom prst="bentConnector3">
            <a:avLst/>
          </a:prstGeom>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FECAA128-C8F8-4C70-9624-F4307A19893D}"/>
              </a:ext>
            </a:extLst>
          </p:cNvPr>
          <p:cNvSpPr txBox="1"/>
          <p:nvPr/>
        </p:nvSpPr>
        <p:spPr>
          <a:xfrm>
            <a:off x="628650" y="5518097"/>
            <a:ext cx="4241982" cy="830997"/>
          </a:xfrm>
          <a:prstGeom prst="rect">
            <a:avLst/>
          </a:prstGeom>
          <a:noFill/>
        </p:spPr>
        <p:txBody>
          <a:bodyPr wrap="square" rtlCol="0">
            <a:spAutoFit/>
          </a:bodyPr>
          <a:lstStyle/>
          <a:p>
            <a:r>
              <a:rPr lang="en-US" sz="2400" dirty="0"/>
              <a:t>Download the slide from LMS and try later from your home </a:t>
            </a:r>
            <a:r>
              <a:rPr lang="en-US" sz="2400" dirty="0">
                <a:sym typeface="Wingdings" panose="05000000000000000000" pitchFamily="2" charset="2"/>
              </a:rPr>
              <a:t></a:t>
            </a:r>
            <a:endParaRPr lang="en-US" sz="2400" dirty="0"/>
          </a:p>
        </p:txBody>
      </p:sp>
    </p:spTree>
    <p:extLst>
      <p:ext uri="{BB962C8B-B14F-4D97-AF65-F5344CB8AC3E}">
        <p14:creationId xmlns:p14="http://schemas.microsoft.com/office/powerpoint/2010/main" val="9109214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A56DF5-17C4-4127-8E7F-E1F1CC626680}"/>
              </a:ext>
            </a:extLst>
          </p:cNvPr>
          <p:cNvSpPr>
            <a:spLocks noGrp="1"/>
          </p:cNvSpPr>
          <p:nvPr>
            <p:ph type="title"/>
          </p:nvPr>
        </p:nvSpPr>
        <p:spPr/>
        <p:txBody>
          <a:bodyPr/>
          <a:lstStyle/>
          <a:p>
            <a:r>
              <a:rPr lang="en-US" dirty="0"/>
              <a:t>How fast is a computer?</a:t>
            </a:r>
          </a:p>
        </p:txBody>
      </p:sp>
      <p:sp>
        <p:nvSpPr>
          <p:cNvPr id="4" name="Slide Number Placeholder 3">
            <a:extLst>
              <a:ext uri="{FF2B5EF4-FFF2-40B4-BE49-F238E27FC236}">
                <a16:creationId xmlns:a16="http://schemas.microsoft.com/office/drawing/2014/main" id="{0146DE76-4E17-4B31-AACE-3CA47406AB2E}"/>
              </a:ext>
            </a:extLst>
          </p:cNvPr>
          <p:cNvSpPr>
            <a:spLocks noGrp="1"/>
          </p:cNvSpPr>
          <p:nvPr>
            <p:ph type="sldNum" sz="quarter" idx="12"/>
          </p:nvPr>
        </p:nvSpPr>
        <p:spPr/>
        <p:txBody>
          <a:bodyPr/>
          <a:lstStyle/>
          <a:p>
            <a:fld id="{0B02C7C3-1F9D-495C-A818-668CCDC0E8E2}" type="slidenum">
              <a:rPr lang="en-US" smtClean="0">
                <a:solidFill>
                  <a:srgbClr val="C00000"/>
                </a:solidFill>
              </a:rPr>
              <a:t>4</a:t>
            </a:fld>
            <a:endParaRPr lang="en-US">
              <a:solidFill>
                <a:srgbClr val="C00000"/>
              </a:solidFill>
            </a:endParaRPr>
          </a:p>
        </p:txBody>
      </p:sp>
      <p:pic>
        <p:nvPicPr>
          <p:cNvPr id="1026" name="Picture 2" descr="Image result for eniac">
            <a:extLst>
              <a:ext uri="{FF2B5EF4-FFF2-40B4-BE49-F238E27FC236}">
                <a16:creationId xmlns:a16="http://schemas.microsoft.com/office/drawing/2014/main" id="{911BB013-D961-4F70-A940-A37870F648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8650" y="1802638"/>
            <a:ext cx="3408387" cy="2566986"/>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40BE872B-ED2B-4199-AEDA-820ACECFB322}"/>
              </a:ext>
            </a:extLst>
          </p:cNvPr>
          <p:cNvSpPr txBox="1"/>
          <p:nvPr/>
        </p:nvSpPr>
        <p:spPr>
          <a:xfrm>
            <a:off x="752157" y="4441854"/>
            <a:ext cx="3161378" cy="646331"/>
          </a:xfrm>
          <a:prstGeom prst="rect">
            <a:avLst/>
          </a:prstGeom>
          <a:noFill/>
        </p:spPr>
        <p:txBody>
          <a:bodyPr wrap="none" rtlCol="0">
            <a:spAutoFit/>
          </a:bodyPr>
          <a:lstStyle/>
          <a:p>
            <a:pPr algn="ctr"/>
            <a:r>
              <a:rPr lang="en-US" dirty="0"/>
              <a:t>ENIAC, 1945 (USA)</a:t>
            </a:r>
          </a:p>
          <a:p>
            <a:pPr algn="ctr"/>
            <a:r>
              <a:rPr lang="en-US" dirty="0"/>
              <a:t>Speed: 5,000 cycles per second</a:t>
            </a:r>
          </a:p>
        </p:txBody>
      </p:sp>
      <p:pic>
        <p:nvPicPr>
          <p:cNvPr id="1028" name="Picture 4" descr="Image result for AIST ABCI">
            <a:extLst>
              <a:ext uri="{FF2B5EF4-FFF2-40B4-BE49-F238E27FC236}">
                <a16:creationId xmlns:a16="http://schemas.microsoft.com/office/drawing/2014/main" id="{227889DD-76A1-42A6-BBC9-1722148908D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96395" y="1802638"/>
            <a:ext cx="3518955" cy="2639216"/>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ED95EA89-3BED-4E37-9C47-7626A22B558A}"/>
              </a:ext>
            </a:extLst>
          </p:cNvPr>
          <p:cNvSpPr txBox="1"/>
          <p:nvPr/>
        </p:nvSpPr>
        <p:spPr>
          <a:xfrm>
            <a:off x="4425278" y="4441854"/>
            <a:ext cx="4661212" cy="646331"/>
          </a:xfrm>
          <a:prstGeom prst="rect">
            <a:avLst/>
          </a:prstGeom>
          <a:noFill/>
        </p:spPr>
        <p:txBody>
          <a:bodyPr wrap="none" rtlCol="0">
            <a:spAutoFit/>
          </a:bodyPr>
          <a:lstStyle/>
          <a:p>
            <a:pPr algn="ctr"/>
            <a:r>
              <a:rPr lang="en-US" dirty="0"/>
              <a:t>ABCI, 2018 (Japan)</a:t>
            </a:r>
          </a:p>
          <a:p>
            <a:pPr algn="ctr"/>
            <a:r>
              <a:rPr lang="en-US" dirty="0"/>
              <a:t>Speed: 37 PFLOPS (high precision real numbers)</a:t>
            </a:r>
          </a:p>
        </p:txBody>
      </p:sp>
      <p:sp>
        <p:nvSpPr>
          <p:cNvPr id="7" name="TextBox 6">
            <a:extLst>
              <a:ext uri="{FF2B5EF4-FFF2-40B4-BE49-F238E27FC236}">
                <a16:creationId xmlns:a16="http://schemas.microsoft.com/office/drawing/2014/main" id="{A74020DE-29AA-4017-BC3D-7E0F3ABFEC29}"/>
              </a:ext>
            </a:extLst>
          </p:cNvPr>
          <p:cNvSpPr txBox="1"/>
          <p:nvPr/>
        </p:nvSpPr>
        <p:spPr>
          <a:xfrm>
            <a:off x="1526390" y="5413404"/>
            <a:ext cx="6091219" cy="830997"/>
          </a:xfrm>
          <a:prstGeom prst="rect">
            <a:avLst/>
          </a:prstGeom>
          <a:noFill/>
        </p:spPr>
        <p:txBody>
          <a:bodyPr wrap="none" rtlCol="0">
            <a:spAutoFit/>
          </a:bodyPr>
          <a:lstStyle/>
          <a:p>
            <a:pPr algn="ctr"/>
            <a:r>
              <a:rPr lang="en-US" sz="2400" dirty="0"/>
              <a:t>In less than a century, world-leading computers</a:t>
            </a:r>
            <a:br>
              <a:rPr lang="en-US" sz="2400" dirty="0"/>
            </a:br>
            <a:r>
              <a:rPr lang="en-US" sz="2400" dirty="0"/>
              <a:t>got faster by at least 7 billion-fold.</a:t>
            </a:r>
          </a:p>
        </p:txBody>
      </p:sp>
    </p:spTree>
    <p:extLst>
      <p:ext uri="{BB962C8B-B14F-4D97-AF65-F5344CB8AC3E}">
        <p14:creationId xmlns:p14="http://schemas.microsoft.com/office/powerpoint/2010/main" val="341278587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01CD5F-3214-47A5-8D25-0B2DF4571667}"/>
              </a:ext>
            </a:extLst>
          </p:cNvPr>
          <p:cNvSpPr>
            <a:spLocks noGrp="1"/>
          </p:cNvSpPr>
          <p:nvPr>
            <p:ph type="title"/>
          </p:nvPr>
        </p:nvSpPr>
        <p:spPr/>
        <p:txBody>
          <a:bodyPr/>
          <a:lstStyle/>
          <a:p>
            <a:r>
              <a:rPr lang="en-US" dirty="0"/>
              <a:t>Logic to Arithmetic: Half Adders</a:t>
            </a:r>
          </a:p>
        </p:txBody>
      </p:sp>
      <p:sp>
        <p:nvSpPr>
          <p:cNvPr id="4" name="Slide Number Placeholder 3">
            <a:extLst>
              <a:ext uri="{FF2B5EF4-FFF2-40B4-BE49-F238E27FC236}">
                <a16:creationId xmlns:a16="http://schemas.microsoft.com/office/drawing/2014/main" id="{4D6970E4-F8E6-48D7-A757-1D1077DA3A86}"/>
              </a:ext>
            </a:extLst>
          </p:cNvPr>
          <p:cNvSpPr>
            <a:spLocks noGrp="1"/>
          </p:cNvSpPr>
          <p:nvPr>
            <p:ph type="sldNum" sz="quarter" idx="12"/>
          </p:nvPr>
        </p:nvSpPr>
        <p:spPr/>
        <p:txBody>
          <a:bodyPr/>
          <a:lstStyle/>
          <a:p>
            <a:fld id="{0B02C7C3-1F9D-495C-A818-668CCDC0E8E2}" type="slidenum">
              <a:rPr lang="en-US" smtClean="0"/>
              <a:t>40</a:t>
            </a:fld>
            <a:endParaRPr lang="en-US"/>
          </a:p>
        </p:txBody>
      </p:sp>
      <p:sp>
        <p:nvSpPr>
          <p:cNvPr id="5" name="Rectangle 4">
            <a:extLst>
              <a:ext uri="{FF2B5EF4-FFF2-40B4-BE49-F238E27FC236}">
                <a16:creationId xmlns:a16="http://schemas.microsoft.com/office/drawing/2014/main" id="{43E018A5-1683-4C63-91C1-321E4A8562FB}"/>
              </a:ext>
            </a:extLst>
          </p:cNvPr>
          <p:cNvSpPr/>
          <p:nvPr/>
        </p:nvSpPr>
        <p:spPr>
          <a:xfrm>
            <a:off x="628650" y="1936001"/>
            <a:ext cx="1235413" cy="632838"/>
          </a:xfrm>
          <a:prstGeom prst="rect">
            <a:avLst/>
          </a:prstGeom>
          <a:ln w="19050"/>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Input A</a:t>
            </a:r>
          </a:p>
        </p:txBody>
      </p:sp>
      <p:sp>
        <p:nvSpPr>
          <p:cNvPr id="6" name="Rectangle 5">
            <a:extLst>
              <a:ext uri="{FF2B5EF4-FFF2-40B4-BE49-F238E27FC236}">
                <a16:creationId xmlns:a16="http://schemas.microsoft.com/office/drawing/2014/main" id="{C85EB8A7-D673-4CCA-813A-2BC6759FEB3E}"/>
              </a:ext>
            </a:extLst>
          </p:cNvPr>
          <p:cNvSpPr/>
          <p:nvPr/>
        </p:nvSpPr>
        <p:spPr>
          <a:xfrm>
            <a:off x="628650" y="2694842"/>
            <a:ext cx="1235413" cy="632838"/>
          </a:xfrm>
          <a:prstGeom prst="rect">
            <a:avLst/>
          </a:prstGeom>
          <a:ln w="19050"/>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Input B</a:t>
            </a:r>
          </a:p>
        </p:txBody>
      </p:sp>
      <p:sp>
        <p:nvSpPr>
          <p:cNvPr id="7" name="Rectangle 6">
            <a:extLst>
              <a:ext uri="{FF2B5EF4-FFF2-40B4-BE49-F238E27FC236}">
                <a16:creationId xmlns:a16="http://schemas.microsoft.com/office/drawing/2014/main" id="{6BDBF003-B657-4D07-BA69-32D839772D16}"/>
              </a:ext>
            </a:extLst>
          </p:cNvPr>
          <p:cNvSpPr/>
          <p:nvPr/>
        </p:nvSpPr>
        <p:spPr>
          <a:xfrm>
            <a:off x="5414659" y="1936001"/>
            <a:ext cx="1235413" cy="632838"/>
          </a:xfrm>
          <a:prstGeom prst="rect">
            <a:avLst/>
          </a:prstGeom>
          <a:ln w="19050"/>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Sum</a:t>
            </a:r>
          </a:p>
        </p:txBody>
      </p:sp>
      <p:sp>
        <p:nvSpPr>
          <p:cNvPr id="8" name="Rectangle 7">
            <a:extLst>
              <a:ext uri="{FF2B5EF4-FFF2-40B4-BE49-F238E27FC236}">
                <a16:creationId xmlns:a16="http://schemas.microsoft.com/office/drawing/2014/main" id="{FF5B8296-91E0-4697-B5A1-C8261929158B}"/>
              </a:ext>
            </a:extLst>
          </p:cNvPr>
          <p:cNvSpPr/>
          <p:nvPr/>
        </p:nvSpPr>
        <p:spPr>
          <a:xfrm>
            <a:off x="5414659" y="2694842"/>
            <a:ext cx="1235413" cy="632838"/>
          </a:xfrm>
          <a:prstGeom prst="rect">
            <a:avLst/>
          </a:prstGeom>
          <a:ln w="19050"/>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Carry</a:t>
            </a:r>
          </a:p>
        </p:txBody>
      </p:sp>
      <p:grpSp>
        <p:nvGrpSpPr>
          <p:cNvPr id="9" name="Group 8">
            <a:extLst>
              <a:ext uri="{FF2B5EF4-FFF2-40B4-BE49-F238E27FC236}">
                <a16:creationId xmlns:a16="http://schemas.microsoft.com/office/drawing/2014/main" id="{90508673-5190-4634-AD38-17D27CBB30D9}"/>
              </a:ext>
            </a:extLst>
          </p:cNvPr>
          <p:cNvGrpSpPr/>
          <p:nvPr/>
        </p:nvGrpSpPr>
        <p:grpSpPr>
          <a:xfrm>
            <a:off x="3164732" y="1936001"/>
            <a:ext cx="949257" cy="632838"/>
            <a:chOff x="4238625" y="4048125"/>
            <a:chExt cx="571500" cy="381000"/>
          </a:xfrm>
        </p:grpSpPr>
        <p:sp>
          <p:nvSpPr>
            <p:cNvPr id="10" name="Freeform: Shape 9">
              <a:extLst>
                <a:ext uri="{FF2B5EF4-FFF2-40B4-BE49-F238E27FC236}">
                  <a16:creationId xmlns:a16="http://schemas.microsoft.com/office/drawing/2014/main" id="{36BE0900-C2FC-4B45-B34D-6367AAA3A66A}"/>
                </a:ext>
              </a:extLst>
            </p:cNvPr>
            <p:cNvSpPr/>
            <p:nvPr/>
          </p:nvSpPr>
          <p:spPr>
            <a:xfrm>
              <a:off x="4238625" y="4048125"/>
              <a:ext cx="571500" cy="381000"/>
            </a:xfrm>
            <a:custGeom>
              <a:avLst/>
              <a:gdLst>
                <a:gd name="connsiteX0" fmla="*/ 0 w 571500"/>
                <a:gd name="connsiteY0" fmla="*/ 0 h 381000"/>
                <a:gd name="connsiteX1" fmla="*/ 571500 w 571500"/>
                <a:gd name="connsiteY1" fmla="*/ 190500 h 381000"/>
                <a:gd name="connsiteX2" fmla="*/ 0 w 571500"/>
                <a:gd name="connsiteY2" fmla="*/ 381000 h 381000"/>
                <a:gd name="connsiteX3" fmla="*/ 142875 w 571500"/>
                <a:gd name="connsiteY3" fmla="*/ 190500 h 381000"/>
                <a:gd name="connsiteX4" fmla="*/ 0 w 571500"/>
                <a:gd name="connsiteY4" fmla="*/ 0 h 381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0" h="381000">
                  <a:moveTo>
                    <a:pt x="0" y="0"/>
                  </a:moveTo>
                  <a:cubicBezTo>
                    <a:pt x="238125" y="0"/>
                    <a:pt x="476250" y="0"/>
                    <a:pt x="571500" y="190500"/>
                  </a:cubicBezTo>
                  <a:cubicBezTo>
                    <a:pt x="476250" y="381000"/>
                    <a:pt x="238125" y="381000"/>
                    <a:pt x="0" y="381000"/>
                  </a:cubicBezTo>
                  <a:cubicBezTo>
                    <a:pt x="0" y="381000"/>
                    <a:pt x="142875" y="269872"/>
                    <a:pt x="142875" y="190500"/>
                  </a:cubicBezTo>
                  <a:cubicBezTo>
                    <a:pt x="142875" y="111128"/>
                    <a:pt x="0" y="0"/>
                    <a:pt x="0" y="0"/>
                  </a:cubicBezTo>
                  <a:close/>
                </a:path>
              </a:pathLst>
            </a:custGeom>
            <a:noFill/>
            <a:ln w="19050" cap="flat">
              <a:solidFill>
                <a:srgbClr val="000000"/>
              </a:solidFill>
              <a:prstDash val="solid"/>
              <a:round/>
            </a:ln>
          </p:spPr>
          <p:txBody>
            <a:bodyPr rtlCol="0" anchor="ctr"/>
            <a:lstStyle/>
            <a:p>
              <a:endParaRPr lang="en-US"/>
            </a:p>
          </p:txBody>
        </p:sp>
        <p:sp>
          <p:nvSpPr>
            <p:cNvPr id="11" name="Freeform: Shape 10">
              <a:extLst>
                <a:ext uri="{FF2B5EF4-FFF2-40B4-BE49-F238E27FC236}">
                  <a16:creationId xmlns:a16="http://schemas.microsoft.com/office/drawing/2014/main" id="{B9397123-8A66-4D6F-8A23-124E798F7298}"/>
                </a:ext>
              </a:extLst>
            </p:cNvPr>
            <p:cNvSpPr/>
            <p:nvPr/>
          </p:nvSpPr>
          <p:spPr>
            <a:xfrm>
              <a:off x="4238625" y="4095750"/>
              <a:ext cx="95250" cy="285750"/>
            </a:xfrm>
            <a:custGeom>
              <a:avLst/>
              <a:gdLst>
                <a:gd name="connsiteX0" fmla="*/ 0 w 95250"/>
                <a:gd name="connsiteY0" fmla="*/ 0 h 285750"/>
                <a:gd name="connsiteX1" fmla="*/ 47625 w 95250"/>
                <a:gd name="connsiteY1" fmla="*/ 47625 h 285750"/>
                <a:gd name="connsiteX2" fmla="*/ 95250 w 95250"/>
                <a:gd name="connsiteY2" fmla="*/ 142875 h 285750"/>
                <a:gd name="connsiteX3" fmla="*/ 47625 w 95250"/>
                <a:gd name="connsiteY3" fmla="*/ 238125 h 285750"/>
                <a:gd name="connsiteX4" fmla="*/ 0 w 95250"/>
                <a:gd name="connsiteY4" fmla="*/ 285750 h 2857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285750">
                  <a:moveTo>
                    <a:pt x="0" y="0"/>
                  </a:moveTo>
                  <a:cubicBezTo>
                    <a:pt x="0" y="0"/>
                    <a:pt x="21946" y="17431"/>
                    <a:pt x="47625" y="47625"/>
                  </a:cubicBezTo>
                  <a:cubicBezTo>
                    <a:pt x="69215" y="73009"/>
                    <a:pt x="95250" y="108071"/>
                    <a:pt x="95250" y="142875"/>
                  </a:cubicBezTo>
                  <a:cubicBezTo>
                    <a:pt x="95250" y="180661"/>
                    <a:pt x="71237" y="211988"/>
                    <a:pt x="47625" y="238125"/>
                  </a:cubicBezTo>
                  <a:cubicBezTo>
                    <a:pt x="23615" y="264700"/>
                    <a:pt x="0" y="285750"/>
                    <a:pt x="0" y="285750"/>
                  </a:cubicBezTo>
                </a:path>
              </a:pathLst>
            </a:custGeom>
            <a:noFill/>
            <a:ln w="19050" cap="flat">
              <a:solidFill>
                <a:srgbClr val="000000"/>
              </a:solidFill>
              <a:prstDash val="solid"/>
              <a:round/>
            </a:ln>
          </p:spPr>
          <p:txBody>
            <a:bodyPr rtlCol="0" anchor="ctr"/>
            <a:lstStyle/>
            <a:p>
              <a:endParaRPr lang="en-US"/>
            </a:p>
          </p:txBody>
        </p:sp>
      </p:grpSp>
      <p:sp>
        <p:nvSpPr>
          <p:cNvPr id="12" name="Freeform: Shape 11">
            <a:extLst>
              <a:ext uri="{FF2B5EF4-FFF2-40B4-BE49-F238E27FC236}">
                <a16:creationId xmlns:a16="http://schemas.microsoft.com/office/drawing/2014/main" id="{7D899721-F34C-4E25-B65C-F3F19B734460}"/>
              </a:ext>
            </a:extLst>
          </p:cNvPr>
          <p:cNvSpPr/>
          <p:nvPr/>
        </p:nvSpPr>
        <p:spPr>
          <a:xfrm>
            <a:off x="3164732" y="2694842"/>
            <a:ext cx="949257" cy="632838"/>
          </a:xfrm>
          <a:custGeom>
            <a:avLst/>
            <a:gdLst>
              <a:gd name="connsiteX0" fmla="*/ 0 w 571500"/>
              <a:gd name="connsiteY0" fmla="*/ 381000 h 381000"/>
              <a:gd name="connsiteX1" fmla="*/ 0 w 571500"/>
              <a:gd name="connsiteY1" fmla="*/ 285750 h 381000"/>
              <a:gd name="connsiteX2" fmla="*/ 0 w 571500"/>
              <a:gd name="connsiteY2" fmla="*/ 190500 h 381000"/>
              <a:gd name="connsiteX3" fmla="*/ 0 w 571500"/>
              <a:gd name="connsiteY3" fmla="*/ 95250 h 381000"/>
              <a:gd name="connsiteX4" fmla="*/ 0 w 571500"/>
              <a:gd name="connsiteY4" fmla="*/ 0 h 381000"/>
              <a:gd name="connsiteX5" fmla="*/ 381000 w 571500"/>
              <a:gd name="connsiteY5" fmla="*/ 0 h 381000"/>
              <a:gd name="connsiteX6" fmla="*/ 571500 w 571500"/>
              <a:gd name="connsiteY6" fmla="*/ 190500 h 381000"/>
              <a:gd name="connsiteX7" fmla="*/ 381000 w 571500"/>
              <a:gd name="connsiteY7" fmla="*/ 381000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1500" h="381000">
                <a:moveTo>
                  <a:pt x="0" y="381000"/>
                </a:moveTo>
                <a:lnTo>
                  <a:pt x="0" y="285750"/>
                </a:lnTo>
                <a:lnTo>
                  <a:pt x="0" y="190500"/>
                </a:lnTo>
                <a:lnTo>
                  <a:pt x="0" y="95250"/>
                </a:lnTo>
                <a:lnTo>
                  <a:pt x="0" y="0"/>
                </a:lnTo>
                <a:lnTo>
                  <a:pt x="381000" y="0"/>
                </a:lnTo>
                <a:cubicBezTo>
                  <a:pt x="381000" y="0"/>
                  <a:pt x="571500" y="0"/>
                  <a:pt x="571500" y="190500"/>
                </a:cubicBezTo>
                <a:cubicBezTo>
                  <a:pt x="571500" y="381000"/>
                  <a:pt x="381000" y="381000"/>
                  <a:pt x="381000" y="381000"/>
                </a:cubicBezTo>
                <a:close/>
              </a:path>
            </a:pathLst>
          </a:custGeom>
          <a:noFill/>
          <a:ln w="19050" cap="flat">
            <a:solidFill>
              <a:srgbClr val="000000"/>
            </a:solidFill>
            <a:prstDash val="solid"/>
            <a:round/>
          </a:ln>
        </p:spPr>
        <p:txBody>
          <a:bodyPr rtlCol="0" anchor="ctr"/>
          <a:lstStyle/>
          <a:p>
            <a:endParaRPr lang="en-US" sz="2400"/>
          </a:p>
        </p:txBody>
      </p:sp>
      <p:cxnSp>
        <p:nvCxnSpPr>
          <p:cNvPr id="14" name="Connector: Elbow 13">
            <a:extLst>
              <a:ext uri="{FF2B5EF4-FFF2-40B4-BE49-F238E27FC236}">
                <a16:creationId xmlns:a16="http://schemas.microsoft.com/office/drawing/2014/main" id="{B1D3EE52-DBBD-499D-8B27-CB4E8ACE1229}"/>
              </a:ext>
            </a:extLst>
          </p:cNvPr>
          <p:cNvCxnSpPr>
            <a:stCxn id="6" idx="3"/>
            <a:endCxn id="11" idx="3"/>
          </p:cNvCxnSpPr>
          <p:nvPr/>
        </p:nvCxnSpPr>
        <p:spPr>
          <a:xfrm flipV="1">
            <a:off x="1864063" y="2410630"/>
            <a:ext cx="1379774" cy="600631"/>
          </a:xfrm>
          <a:prstGeom prst="bentConnector3">
            <a:avLst>
              <a:gd name="adj1" fmla="val 47569"/>
            </a:avLst>
          </a:prstGeom>
          <a:ln w="19050"/>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1339EA6E-F8AF-44F3-BF52-B8B8B7D6C5F0}"/>
              </a:ext>
            </a:extLst>
          </p:cNvPr>
          <p:cNvCxnSpPr>
            <a:stCxn id="5" idx="3"/>
            <a:endCxn id="11" idx="2"/>
          </p:cNvCxnSpPr>
          <p:nvPr/>
        </p:nvCxnSpPr>
        <p:spPr>
          <a:xfrm>
            <a:off x="1864063" y="2252420"/>
            <a:ext cx="1458879" cy="1"/>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60F0E3E5-032C-4A5B-934B-BD1F2B4D33C8}"/>
              </a:ext>
            </a:extLst>
          </p:cNvPr>
          <p:cNvCxnSpPr>
            <a:stCxn id="6" idx="3"/>
            <a:endCxn id="12" idx="2"/>
          </p:cNvCxnSpPr>
          <p:nvPr/>
        </p:nvCxnSpPr>
        <p:spPr>
          <a:xfrm>
            <a:off x="1864063" y="3011261"/>
            <a:ext cx="130066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1" name="Connector: Elbow 20">
            <a:extLst>
              <a:ext uri="{FF2B5EF4-FFF2-40B4-BE49-F238E27FC236}">
                <a16:creationId xmlns:a16="http://schemas.microsoft.com/office/drawing/2014/main" id="{54166E83-4CED-4E77-9620-7B2CB434371D}"/>
              </a:ext>
            </a:extLst>
          </p:cNvPr>
          <p:cNvCxnSpPr>
            <a:stCxn id="5" idx="3"/>
            <a:endCxn id="12" idx="3"/>
          </p:cNvCxnSpPr>
          <p:nvPr/>
        </p:nvCxnSpPr>
        <p:spPr>
          <a:xfrm>
            <a:off x="1864063" y="2252420"/>
            <a:ext cx="1300669" cy="600632"/>
          </a:xfrm>
          <a:prstGeom prst="bentConnector3">
            <a:avLst>
              <a:gd name="adj1" fmla="val 25273"/>
            </a:avLst>
          </a:prstGeom>
          <a:ln w="19050"/>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8F819744-3EDE-4312-97E6-71BF97471311}"/>
              </a:ext>
            </a:extLst>
          </p:cNvPr>
          <p:cNvCxnSpPr>
            <a:stCxn id="12" idx="6"/>
            <a:endCxn id="8" idx="1"/>
          </p:cNvCxnSpPr>
          <p:nvPr/>
        </p:nvCxnSpPr>
        <p:spPr>
          <a:xfrm>
            <a:off x="4113989" y="3011261"/>
            <a:ext cx="1300670"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C29EFD6E-2982-4068-8C49-F1B8BEB3BBFA}"/>
              </a:ext>
            </a:extLst>
          </p:cNvPr>
          <p:cNvCxnSpPr>
            <a:stCxn id="10" idx="1"/>
            <a:endCxn id="7" idx="1"/>
          </p:cNvCxnSpPr>
          <p:nvPr/>
        </p:nvCxnSpPr>
        <p:spPr>
          <a:xfrm>
            <a:off x="4113989" y="2252420"/>
            <a:ext cx="1300670" cy="0"/>
          </a:xfrm>
          <a:prstGeom prst="line">
            <a:avLst/>
          </a:prstGeom>
          <a:ln w="19050"/>
        </p:spPr>
        <p:style>
          <a:lnRef idx="1">
            <a:schemeClr val="accent1"/>
          </a:lnRef>
          <a:fillRef idx="0">
            <a:schemeClr val="accent1"/>
          </a:fillRef>
          <a:effectRef idx="0">
            <a:schemeClr val="accent1"/>
          </a:effectRef>
          <a:fontRef idx="minor">
            <a:schemeClr val="tx1"/>
          </a:fontRef>
        </p:style>
      </p:cxnSp>
      <p:graphicFrame>
        <p:nvGraphicFramePr>
          <p:cNvPr id="27" name="Table 26">
            <a:extLst>
              <a:ext uri="{FF2B5EF4-FFF2-40B4-BE49-F238E27FC236}">
                <a16:creationId xmlns:a16="http://schemas.microsoft.com/office/drawing/2014/main" id="{D2C21913-040F-4D82-91D2-F97FA7884F25}"/>
              </a:ext>
            </a:extLst>
          </p:cNvPr>
          <p:cNvGraphicFramePr>
            <a:graphicFrameLocks noGrp="1"/>
          </p:cNvGraphicFramePr>
          <p:nvPr>
            <p:extLst>
              <p:ext uri="{D42A27DB-BD31-4B8C-83A1-F6EECF244321}">
                <p14:modId xmlns:p14="http://schemas.microsoft.com/office/powerpoint/2010/main" val="3858066539"/>
              </p:ext>
            </p:extLst>
          </p:nvPr>
        </p:nvGraphicFramePr>
        <p:xfrm>
          <a:off x="659354" y="3460751"/>
          <a:ext cx="5168966" cy="2895600"/>
        </p:xfrm>
        <a:graphic>
          <a:graphicData uri="http://schemas.openxmlformats.org/drawingml/2006/table">
            <a:tbl>
              <a:tblPr firstRow="1" bandRow="1">
                <a:tableStyleId>{5C22544A-7EE6-4342-B048-85BDC9FD1C3A}</a:tableStyleId>
              </a:tblPr>
              <a:tblGrid>
                <a:gridCol w="707058">
                  <a:extLst>
                    <a:ext uri="{9D8B030D-6E8A-4147-A177-3AD203B41FA5}">
                      <a16:colId xmlns:a16="http://schemas.microsoft.com/office/drawing/2014/main" val="3573241645"/>
                    </a:ext>
                  </a:extLst>
                </a:gridCol>
                <a:gridCol w="707058">
                  <a:extLst>
                    <a:ext uri="{9D8B030D-6E8A-4147-A177-3AD203B41FA5}">
                      <a16:colId xmlns:a16="http://schemas.microsoft.com/office/drawing/2014/main" val="390058364"/>
                    </a:ext>
                  </a:extLst>
                </a:gridCol>
                <a:gridCol w="1877425">
                  <a:extLst>
                    <a:ext uri="{9D8B030D-6E8A-4147-A177-3AD203B41FA5}">
                      <a16:colId xmlns:a16="http://schemas.microsoft.com/office/drawing/2014/main" val="1106003943"/>
                    </a:ext>
                  </a:extLst>
                </a:gridCol>
                <a:gridCol w="1877425">
                  <a:extLst>
                    <a:ext uri="{9D8B030D-6E8A-4147-A177-3AD203B41FA5}">
                      <a16:colId xmlns:a16="http://schemas.microsoft.com/office/drawing/2014/main" val="3535503784"/>
                    </a:ext>
                  </a:extLst>
                </a:gridCol>
              </a:tblGrid>
              <a:tr h="370840">
                <a:tc>
                  <a:txBody>
                    <a:bodyPr/>
                    <a:lstStyle/>
                    <a:p>
                      <a:pPr algn="ctr"/>
                      <a:r>
                        <a:rPr lang="en-US" sz="3200" dirty="0"/>
                        <a:t>A</a:t>
                      </a:r>
                    </a:p>
                  </a:txBody>
                  <a:tcPr/>
                </a:tc>
                <a:tc>
                  <a:txBody>
                    <a:bodyPr/>
                    <a:lstStyle/>
                    <a:p>
                      <a:pPr algn="ctr"/>
                      <a:r>
                        <a:rPr lang="en-US" sz="3200" dirty="0"/>
                        <a:t>B</a:t>
                      </a:r>
                    </a:p>
                  </a:txBody>
                  <a:tcPr/>
                </a:tc>
                <a:tc>
                  <a:txBody>
                    <a:bodyPr/>
                    <a:lstStyle/>
                    <a:p>
                      <a:pPr algn="ctr"/>
                      <a:r>
                        <a:rPr lang="en-US" sz="3200" dirty="0"/>
                        <a:t>C = A </a:t>
                      </a:r>
                      <a:r>
                        <a:rPr lang="en-US" sz="3200" b="1" kern="1200" dirty="0">
                          <a:solidFill>
                            <a:schemeClr val="lt1"/>
                          </a:solidFill>
                          <a:latin typeface="+mn-lt"/>
                          <a:ea typeface="+mn-ea"/>
                          <a:cs typeface="+mn-cs"/>
                        </a:rPr>
                        <a:t>∧ B</a:t>
                      </a:r>
                      <a:endParaRPr lang="en-US" sz="3200" dirty="0"/>
                    </a:p>
                  </a:txBody>
                  <a:tcPr/>
                </a:tc>
                <a:tc>
                  <a:txBody>
                    <a:bodyPr/>
                    <a:lstStyle/>
                    <a:p>
                      <a:pPr algn="ctr"/>
                      <a:r>
                        <a:rPr lang="en-US" sz="3200" dirty="0"/>
                        <a:t>S = A </a:t>
                      </a:r>
                      <a:r>
                        <a:rPr lang="en-US" sz="3200" b="1" kern="1200" dirty="0">
                          <a:solidFill>
                            <a:schemeClr val="lt1"/>
                          </a:solidFill>
                          <a:latin typeface="+mn-lt"/>
                          <a:ea typeface="+mn-ea"/>
                          <a:cs typeface="+mn-cs"/>
                        </a:rPr>
                        <a:t>⊕ B</a:t>
                      </a:r>
                      <a:endParaRPr lang="en-US" sz="3200" dirty="0"/>
                    </a:p>
                  </a:txBody>
                  <a:tcPr/>
                </a:tc>
                <a:extLst>
                  <a:ext uri="{0D108BD9-81ED-4DB2-BD59-A6C34878D82A}">
                    <a16:rowId xmlns:a16="http://schemas.microsoft.com/office/drawing/2014/main" val="3432334835"/>
                  </a:ext>
                </a:extLst>
              </a:tr>
              <a:tr h="370840">
                <a:tc>
                  <a:txBody>
                    <a:bodyPr/>
                    <a:lstStyle/>
                    <a:p>
                      <a:pPr algn="ctr"/>
                      <a:r>
                        <a:rPr lang="en-US" sz="3200" dirty="0"/>
                        <a:t>0</a:t>
                      </a:r>
                    </a:p>
                  </a:txBody>
                  <a:tcPr/>
                </a:tc>
                <a:tc>
                  <a:txBody>
                    <a:bodyPr/>
                    <a:lstStyle/>
                    <a:p>
                      <a:pPr algn="ctr"/>
                      <a:r>
                        <a:rPr lang="en-US" sz="3200" dirty="0"/>
                        <a:t>0</a:t>
                      </a:r>
                    </a:p>
                  </a:txBody>
                  <a:tcPr/>
                </a:tc>
                <a:tc>
                  <a:txBody>
                    <a:bodyPr/>
                    <a:lstStyle/>
                    <a:p>
                      <a:pPr algn="ctr"/>
                      <a:r>
                        <a:rPr lang="en-US" sz="3200" dirty="0"/>
                        <a:t>0</a:t>
                      </a:r>
                    </a:p>
                  </a:txBody>
                  <a:tcPr/>
                </a:tc>
                <a:tc>
                  <a:txBody>
                    <a:bodyPr/>
                    <a:lstStyle/>
                    <a:p>
                      <a:pPr algn="ctr"/>
                      <a:r>
                        <a:rPr lang="en-US" sz="3200" dirty="0"/>
                        <a:t>0</a:t>
                      </a:r>
                    </a:p>
                  </a:txBody>
                  <a:tcPr/>
                </a:tc>
                <a:extLst>
                  <a:ext uri="{0D108BD9-81ED-4DB2-BD59-A6C34878D82A}">
                    <a16:rowId xmlns:a16="http://schemas.microsoft.com/office/drawing/2014/main" val="2041207368"/>
                  </a:ext>
                </a:extLst>
              </a:tr>
              <a:tr h="370840">
                <a:tc>
                  <a:txBody>
                    <a:bodyPr/>
                    <a:lstStyle/>
                    <a:p>
                      <a:pPr algn="ctr"/>
                      <a:r>
                        <a:rPr lang="en-US" sz="3200" dirty="0"/>
                        <a:t>0</a:t>
                      </a:r>
                    </a:p>
                  </a:txBody>
                  <a:tcPr/>
                </a:tc>
                <a:tc>
                  <a:txBody>
                    <a:bodyPr/>
                    <a:lstStyle/>
                    <a:p>
                      <a:pPr algn="ctr"/>
                      <a:r>
                        <a:rPr lang="en-US" sz="3200" dirty="0"/>
                        <a:t>1</a:t>
                      </a:r>
                    </a:p>
                  </a:txBody>
                  <a:tcPr/>
                </a:tc>
                <a:tc>
                  <a:txBody>
                    <a:bodyPr/>
                    <a:lstStyle/>
                    <a:p>
                      <a:pPr algn="ctr"/>
                      <a:r>
                        <a:rPr lang="en-US" sz="3200" dirty="0"/>
                        <a:t>0</a:t>
                      </a:r>
                    </a:p>
                  </a:txBody>
                  <a:tcPr/>
                </a:tc>
                <a:tc>
                  <a:txBody>
                    <a:bodyPr/>
                    <a:lstStyle/>
                    <a:p>
                      <a:pPr algn="ctr"/>
                      <a:r>
                        <a:rPr lang="en-US" sz="3200" dirty="0"/>
                        <a:t>1</a:t>
                      </a:r>
                    </a:p>
                  </a:txBody>
                  <a:tcPr/>
                </a:tc>
                <a:extLst>
                  <a:ext uri="{0D108BD9-81ED-4DB2-BD59-A6C34878D82A}">
                    <a16:rowId xmlns:a16="http://schemas.microsoft.com/office/drawing/2014/main" val="4161961897"/>
                  </a:ext>
                </a:extLst>
              </a:tr>
              <a:tr h="370840">
                <a:tc>
                  <a:txBody>
                    <a:bodyPr/>
                    <a:lstStyle/>
                    <a:p>
                      <a:pPr algn="ctr"/>
                      <a:r>
                        <a:rPr lang="en-US" sz="3200" dirty="0"/>
                        <a:t>1</a:t>
                      </a:r>
                    </a:p>
                  </a:txBody>
                  <a:tcPr/>
                </a:tc>
                <a:tc>
                  <a:txBody>
                    <a:bodyPr/>
                    <a:lstStyle/>
                    <a:p>
                      <a:pPr algn="ctr"/>
                      <a:r>
                        <a:rPr lang="en-US" sz="3200" dirty="0"/>
                        <a:t>0</a:t>
                      </a:r>
                    </a:p>
                  </a:txBody>
                  <a:tcPr/>
                </a:tc>
                <a:tc>
                  <a:txBody>
                    <a:bodyPr/>
                    <a:lstStyle/>
                    <a:p>
                      <a:pPr algn="ctr"/>
                      <a:r>
                        <a:rPr lang="en-US" sz="3200" dirty="0"/>
                        <a:t>0</a:t>
                      </a:r>
                    </a:p>
                  </a:txBody>
                  <a:tcPr/>
                </a:tc>
                <a:tc>
                  <a:txBody>
                    <a:bodyPr/>
                    <a:lstStyle/>
                    <a:p>
                      <a:pPr algn="ctr"/>
                      <a:r>
                        <a:rPr lang="en-US" sz="3200" dirty="0"/>
                        <a:t>1</a:t>
                      </a:r>
                    </a:p>
                  </a:txBody>
                  <a:tcPr/>
                </a:tc>
                <a:extLst>
                  <a:ext uri="{0D108BD9-81ED-4DB2-BD59-A6C34878D82A}">
                    <a16:rowId xmlns:a16="http://schemas.microsoft.com/office/drawing/2014/main" val="1782237437"/>
                  </a:ext>
                </a:extLst>
              </a:tr>
              <a:tr h="370840">
                <a:tc>
                  <a:txBody>
                    <a:bodyPr/>
                    <a:lstStyle/>
                    <a:p>
                      <a:pPr algn="ctr"/>
                      <a:r>
                        <a:rPr lang="en-US" sz="3200" dirty="0"/>
                        <a:t>1</a:t>
                      </a:r>
                    </a:p>
                  </a:txBody>
                  <a:tcPr/>
                </a:tc>
                <a:tc>
                  <a:txBody>
                    <a:bodyPr/>
                    <a:lstStyle/>
                    <a:p>
                      <a:pPr algn="ctr"/>
                      <a:r>
                        <a:rPr lang="en-US" sz="3200" dirty="0"/>
                        <a:t>1</a:t>
                      </a:r>
                    </a:p>
                  </a:txBody>
                  <a:tcPr/>
                </a:tc>
                <a:tc>
                  <a:txBody>
                    <a:bodyPr/>
                    <a:lstStyle/>
                    <a:p>
                      <a:pPr algn="ctr"/>
                      <a:r>
                        <a:rPr lang="en-US" sz="3200" dirty="0">
                          <a:solidFill>
                            <a:schemeClr val="tx1"/>
                          </a:solidFill>
                        </a:rPr>
                        <a:t>1</a:t>
                      </a:r>
                    </a:p>
                  </a:txBody>
                  <a:tcPr/>
                </a:tc>
                <a:tc>
                  <a:txBody>
                    <a:bodyPr/>
                    <a:lstStyle/>
                    <a:p>
                      <a:pPr algn="ctr"/>
                      <a:r>
                        <a:rPr lang="en-US" sz="3200" dirty="0">
                          <a:solidFill>
                            <a:schemeClr val="tx1"/>
                          </a:solidFill>
                        </a:rPr>
                        <a:t>0</a:t>
                      </a:r>
                    </a:p>
                  </a:txBody>
                  <a:tcPr/>
                </a:tc>
                <a:extLst>
                  <a:ext uri="{0D108BD9-81ED-4DB2-BD59-A6C34878D82A}">
                    <a16:rowId xmlns:a16="http://schemas.microsoft.com/office/drawing/2014/main" val="2999993065"/>
                  </a:ext>
                </a:extLst>
              </a:tr>
            </a:tbl>
          </a:graphicData>
        </a:graphic>
      </p:graphicFrame>
      <p:pic>
        <p:nvPicPr>
          <p:cNvPr id="38" name="Picture 37">
            <a:extLst>
              <a:ext uri="{FF2B5EF4-FFF2-40B4-BE49-F238E27FC236}">
                <a16:creationId xmlns:a16="http://schemas.microsoft.com/office/drawing/2014/main" id="{30955FDD-CCFE-41EC-B894-302BCD7F51C2}"/>
              </a:ext>
            </a:extLst>
          </p:cNvPr>
          <p:cNvPicPr>
            <a:picLocks noChangeAspect="1"/>
          </p:cNvPicPr>
          <p:nvPr/>
        </p:nvPicPr>
        <p:blipFill>
          <a:blip r:embed="rId2"/>
          <a:stretch>
            <a:fillRect/>
          </a:stretch>
        </p:blipFill>
        <p:spPr>
          <a:xfrm>
            <a:off x="6285484" y="3424050"/>
            <a:ext cx="2687221" cy="1730224"/>
          </a:xfrm>
          <a:prstGeom prst="rect">
            <a:avLst/>
          </a:prstGeom>
          <a:ln w="19050">
            <a:solidFill>
              <a:srgbClr val="7030A0"/>
            </a:solidFill>
            <a:prstDash val="dash"/>
          </a:ln>
        </p:spPr>
      </p:pic>
      <p:sp>
        <p:nvSpPr>
          <p:cNvPr id="39" name="TextBox 38">
            <a:extLst>
              <a:ext uri="{FF2B5EF4-FFF2-40B4-BE49-F238E27FC236}">
                <a16:creationId xmlns:a16="http://schemas.microsoft.com/office/drawing/2014/main" id="{27F6C506-D293-4FB7-A489-DDC1D06C57CE}"/>
              </a:ext>
            </a:extLst>
          </p:cNvPr>
          <p:cNvSpPr txBox="1"/>
          <p:nvPr/>
        </p:nvSpPr>
        <p:spPr>
          <a:xfrm>
            <a:off x="6568066" y="5108981"/>
            <a:ext cx="2122056" cy="646331"/>
          </a:xfrm>
          <a:prstGeom prst="rect">
            <a:avLst/>
          </a:prstGeom>
          <a:noFill/>
        </p:spPr>
        <p:txBody>
          <a:bodyPr wrap="none" rtlCol="0">
            <a:spAutoFit/>
          </a:bodyPr>
          <a:lstStyle/>
          <a:p>
            <a:r>
              <a:rPr lang="en-US" dirty="0"/>
              <a:t>Circuit contains both</a:t>
            </a:r>
            <a:br>
              <a:rPr lang="en-US" dirty="0"/>
            </a:br>
            <a:r>
              <a:rPr lang="en-US" dirty="0"/>
              <a:t>adding and carrying!</a:t>
            </a:r>
          </a:p>
        </p:txBody>
      </p:sp>
    </p:spTree>
    <p:extLst>
      <p:ext uri="{BB962C8B-B14F-4D97-AF65-F5344CB8AC3E}">
        <p14:creationId xmlns:p14="http://schemas.microsoft.com/office/powerpoint/2010/main" val="49758234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2" name="Down Arrow 7">
            <a:extLst>
              <a:ext uri="{FF2B5EF4-FFF2-40B4-BE49-F238E27FC236}">
                <a16:creationId xmlns:a16="http://schemas.microsoft.com/office/drawing/2014/main" id="{73DE2CFE-42F2-48F0-8706-5264E012B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691352" y="799217"/>
            <a:ext cx="2200313" cy="2506881"/>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Title 4">
            <a:extLst>
              <a:ext uri="{FF2B5EF4-FFF2-40B4-BE49-F238E27FC236}">
                <a16:creationId xmlns:a16="http://schemas.microsoft.com/office/drawing/2014/main" id="{D177A803-5E72-4FA6-855F-9679593989A6}"/>
              </a:ext>
            </a:extLst>
          </p:cNvPr>
          <p:cNvSpPr>
            <a:spLocks noGrp="1"/>
          </p:cNvSpPr>
          <p:nvPr>
            <p:ph type="title"/>
          </p:nvPr>
        </p:nvSpPr>
        <p:spPr>
          <a:xfrm>
            <a:off x="725214" y="1204108"/>
            <a:ext cx="2002054" cy="1781175"/>
          </a:xfrm>
        </p:spPr>
        <p:txBody>
          <a:bodyPr>
            <a:normAutofit/>
          </a:bodyPr>
          <a:lstStyle/>
          <a:p>
            <a:r>
              <a:rPr lang="en-US" sz="2400" dirty="0">
                <a:solidFill>
                  <a:srgbClr val="FFFFFF"/>
                </a:solidFill>
              </a:rPr>
              <a:t>Logic gates in ICs</a:t>
            </a:r>
          </a:p>
        </p:txBody>
      </p:sp>
      <p:sp>
        <p:nvSpPr>
          <p:cNvPr id="8" name="Content Placeholder 7">
            <a:extLst>
              <a:ext uri="{FF2B5EF4-FFF2-40B4-BE49-F238E27FC236}">
                <a16:creationId xmlns:a16="http://schemas.microsoft.com/office/drawing/2014/main" id="{A7652FAA-9844-4035-B78D-B6C1CD53A2AE}"/>
              </a:ext>
            </a:extLst>
          </p:cNvPr>
          <p:cNvSpPr>
            <a:spLocks noGrp="1"/>
          </p:cNvSpPr>
          <p:nvPr>
            <p:ph idx="1"/>
          </p:nvPr>
        </p:nvSpPr>
        <p:spPr>
          <a:xfrm>
            <a:off x="725213" y="3355130"/>
            <a:ext cx="2506882" cy="2890027"/>
          </a:xfrm>
        </p:spPr>
        <p:txBody>
          <a:bodyPr>
            <a:normAutofit/>
          </a:bodyPr>
          <a:lstStyle/>
          <a:p>
            <a:r>
              <a:rPr lang="en-US" sz="1800" dirty="0"/>
              <a:t>This is the 7400 IC.</a:t>
            </a:r>
          </a:p>
          <a:p>
            <a:r>
              <a:rPr lang="en-US" sz="1800" dirty="0"/>
              <a:t>You may notice the dot at the end of OR. This is the NOR gate.</a:t>
            </a:r>
          </a:p>
          <a:p>
            <a:r>
              <a:rPr lang="en-US" sz="1800" dirty="0"/>
              <a:t>There are hundreds of millions of these gates in a CPU.</a:t>
            </a:r>
          </a:p>
        </p:txBody>
      </p:sp>
      <p:pic>
        <p:nvPicPr>
          <p:cNvPr id="2050" name="Picture 2" descr="7402 Quad 2-input NOR Gates.PNG">
            <a:extLst>
              <a:ext uri="{FF2B5EF4-FFF2-40B4-BE49-F238E27FC236}">
                <a16:creationId xmlns:a16="http://schemas.microsoft.com/office/drawing/2014/main" id="{F9C775E9-1D0B-4E18-9BC5-62370C683858}"/>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496576" y="1037475"/>
            <a:ext cx="5177792" cy="4660013"/>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76A807C0-1983-43AE-B8A8-5D91272DF58C}"/>
              </a:ext>
            </a:extLst>
          </p:cNvPr>
          <p:cNvSpPr>
            <a:spLocks noGrp="1"/>
          </p:cNvSpPr>
          <p:nvPr>
            <p:ph type="sldNum" sz="quarter" idx="12"/>
          </p:nvPr>
        </p:nvSpPr>
        <p:spPr>
          <a:xfrm>
            <a:off x="7743825" y="6356350"/>
            <a:ext cx="771525" cy="365125"/>
          </a:xfrm>
        </p:spPr>
        <p:txBody>
          <a:bodyPr>
            <a:normAutofit/>
          </a:bodyPr>
          <a:lstStyle/>
          <a:p>
            <a:pPr>
              <a:spcAft>
                <a:spcPts val="600"/>
              </a:spcAft>
            </a:pPr>
            <a:fld id="{0B02C7C3-1F9D-495C-A818-668CCDC0E8E2}" type="slidenum">
              <a:rPr lang="en-US" sz="1000">
                <a:solidFill>
                  <a:srgbClr val="C00000"/>
                </a:solidFill>
              </a:rPr>
              <a:pPr>
                <a:spcAft>
                  <a:spcPts val="600"/>
                </a:spcAft>
              </a:pPr>
              <a:t>41</a:t>
            </a:fld>
            <a:endParaRPr lang="en-US" sz="1000">
              <a:solidFill>
                <a:srgbClr val="C00000"/>
              </a:solidFill>
            </a:endParaRPr>
          </a:p>
        </p:txBody>
      </p:sp>
      <p:sp>
        <p:nvSpPr>
          <p:cNvPr id="9" name="TextBox 8">
            <a:extLst>
              <a:ext uri="{FF2B5EF4-FFF2-40B4-BE49-F238E27FC236}">
                <a16:creationId xmlns:a16="http://schemas.microsoft.com/office/drawing/2014/main" id="{C6F43CC4-8E95-485C-B330-AD018A5F07C9}"/>
              </a:ext>
            </a:extLst>
          </p:cNvPr>
          <p:cNvSpPr txBox="1"/>
          <p:nvPr/>
        </p:nvSpPr>
        <p:spPr>
          <a:xfrm>
            <a:off x="856035" y="6124306"/>
            <a:ext cx="6984460" cy="646331"/>
          </a:xfrm>
          <a:prstGeom prst="rect">
            <a:avLst/>
          </a:prstGeom>
          <a:noFill/>
        </p:spPr>
        <p:txBody>
          <a:bodyPr wrap="square" rtlCol="0">
            <a:spAutoFit/>
          </a:bodyPr>
          <a:lstStyle/>
          <a:p>
            <a:r>
              <a:rPr lang="en-US" dirty="0">
                <a:solidFill>
                  <a:srgbClr val="C00000"/>
                </a:solidFill>
              </a:rPr>
              <a:t>By </a:t>
            </a:r>
            <a:r>
              <a:rPr lang="en-US" dirty="0" err="1">
                <a:solidFill>
                  <a:srgbClr val="C00000"/>
                </a:solidFill>
              </a:rPr>
              <a:t>Tosaka</a:t>
            </a:r>
            <a:r>
              <a:rPr lang="en-US" dirty="0">
                <a:solidFill>
                  <a:srgbClr val="C00000"/>
                </a:solidFill>
              </a:rPr>
              <a:t> - Author's original, CC BY 3.0, https://commons.wikimedia.org/w/index.php?curid=6518691</a:t>
            </a:r>
          </a:p>
        </p:txBody>
      </p:sp>
    </p:spTree>
    <p:extLst>
      <p:ext uri="{BB962C8B-B14F-4D97-AF65-F5344CB8AC3E}">
        <p14:creationId xmlns:p14="http://schemas.microsoft.com/office/powerpoint/2010/main" val="238828787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FEB22-16B3-49CD-A144-51C4C22C5CDC}"/>
              </a:ext>
            </a:extLst>
          </p:cNvPr>
          <p:cNvSpPr>
            <a:spLocks noGrp="1"/>
          </p:cNvSpPr>
          <p:nvPr>
            <p:ph type="title"/>
          </p:nvPr>
        </p:nvSpPr>
        <p:spPr/>
        <p:txBody>
          <a:bodyPr/>
          <a:lstStyle/>
          <a:p>
            <a:r>
              <a:rPr lang="en-US" dirty="0"/>
              <a:t>Binary in the Nature</a:t>
            </a:r>
          </a:p>
        </p:txBody>
      </p:sp>
      <p:sp>
        <p:nvSpPr>
          <p:cNvPr id="3" name="Content Placeholder 2">
            <a:extLst>
              <a:ext uri="{FF2B5EF4-FFF2-40B4-BE49-F238E27FC236}">
                <a16:creationId xmlns:a16="http://schemas.microsoft.com/office/drawing/2014/main" id="{3B151F53-7F61-4771-9E4E-EC8C6AF88793}"/>
              </a:ext>
            </a:extLst>
          </p:cNvPr>
          <p:cNvSpPr>
            <a:spLocks noGrp="1"/>
          </p:cNvSpPr>
          <p:nvPr>
            <p:ph idx="1"/>
          </p:nvPr>
        </p:nvSpPr>
        <p:spPr/>
        <p:txBody>
          <a:bodyPr/>
          <a:lstStyle/>
          <a:p>
            <a:r>
              <a:rPr lang="en-US" dirty="0"/>
              <a:t>There is one important that work “similar” to binary. It’s actually our DNA.</a:t>
            </a:r>
          </a:p>
        </p:txBody>
      </p:sp>
      <p:sp>
        <p:nvSpPr>
          <p:cNvPr id="4" name="Slide Number Placeholder 3">
            <a:extLst>
              <a:ext uri="{FF2B5EF4-FFF2-40B4-BE49-F238E27FC236}">
                <a16:creationId xmlns:a16="http://schemas.microsoft.com/office/drawing/2014/main" id="{3564800F-8D51-4368-9A94-6F098A5255FC}"/>
              </a:ext>
            </a:extLst>
          </p:cNvPr>
          <p:cNvSpPr>
            <a:spLocks noGrp="1"/>
          </p:cNvSpPr>
          <p:nvPr>
            <p:ph type="sldNum" sz="quarter" idx="12"/>
          </p:nvPr>
        </p:nvSpPr>
        <p:spPr/>
        <p:txBody>
          <a:bodyPr/>
          <a:lstStyle/>
          <a:p>
            <a:fld id="{0B02C7C3-1F9D-495C-A818-668CCDC0E8E2}" type="slidenum">
              <a:rPr lang="en-US" smtClean="0">
                <a:solidFill>
                  <a:srgbClr val="C00000"/>
                </a:solidFill>
              </a:rPr>
              <a:t>42</a:t>
            </a:fld>
            <a:endParaRPr lang="en-US">
              <a:solidFill>
                <a:srgbClr val="C00000"/>
              </a:solidFill>
            </a:endParaRPr>
          </a:p>
        </p:txBody>
      </p:sp>
      <p:pic>
        <p:nvPicPr>
          <p:cNvPr id="7" name="Picture 6">
            <a:extLst>
              <a:ext uri="{FF2B5EF4-FFF2-40B4-BE49-F238E27FC236}">
                <a16:creationId xmlns:a16="http://schemas.microsoft.com/office/drawing/2014/main" id="{201584CD-749A-42F9-9E62-B12024DE5204}"/>
              </a:ext>
            </a:extLst>
          </p:cNvPr>
          <p:cNvPicPr>
            <a:picLocks noChangeAspect="1"/>
          </p:cNvPicPr>
          <p:nvPr/>
        </p:nvPicPr>
        <p:blipFill>
          <a:blip r:embed="rId2"/>
          <a:stretch>
            <a:fillRect/>
          </a:stretch>
        </p:blipFill>
        <p:spPr>
          <a:xfrm>
            <a:off x="1410511" y="2684608"/>
            <a:ext cx="6322978" cy="3808266"/>
          </a:xfrm>
          <a:prstGeom prst="rect">
            <a:avLst/>
          </a:prstGeom>
        </p:spPr>
      </p:pic>
      <p:sp>
        <p:nvSpPr>
          <p:cNvPr id="8" name="Rectangle 7">
            <a:extLst>
              <a:ext uri="{FF2B5EF4-FFF2-40B4-BE49-F238E27FC236}">
                <a16:creationId xmlns:a16="http://schemas.microsoft.com/office/drawing/2014/main" id="{22B866C4-E367-457C-8C38-D5159A09BFD8}"/>
              </a:ext>
            </a:extLst>
          </p:cNvPr>
          <p:cNvSpPr/>
          <p:nvPr/>
        </p:nvSpPr>
        <p:spPr>
          <a:xfrm>
            <a:off x="1673158" y="6429644"/>
            <a:ext cx="5019472" cy="369332"/>
          </a:xfrm>
          <a:prstGeom prst="rect">
            <a:avLst/>
          </a:prstGeom>
        </p:spPr>
        <p:txBody>
          <a:bodyPr wrap="square">
            <a:spAutoFit/>
          </a:bodyPr>
          <a:lstStyle/>
          <a:p>
            <a:r>
              <a:rPr lang="en-US" dirty="0">
                <a:hlinkClick r:id="rId3"/>
              </a:rPr>
              <a:t>https://en.wikipedia.org/wiki/DNA_codon_table</a:t>
            </a:r>
            <a:endParaRPr lang="en-US" dirty="0"/>
          </a:p>
        </p:txBody>
      </p:sp>
    </p:spTree>
    <p:extLst>
      <p:ext uri="{BB962C8B-B14F-4D97-AF65-F5344CB8AC3E}">
        <p14:creationId xmlns:p14="http://schemas.microsoft.com/office/powerpoint/2010/main" val="233572157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CFA8F8-A815-4647-A15C-11392B35398F}"/>
              </a:ext>
            </a:extLst>
          </p:cNvPr>
          <p:cNvSpPr>
            <a:spLocks noGrp="1"/>
          </p:cNvSpPr>
          <p:nvPr>
            <p:ph type="title"/>
          </p:nvPr>
        </p:nvSpPr>
        <p:spPr>
          <a:xfrm>
            <a:off x="491490" y="365125"/>
            <a:ext cx="3840085" cy="1692794"/>
          </a:xfrm>
        </p:spPr>
        <p:txBody>
          <a:bodyPr>
            <a:normAutofit/>
          </a:bodyPr>
          <a:lstStyle/>
          <a:p>
            <a:r>
              <a:rPr lang="en-US" dirty="0"/>
              <a:t>Wait, what?</a:t>
            </a:r>
          </a:p>
        </p:txBody>
      </p:sp>
      <p:cxnSp>
        <p:nvCxnSpPr>
          <p:cNvPr id="10" name="Straight Arrow Connector 9">
            <a:extLst>
              <a:ext uri="{FF2B5EF4-FFF2-40B4-BE49-F238E27FC236}">
                <a16:creationId xmlns:a16="http://schemas.microsoft.com/office/drawing/2014/main" id="{E4A809D5-3600-46D4-A466-67F2349A54F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1490" y="2316480"/>
            <a:ext cx="3429000" cy="0"/>
          </a:xfrm>
          <a:prstGeom prst="straightConnector1">
            <a:avLst/>
          </a:prstGeom>
          <a:ln w="19050" cap="sq">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7F8E8FAC-B774-48EC-9028-A9360BA171B9}"/>
              </a:ext>
            </a:extLst>
          </p:cNvPr>
          <p:cNvSpPr>
            <a:spLocks noGrp="1"/>
          </p:cNvSpPr>
          <p:nvPr>
            <p:ph idx="1"/>
          </p:nvPr>
        </p:nvSpPr>
        <p:spPr>
          <a:xfrm>
            <a:off x="491490" y="2575034"/>
            <a:ext cx="3840085" cy="3462228"/>
          </a:xfrm>
        </p:spPr>
        <p:txBody>
          <a:bodyPr>
            <a:normAutofit/>
          </a:bodyPr>
          <a:lstStyle/>
          <a:p>
            <a:r>
              <a:rPr lang="en-US" sz="1600" dirty="0"/>
              <a:t>There are 4 bases, right? We can try to represent:</a:t>
            </a:r>
          </a:p>
        </p:txBody>
      </p:sp>
      <p:sp>
        <p:nvSpPr>
          <p:cNvPr id="4" name="Slide Number Placeholder 3">
            <a:extLst>
              <a:ext uri="{FF2B5EF4-FFF2-40B4-BE49-F238E27FC236}">
                <a16:creationId xmlns:a16="http://schemas.microsoft.com/office/drawing/2014/main" id="{5EFB034C-05F6-4925-8C2E-39595BF2040E}"/>
              </a:ext>
            </a:extLst>
          </p:cNvPr>
          <p:cNvSpPr>
            <a:spLocks noGrp="1"/>
          </p:cNvSpPr>
          <p:nvPr>
            <p:ph type="sldNum" sz="quarter" idx="12"/>
          </p:nvPr>
        </p:nvSpPr>
        <p:spPr>
          <a:xfrm>
            <a:off x="5206365" y="6356350"/>
            <a:ext cx="874395" cy="365125"/>
          </a:xfrm>
        </p:spPr>
        <p:txBody>
          <a:bodyPr>
            <a:normAutofit/>
          </a:bodyPr>
          <a:lstStyle/>
          <a:p>
            <a:pPr>
              <a:lnSpc>
                <a:spcPct val="90000"/>
              </a:lnSpc>
              <a:spcAft>
                <a:spcPts val="600"/>
              </a:spcAft>
            </a:pPr>
            <a:fld id="{0B02C7C3-1F9D-495C-A818-668CCDC0E8E2}" type="slidenum">
              <a:rPr lang="en-US" sz="1900" smtClean="0">
                <a:solidFill>
                  <a:srgbClr val="C00000"/>
                </a:solidFill>
              </a:rPr>
              <a:pPr>
                <a:lnSpc>
                  <a:spcPct val="90000"/>
                </a:lnSpc>
                <a:spcAft>
                  <a:spcPts val="600"/>
                </a:spcAft>
              </a:pPr>
              <a:t>43</a:t>
            </a:fld>
            <a:endParaRPr lang="en-US" sz="1900">
              <a:solidFill>
                <a:srgbClr val="C00000"/>
              </a:solidFill>
            </a:endParaRPr>
          </a:p>
        </p:txBody>
      </p:sp>
      <p:pic>
        <p:nvPicPr>
          <p:cNvPr id="5" name="Picture 4">
            <a:extLst>
              <a:ext uri="{FF2B5EF4-FFF2-40B4-BE49-F238E27FC236}">
                <a16:creationId xmlns:a16="http://schemas.microsoft.com/office/drawing/2014/main" id="{E66DFB40-C758-449B-B8BD-AD8BBBEB2994}"/>
              </a:ext>
            </a:extLst>
          </p:cNvPr>
          <p:cNvPicPr>
            <a:picLocks noChangeAspect="1"/>
          </p:cNvPicPr>
          <p:nvPr/>
        </p:nvPicPr>
        <p:blipFill rotWithShape="1">
          <a:blip r:embed="rId2"/>
          <a:srcRect l="30210" r="28192" b="-1"/>
          <a:stretch/>
        </p:blipFill>
        <p:spPr>
          <a:xfrm>
            <a:off x="4409136" y="10"/>
            <a:ext cx="4734863" cy="6857987"/>
          </a:xfrm>
          <a:custGeom>
            <a:avLst/>
            <a:gdLst>
              <a:gd name="connsiteX0" fmla="*/ 65565 w 6313150"/>
              <a:gd name="connsiteY0" fmla="*/ 0 h 6857997"/>
              <a:gd name="connsiteX1" fmla="*/ 6313150 w 6313150"/>
              <a:gd name="connsiteY1" fmla="*/ 0 h 6857997"/>
              <a:gd name="connsiteX2" fmla="*/ 6313150 w 6313150"/>
              <a:gd name="connsiteY2" fmla="*/ 6857997 h 6857997"/>
              <a:gd name="connsiteX3" fmla="*/ 3293946 w 6313150"/>
              <a:gd name="connsiteY3" fmla="*/ 6857997 h 6857997"/>
              <a:gd name="connsiteX4" fmla="*/ 3235857 w 6313150"/>
              <a:gd name="connsiteY4" fmla="*/ 6823061 h 6857997"/>
              <a:gd name="connsiteX5" fmla="*/ 0 w 6313150"/>
              <a:gd name="connsiteY5" fmla="*/ 951803 h 6857997"/>
              <a:gd name="connsiteX6" fmla="*/ 31536 w 6313150"/>
              <a:gd name="connsiteY6" fmla="*/ 285771 h 6857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13150" h="6857997">
                <a:moveTo>
                  <a:pt x="65565" y="0"/>
                </a:moveTo>
                <a:lnTo>
                  <a:pt x="6313150" y="0"/>
                </a:lnTo>
                <a:lnTo>
                  <a:pt x="6313150" y="6857997"/>
                </a:lnTo>
                <a:lnTo>
                  <a:pt x="3293946" y="6857997"/>
                </a:lnTo>
                <a:lnTo>
                  <a:pt x="3235857" y="6823061"/>
                </a:lnTo>
                <a:cubicBezTo>
                  <a:pt x="1291240" y="5592803"/>
                  <a:pt x="0" y="3423096"/>
                  <a:pt x="0" y="951803"/>
                </a:cubicBezTo>
                <a:cubicBezTo>
                  <a:pt x="0" y="727140"/>
                  <a:pt x="10673" y="504970"/>
                  <a:pt x="31536" y="285771"/>
                </a:cubicBezTo>
                <a:close/>
              </a:path>
            </a:pathLst>
          </a:custGeom>
        </p:spPr>
      </p:pic>
      <p:graphicFrame>
        <p:nvGraphicFramePr>
          <p:cNvPr id="6" name="Table 5">
            <a:extLst>
              <a:ext uri="{FF2B5EF4-FFF2-40B4-BE49-F238E27FC236}">
                <a16:creationId xmlns:a16="http://schemas.microsoft.com/office/drawing/2014/main" id="{417CCDC2-12D0-40F7-937B-356044B1D36D}"/>
              </a:ext>
            </a:extLst>
          </p:cNvPr>
          <p:cNvGraphicFramePr>
            <a:graphicFrameLocks noGrp="1"/>
          </p:cNvGraphicFramePr>
          <p:nvPr>
            <p:extLst>
              <p:ext uri="{D42A27DB-BD31-4B8C-83A1-F6EECF244321}">
                <p14:modId xmlns:p14="http://schemas.microsoft.com/office/powerpoint/2010/main" val="635305155"/>
              </p:ext>
            </p:extLst>
          </p:nvPr>
        </p:nvGraphicFramePr>
        <p:xfrm>
          <a:off x="1250739" y="3258765"/>
          <a:ext cx="2321586" cy="1921030"/>
        </p:xfrm>
        <a:graphic>
          <a:graphicData uri="http://schemas.openxmlformats.org/drawingml/2006/table">
            <a:tbl>
              <a:tblPr firstRow="1" bandRow="1">
                <a:tableStyleId>{5C22544A-7EE6-4342-B048-85BDC9FD1C3A}</a:tableStyleId>
              </a:tblPr>
              <a:tblGrid>
                <a:gridCol w="1160793">
                  <a:extLst>
                    <a:ext uri="{9D8B030D-6E8A-4147-A177-3AD203B41FA5}">
                      <a16:colId xmlns:a16="http://schemas.microsoft.com/office/drawing/2014/main" val="1965235149"/>
                    </a:ext>
                  </a:extLst>
                </a:gridCol>
                <a:gridCol w="1160793">
                  <a:extLst>
                    <a:ext uri="{9D8B030D-6E8A-4147-A177-3AD203B41FA5}">
                      <a16:colId xmlns:a16="http://schemas.microsoft.com/office/drawing/2014/main" val="1532407319"/>
                    </a:ext>
                  </a:extLst>
                </a:gridCol>
              </a:tblGrid>
              <a:tr h="457990">
                <a:tc>
                  <a:txBody>
                    <a:bodyPr/>
                    <a:lstStyle/>
                    <a:p>
                      <a:r>
                        <a:rPr lang="en-US" dirty="0"/>
                        <a:t>DNA Base</a:t>
                      </a:r>
                    </a:p>
                  </a:txBody>
                  <a:tcPr/>
                </a:tc>
                <a:tc>
                  <a:txBody>
                    <a:bodyPr/>
                    <a:lstStyle/>
                    <a:p>
                      <a:r>
                        <a:rPr lang="en-US" dirty="0"/>
                        <a:t>Binary</a:t>
                      </a:r>
                    </a:p>
                  </a:txBody>
                  <a:tcPr/>
                </a:tc>
                <a:extLst>
                  <a:ext uri="{0D108BD9-81ED-4DB2-BD59-A6C34878D82A}">
                    <a16:rowId xmlns:a16="http://schemas.microsoft.com/office/drawing/2014/main" val="1761429874"/>
                  </a:ext>
                </a:extLst>
              </a:tr>
              <a:tr h="344257">
                <a:tc>
                  <a:txBody>
                    <a:bodyPr/>
                    <a:lstStyle/>
                    <a:p>
                      <a:r>
                        <a:rPr lang="en-US" dirty="0"/>
                        <a:t>T</a:t>
                      </a:r>
                    </a:p>
                  </a:txBody>
                  <a:tcPr/>
                </a:tc>
                <a:tc>
                  <a:txBody>
                    <a:bodyPr/>
                    <a:lstStyle/>
                    <a:p>
                      <a:r>
                        <a:rPr lang="en-US" dirty="0"/>
                        <a:t>00</a:t>
                      </a:r>
                    </a:p>
                  </a:txBody>
                  <a:tcPr/>
                </a:tc>
                <a:extLst>
                  <a:ext uri="{0D108BD9-81ED-4DB2-BD59-A6C34878D82A}">
                    <a16:rowId xmlns:a16="http://schemas.microsoft.com/office/drawing/2014/main" val="2611112193"/>
                  </a:ext>
                </a:extLst>
              </a:tr>
              <a:tr h="344257">
                <a:tc>
                  <a:txBody>
                    <a:bodyPr/>
                    <a:lstStyle/>
                    <a:p>
                      <a:r>
                        <a:rPr lang="en-US" dirty="0"/>
                        <a:t>C</a:t>
                      </a:r>
                    </a:p>
                  </a:txBody>
                  <a:tcPr/>
                </a:tc>
                <a:tc>
                  <a:txBody>
                    <a:bodyPr/>
                    <a:lstStyle/>
                    <a:p>
                      <a:r>
                        <a:rPr lang="en-US" dirty="0"/>
                        <a:t>01</a:t>
                      </a:r>
                    </a:p>
                  </a:txBody>
                  <a:tcPr/>
                </a:tc>
                <a:extLst>
                  <a:ext uri="{0D108BD9-81ED-4DB2-BD59-A6C34878D82A}">
                    <a16:rowId xmlns:a16="http://schemas.microsoft.com/office/drawing/2014/main" val="2028181697"/>
                  </a:ext>
                </a:extLst>
              </a:tr>
              <a:tr h="344257">
                <a:tc>
                  <a:txBody>
                    <a:bodyPr/>
                    <a:lstStyle/>
                    <a:p>
                      <a:r>
                        <a:rPr lang="en-US" dirty="0"/>
                        <a:t>A</a:t>
                      </a:r>
                    </a:p>
                  </a:txBody>
                  <a:tcPr/>
                </a:tc>
                <a:tc>
                  <a:txBody>
                    <a:bodyPr/>
                    <a:lstStyle/>
                    <a:p>
                      <a:r>
                        <a:rPr lang="en-US" dirty="0"/>
                        <a:t>10</a:t>
                      </a:r>
                    </a:p>
                  </a:txBody>
                  <a:tcPr/>
                </a:tc>
                <a:extLst>
                  <a:ext uri="{0D108BD9-81ED-4DB2-BD59-A6C34878D82A}">
                    <a16:rowId xmlns:a16="http://schemas.microsoft.com/office/drawing/2014/main" val="2672271285"/>
                  </a:ext>
                </a:extLst>
              </a:tr>
              <a:tr h="344257">
                <a:tc>
                  <a:txBody>
                    <a:bodyPr/>
                    <a:lstStyle/>
                    <a:p>
                      <a:r>
                        <a:rPr lang="en-US" dirty="0"/>
                        <a:t>G</a:t>
                      </a:r>
                    </a:p>
                  </a:txBody>
                  <a:tcPr/>
                </a:tc>
                <a:tc>
                  <a:txBody>
                    <a:bodyPr/>
                    <a:lstStyle/>
                    <a:p>
                      <a:r>
                        <a:rPr lang="en-US" dirty="0"/>
                        <a:t>11</a:t>
                      </a:r>
                    </a:p>
                  </a:txBody>
                  <a:tcPr/>
                </a:tc>
                <a:extLst>
                  <a:ext uri="{0D108BD9-81ED-4DB2-BD59-A6C34878D82A}">
                    <a16:rowId xmlns:a16="http://schemas.microsoft.com/office/drawing/2014/main" val="241839118"/>
                  </a:ext>
                </a:extLst>
              </a:tr>
            </a:tbl>
          </a:graphicData>
        </a:graphic>
      </p:graphicFrame>
      <p:sp>
        <p:nvSpPr>
          <p:cNvPr id="8" name="TextBox 7">
            <a:extLst>
              <a:ext uri="{FF2B5EF4-FFF2-40B4-BE49-F238E27FC236}">
                <a16:creationId xmlns:a16="http://schemas.microsoft.com/office/drawing/2014/main" id="{04250C35-16E2-4C01-BEC4-D5AF0966B655}"/>
              </a:ext>
            </a:extLst>
          </p:cNvPr>
          <p:cNvSpPr txBox="1"/>
          <p:nvPr/>
        </p:nvSpPr>
        <p:spPr>
          <a:xfrm>
            <a:off x="883325" y="5629403"/>
            <a:ext cx="3056414" cy="369332"/>
          </a:xfrm>
          <a:prstGeom prst="rect">
            <a:avLst/>
          </a:prstGeom>
          <a:noFill/>
        </p:spPr>
        <p:txBody>
          <a:bodyPr wrap="none" rtlCol="0">
            <a:spAutoFit/>
          </a:bodyPr>
          <a:lstStyle/>
          <a:p>
            <a:pPr algn="ctr"/>
            <a:r>
              <a:rPr lang="en-US" dirty="0"/>
              <a:t>Note: It doesn’t work like this.</a:t>
            </a:r>
          </a:p>
        </p:txBody>
      </p:sp>
    </p:spTree>
    <p:extLst>
      <p:ext uri="{BB962C8B-B14F-4D97-AF65-F5344CB8AC3E}">
        <p14:creationId xmlns:p14="http://schemas.microsoft.com/office/powerpoint/2010/main" val="374868412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105C28-F7BC-4206-A5E5-2B0BDB167C43}"/>
              </a:ext>
            </a:extLst>
          </p:cNvPr>
          <p:cNvSpPr>
            <a:spLocks noGrp="1"/>
          </p:cNvSpPr>
          <p:nvPr>
            <p:ph type="title"/>
          </p:nvPr>
        </p:nvSpPr>
        <p:spPr/>
        <p:txBody>
          <a:bodyPr/>
          <a:lstStyle/>
          <a:p>
            <a:r>
              <a:rPr lang="en-US" dirty="0"/>
              <a:t>Store DNA information in binary!</a:t>
            </a:r>
          </a:p>
        </p:txBody>
      </p:sp>
      <p:sp>
        <p:nvSpPr>
          <p:cNvPr id="4" name="Slide Number Placeholder 3">
            <a:extLst>
              <a:ext uri="{FF2B5EF4-FFF2-40B4-BE49-F238E27FC236}">
                <a16:creationId xmlns:a16="http://schemas.microsoft.com/office/drawing/2014/main" id="{2409DBC7-589B-40B9-8547-421F9062FF90}"/>
              </a:ext>
            </a:extLst>
          </p:cNvPr>
          <p:cNvSpPr>
            <a:spLocks noGrp="1"/>
          </p:cNvSpPr>
          <p:nvPr>
            <p:ph type="sldNum" sz="quarter" idx="12"/>
          </p:nvPr>
        </p:nvSpPr>
        <p:spPr/>
        <p:txBody>
          <a:bodyPr/>
          <a:lstStyle/>
          <a:p>
            <a:fld id="{0B02C7C3-1F9D-495C-A818-668CCDC0E8E2}" type="slidenum">
              <a:rPr lang="en-US" smtClean="0">
                <a:solidFill>
                  <a:srgbClr val="C00000"/>
                </a:solidFill>
              </a:rPr>
              <a:t>44</a:t>
            </a:fld>
            <a:endParaRPr lang="en-US">
              <a:solidFill>
                <a:srgbClr val="C00000"/>
              </a:solidFill>
            </a:endParaRPr>
          </a:p>
        </p:txBody>
      </p:sp>
      <p:sp>
        <p:nvSpPr>
          <p:cNvPr id="5" name="Rectangle 1">
            <a:extLst>
              <a:ext uri="{FF2B5EF4-FFF2-40B4-BE49-F238E27FC236}">
                <a16:creationId xmlns:a16="http://schemas.microsoft.com/office/drawing/2014/main" id="{6A08DA19-32D5-48CC-9FF4-D2DE2F9959A1}"/>
              </a:ext>
            </a:extLst>
          </p:cNvPr>
          <p:cNvSpPr>
            <a:spLocks noChangeArrowheads="1"/>
          </p:cNvSpPr>
          <p:nvPr/>
        </p:nvSpPr>
        <p:spPr bwMode="auto">
          <a:xfrm>
            <a:off x="369650" y="1732426"/>
            <a:ext cx="5267468" cy="369332"/>
          </a:xfrm>
          <a:prstGeom prst="rect">
            <a:avLst/>
          </a:prstGeom>
          <a:noFill/>
          <a:ln>
            <a:noFill/>
          </a:ln>
          <a:effec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err="1">
                <a:ln>
                  <a:noFill/>
                </a:ln>
                <a:solidFill>
                  <a:srgbClr val="000000"/>
                </a:solidFill>
                <a:effectLst/>
                <a:latin typeface="Consolas" panose="020B0609020204030204" pitchFamily="49" charset="0"/>
                <a:ea typeface="Courier New" panose="02070309020205020404" pitchFamily="49" charset="0"/>
              </a:rPr>
              <a:t>atgagagcggtccatctccttgcggtgagc</a:t>
            </a:r>
            <a:endParaRPr kumimoji="0" lang="en-US" altLang="en-US" sz="2400" b="0" i="0" u="none" strike="noStrike" cap="none" normalizeH="0" baseline="0" dirty="0">
              <a:ln>
                <a:noFill/>
              </a:ln>
              <a:solidFill>
                <a:schemeClr val="tx1"/>
              </a:solidFill>
              <a:effectLst/>
              <a:latin typeface="Consolas" panose="020B0609020204030204" pitchFamily="49" charset="0"/>
            </a:endParaRPr>
          </a:p>
        </p:txBody>
      </p:sp>
      <p:sp>
        <p:nvSpPr>
          <p:cNvPr id="6" name="Rectangle 5">
            <a:extLst>
              <a:ext uri="{FF2B5EF4-FFF2-40B4-BE49-F238E27FC236}">
                <a16:creationId xmlns:a16="http://schemas.microsoft.com/office/drawing/2014/main" id="{3B635026-FD7A-4C59-B523-6E59114CFE9D}"/>
              </a:ext>
            </a:extLst>
          </p:cNvPr>
          <p:cNvSpPr/>
          <p:nvPr/>
        </p:nvSpPr>
        <p:spPr>
          <a:xfrm>
            <a:off x="369650" y="5982812"/>
            <a:ext cx="8404699" cy="738664"/>
          </a:xfrm>
          <a:prstGeom prst="rect">
            <a:avLst/>
          </a:prstGeom>
        </p:spPr>
        <p:txBody>
          <a:bodyPr wrap="square">
            <a:spAutoFit/>
          </a:bodyPr>
          <a:lstStyle/>
          <a:p>
            <a:r>
              <a:rPr lang="en-US" altLang="ja-JP" sz="1400" dirty="0"/>
              <a:t>※ </a:t>
            </a:r>
            <a:r>
              <a:rPr lang="en-US" sz="1400" dirty="0"/>
              <a:t>(</a:t>
            </a:r>
            <a:r>
              <a:rPr lang="en-US" sz="1400" dirty="0" err="1"/>
              <a:t>Tani</a:t>
            </a:r>
            <a:r>
              <a:rPr lang="en-US" sz="1400" dirty="0"/>
              <a:t> et al., 2015)</a:t>
            </a:r>
          </a:p>
          <a:p>
            <a:r>
              <a:rPr lang="en-US" sz="1400" dirty="0"/>
              <a:t>First 30 bases of gene data of </a:t>
            </a:r>
            <a:r>
              <a:rPr lang="en-US" sz="1400" dirty="0" err="1"/>
              <a:t>XoxF</a:t>
            </a:r>
            <a:r>
              <a:rPr lang="en-US" sz="1400" dirty="0"/>
              <a:t> methanol dehydrogenase from </a:t>
            </a:r>
            <a:r>
              <a:rPr lang="en-US" sz="1400" i="1" dirty="0"/>
              <a:t>Methylobacterium </a:t>
            </a:r>
            <a:r>
              <a:rPr lang="en-US" sz="1400" i="1" dirty="0" err="1"/>
              <a:t>aquaticum</a:t>
            </a:r>
            <a:r>
              <a:rPr lang="en-US" sz="1400" i="1" dirty="0"/>
              <a:t> </a:t>
            </a:r>
            <a:r>
              <a:rPr lang="en-US" sz="1400" dirty="0"/>
              <a:t>22A: </a:t>
            </a:r>
            <a:r>
              <a:rPr lang="en-US" sz="1400" dirty="0">
                <a:hlinkClick r:id="rId2"/>
              </a:rPr>
              <a:t>https://www.ncbi.nlm.nih.gov/nuccore/NZ_AP014704.1?report=genbank&amp;from=962518&amp;to=964320</a:t>
            </a:r>
            <a:endParaRPr lang="en-US" sz="1400" dirty="0"/>
          </a:p>
        </p:txBody>
      </p:sp>
      <p:graphicFrame>
        <p:nvGraphicFramePr>
          <p:cNvPr id="8" name="Table 7">
            <a:extLst>
              <a:ext uri="{FF2B5EF4-FFF2-40B4-BE49-F238E27FC236}">
                <a16:creationId xmlns:a16="http://schemas.microsoft.com/office/drawing/2014/main" id="{758535AD-B3D6-495D-89EF-E2483EC501C2}"/>
              </a:ext>
            </a:extLst>
          </p:cNvPr>
          <p:cNvGraphicFramePr>
            <a:graphicFrameLocks noGrp="1"/>
          </p:cNvGraphicFramePr>
          <p:nvPr>
            <p:extLst>
              <p:ext uri="{D42A27DB-BD31-4B8C-83A1-F6EECF244321}">
                <p14:modId xmlns:p14="http://schemas.microsoft.com/office/powerpoint/2010/main" val="670805245"/>
              </p:ext>
            </p:extLst>
          </p:nvPr>
        </p:nvGraphicFramePr>
        <p:xfrm>
          <a:off x="777472" y="2930449"/>
          <a:ext cx="2321586" cy="1921030"/>
        </p:xfrm>
        <a:graphic>
          <a:graphicData uri="http://schemas.openxmlformats.org/drawingml/2006/table">
            <a:tbl>
              <a:tblPr firstRow="1" bandRow="1">
                <a:tableStyleId>{5C22544A-7EE6-4342-B048-85BDC9FD1C3A}</a:tableStyleId>
              </a:tblPr>
              <a:tblGrid>
                <a:gridCol w="1160793">
                  <a:extLst>
                    <a:ext uri="{9D8B030D-6E8A-4147-A177-3AD203B41FA5}">
                      <a16:colId xmlns:a16="http://schemas.microsoft.com/office/drawing/2014/main" val="1965235149"/>
                    </a:ext>
                  </a:extLst>
                </a:gridCol>
                <a:gridCol w="1160793">
                  <a:extLst>
                    <a:ext uri="{9D8B030D-6E8A-4147-A177-3AD203B41FA5}">
                      <a16:colId xmlns:a16="http://schemas.microsoft.com/office/drawing/2014/main" val="1532407319"/>
                    </a:ext>
                  </a:extLst>
                </a:gridCol>
              </a:tblGrid>
              <a:tr h="457990">
                <a:tc>
                  <a:txBody>
                    <a:bodyPr/>
                    <a:lstStyle/>
                    <a:p>
                      <a:r>
                        <a:rPr lang="en-US" dirty="0"/>
                        <a:t>DNA Base</a:t>
                      </a:r>
                    </a:p>
                  </a:txBody>
                  <a:tcPr/>
                </a:tc>
                <a:tc>
                  <a:txBody>
                    <a:bodyPr/>
                    <a:lstStyle/>
                    <a:p>
                      <a:r>
                        <a:rPr lang="en-US" dirty="0"/>
                        <a:t>Binary</a:t>
                      </a:r>
                    </a:p>
                  </a:txBody>
                  <a:tcPr/>
                </a:tc>
                <a:extLst>
                  <a:ext uri="{0D108BD9-81ED-4DB2-BD59-A6C34878D82A}">
                    <a16:rowId xmlns:a16="http://schemas.microsoft.com/office/drawing/2014/main" val="1761429874"/>
                  </a:ext>
                </a:extLst>
              </a:tr>
              <a:tr h="344257">
                <a:tc>
                  <a:txBody>
                    <a:bodyPr/>
                    <a:lstStyle/>
                    <a:p>
                      <a:r>
                        <a:rPr lang="en-US" dirty="0"/>
                        <a:t>T</a:t>
                      </a:r>
                    </a:p>
                  </a:txBody>
                  <a:tcPr/>
                </a:tc>
                <a:tc>
                  <a:txBody>
                    <a:bodyPr/>
                    <a:lstStyle/>
                    <a:p>
                      <a:r>
                        <a:rPr lang="en-US" dirty="0"/>
                        <a:t>00</a:t>
                      </a:r>
                    </a:p>
                  </a:txBody>
                  <a:tcPr/>
                </a:tc>
                <a:extLst>
                  <a:ext uri="{0D108BD9-81ED-4DB2-BD59-A6C34878D82A}">
                    <a16:rowId xmlns:a16="http://schemas.microsoft.com/office/drawing/2014/main" val="2611112193"/>
                  </a:ext>
                </a:extLst>
              </a:tr>
              <a:tr h="344257">
                <a:tc>
                  <a:txBody>
                    <a:bodyPr/>
                    <a:lstStyle/>
                    <a:p>
                      <a:r>
                        <a:rPr lang="en-US" dirty="0"/>
                        <a:t>C</a:t>
                      </a:r>
                    </a:p>
                  </a:txBody>
                  <a:tcPr/>
                </a:tc>
                <a:tc>
                  <a:txBody>
                    <a:bodyPr/>
                    <a:lstStyle/>
                    <a:p>
                      <a:r>
                        <a:rPr lang="en-US" dirty="0"/>
                        <a:t>01</a:t>
                      </a:r>
                    </a:p>
                  </a:txBody>
                  <a:tcPr/>
                </a:tc>
                <a:extLst>
                  <a:ext uri="{0D108BD9-81ED-4DB2-BD59-A6C34878D82A}">
                    <a16:rowId xmlns:a16="http://schemas.microsoft.com/office/drawing/2014/main" val="2028181697"/>
                  </a:ext>
                </a:extLst>
              </a:tr>
              <a:tr h="344257">
                <a:tc>
                  <a:txBody>
                    <a:bodyPr/>
                    <a:lstStyle/>
                    <a:p>
                      <a:r>
                        <a:rPr lang="en-US" dirty="0"/>
                        <a:t>A</a:t>
                      </a:r>
                    </a:p>
                  </a:txBody>
                  <a:tcPr/>
                </a:tc>
                <a:tc>
                  <a:txBody>
                    <a:bodyPr/>
                    <a:lstStyle/>
                    <a:p>
                      <a:r>
                        <a:rPr lang="en-US" dirty="0"/>
                        <a:t>10</a:t>
                      </a:r>
                    </a:p>
                  </a:txBody>
                  <a:tcPr/>
                </a:tc>
                <a:extLst>
                  <a:ext uri="{0D108BD9-81ED-4DB2-BD59-A6C34878D82A}">
                    <a16:rowId xmlns:a16="http://schemas.microsoft.com/office/drawing/2014/main" val="2672271285"/>
                  </a:ext>
                </a:extLst>
              </a:tr>
              <a:tr h="157185">
                <a:tc>
                  <a:txBody>
                    <a:bodyPr/>
                    <a:lstStyle/>
                    <a:p>
                      <a:r>
                        <a:rPr lang="en-US" dirty="0"/>
                        <a:t>G</a:t>
                      </a:r>
                    </a:p>
                  </a:txBody>
                  <a:tcPr/>
                </a:tc>
                <a:tc>
                  <a:txBody>
                    <a:bodyPr/>
                    <a:lstStyle/>
                    <a:p>
                      <a:r>
                        <a:rPr lang="en-US" dirty="0"/>
                        <a:t>11</a:t>
                      </a:r>
                    </a:p>
                  </a:txBody>
                  <a:tcPr/>
                </a:tc>
                <a:extLst>
                  <a:ext uri="{0D108BD9-81ED-4DB2-BD59-A6C34878D82A}">
                    <a16:rowId xmlns:a16="http://schemas.microsoft.com/office/drawing/2014/main" val="241839118"/>
                  </a:ext>
                </a:extLst>
              </a:tr>
            </a:tbl>
          </a:graphicData>
        </a:graphic>
      </p:graphicFrame>
      <p:sp>
        <p:nvSpPr>
          <p:cNvPr id="9" name="Arrow: Down 8">
            <a:extLst>
              <a:ext uri="{FF2B5EF4-FFF2-40B4-BE49-F238E27FC236}">
                <a16:creationId xmlns:a16="http://schemas.microsoft.com/office/drawing/2014/main" id="{7D84529E-7DAD-43EE-848C-23A29730AC0C}"/>
              </a:ext>
            </a:extLst>
          </p:cNvPr>
          <p:cNvSpPr/>
          <p:nvPr/>
        </p:nvSpPr>
        <p:spPr>
          <a:xfrm>
            <a:off x="1605064" y="2198451"/>
            <a:ext cx="642025" cy="60311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Arrow: Right 9">
            <a:extLst>
              <a:ext uri="{FF2B5EF4-FFF2-40B4-BE49-F238E27FC236}">
                <a16:creationId xmlns:a16="http://schemas.microsoft.com/office/drawing/2014/main" id="{053EE51A-E916-491A-A572-E14A87ECF89B}"/>
              </a:ext>
            </a:extLst>
          </p:cNvPr>
          <p:cNvSpPr/>
          <p:nvPr/>
        </p:nvSpPr>
        <p:spPr>
          <a:xfrm>
            <a:off x="3336587" y="3619998"/>
            <a:ext cx="1605064" cy="73866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140EB72-582C-40EA-93BD-35A348E514DA}"/>
              </a:ext>
            </a:extLst>
          </p:cNvPr>
          <p:cNvSpPr/>
          <p:nvPr/>
        </p:nvSpPr>
        <p:spPr>
          <a:xfrm>
            <a:off x="5145932" y="3204500"/>
            <a:ext cx="3220596" cy="1569660"/>
          </a:xfrm>
          <a:prstGeom prst="rect">
            <a:avLst/>
          </a:prstGeom>
        </p:spPr>
        <p:txBody>
          <a:bodyPr wrap="square">
            <a:spAutoFit/>
          </a:bodyPr>
          <a:lstStyle/>
          <a:p>
            <a:r>
              <a:rPr lang="en-US" sz="2400" dirty="0"/>
              <a:t>100011 101110 110111 110001 011000 010001 010000 110111 110011 101101</a:t>
            </a:r>
          </a:p>
        </p:txBody>
      </p:sp>
      <p:sp>
        <p:nvSpPr>
          <p:cNvPr id="12" name="TextBox 11">
            <a:extLst>
              <a:ext uri="{FF2B5EF4-FFF2-40B4-BE49-F238E27FC236}">
                <a16:creationId xmlns:a16="http://schemas.microsoft.com/office/drawing/2014/main" id="{8669A797-09B0-411D-A3B6-F76B38C64927}"/>
              </a:ext>
            </a:extLst>
          </p:cNvPr>
          <p:cNvSpPr txBox="1"/>
          <p:nvPr/>
        </p:nvSpPr>
        <p:spPr>
          <a:xfrm>
            <a:off x="3003384" y="2110683"/>
            <a:ext cx="1452642" cy="523220"/>
          </a:xfrm>
          <a:prstGeom prst="rect">
            <a:avLst/>
          </a:prstGeom>
          <a:noFill/>
        </p:spPr>
        <p:txBody>
          <a:bodyPr wrap="none" rtlCol="0">
            <a:spAutoFit/>
          </a:bodyPr>
          <a:lstStyle/>
          <a:p>
            <a:r>
              <a:rPr lang="en-US" sz="2800" dirty="0"/>
              <a:t>30 bases</a:t>
            </a:r>
          </a:p>
        </p:txBody>
      </p:sp>
      <p:sp>
        <p:nvSpPr>
          <p:cNvPr id="13" name="TextBox 12">
            <a:extLst>
              <a:ext uri="{FF2B5EF4-FFF2-40B4-BE49-F238E27FC236}">
                <a16:creationId xmlns:a16="http://schemas.microsoft.com/office/drawing/2014/main" id="{6E51A8F1-080A-4C73-B3A1-FC4DA2D4B443}"/>
              </a:ext>
            </a:extLst>
          </p:cNvPr>
          <p:cNvSpPr txBox="1"/>
          <p:nvPr/>
        </p:nvSpPr>
        <p:spPr>
          <a:xfrm>
            <a:off x="5346549" y="2575068"/>
            <a:ext cx="2819362" cy="523220"/>
          </a:xfrm>
          <a:prstGeom prst="rect">
            <a:avLst/>
          </a:prstGeom>
          <a:noFill/>
        </p:spPr>
        <p:txBody>
          <a:bodyPr wrap="none" rtlCol="0">
            <a:spAutoFit/>
          </a:bodyPr>
          <a:lstStyle/>
          <a:p>
            <a:r>
              <a:rPr lang="en-US" sz="2800" dirty="0"/>
              <a:t>60 bits = ~ 8 bytes</a:t>
            </a:r>
          </a:p>
        </p:txBody>
      </p:sp>
      <p:sp>
        <p:nvSpPr>
          <p:cNvPr id="14" name="TextBox 13">
            <a:extLst>
              <a:ext uri="{FF2B5EF4-FFF2-40B4-BE49-F238E27FC236}">
                <a16:creationId xmlns:a16="http://schemas.microsoft.com/office/drawing/2014/main" id="{B8446279-A4A7-4275-94D0-17280CEDC407}"/>
              </a:ext>
            </a:extLst>
          </p:cNvPr>
          <p:cNvSpPr txBox="1"/>
          <p:nvPr/>
        </p:nvSpPr>
        <p:spPr>
          <a:xfrm>
            <a:off x="284698" y="1532260"/>
            <a:ext cx="415498" cy="369332"/>
          </a:xfrm>
          <a:prstGeom prst="rect">
            <a:avLst/>
          </a:prstGeom>
          <a:noFill/>
        </p:spPr>
        <p:txBody>
          <a:bodyPr wrap="none" rtlCol="0">
            <a:spAutoFit/>
          </a:bodyPr>
          <a:lstStyle/>
          <a:p>
            <a:r>
              <a:rPr lang="en-US" altLang="ja-JP" dirty="0"/>
              <a:t>※</a:t>
            </a:r>
            <a:endParaRPr lang="en-US" dirty="0"/>
          </a:p>
        </p:txBody>
      </p:sp>
      <p:sp>
        <p:nvSpPr>
          <p:cNvPr id="15" name="TextBox 14">
            <a:extLst>
              <a:ext uri="{FF2B5EF4-FFF2-40B4-BE49-F238E27FC236}">
                <a16:creationId xmlns:a16="http://schemas.microsoft.com/office/drawing/2014/main" id="{F93BA2BC-EFC9-44BF-B8D4-013422BB0EB6}"/>
              </a:ext>
            </a:extLst>
          </p:cNvPr>
          <p:cNvSpPr txBox="1"/>
          <p:nvPr/>
        </p:nvSpPr>
        <p:spPr>
          <a:xfrm>
            <a:off x="2169268" y="5613480"/>
            <a:ext cx="5106911" cy="369332"/>
          </a:xfrm>
          <a:prstGeom prst="rect">
            <a:avLst/>
          </a:prstGeom>
          <a:noFill/>
        </p:spPr>
        <p:txBody>
          <a:bodyPr wrap="none" rtlCol="0">
            <a:spAutoFit/>
          </a:bodyPr>
          <a:lstStyle/>
          <a:p>
            <a:r>
              <a:rPr lang="en-US" dirty="0"/>
              <a:t>NOTE AGAIN: This is just a sample hypothetical case!</a:t>
            </a:r>
          </a:p>
        </p:txBody>
      </p:sp>
      <p:sp>
        <p:nvSpPr>
          <p:cNvPr id="16" name="TextBox 15">
            <a:extLst>
              <a:ext uri="{FF2B5EF4-FFF2-40B4-BE49-F238E27FC236}">
                <a16:creationId xmlns:a16="http://schemas.microsoft.com/office/drawing/2014/main" id="{E7C14B85-CA5E-4A22-957C-F70F92848D22}"/>
              </a:ext>
            </a:extLst>
          </p:cNvPr>
          <p:cNvSpPr txBox="1"/>
          <p:nvPr/>
        </p:nvSpPr>
        <p:spPr>
          <a:xfrm>
            <a:off x="1430539" y="4954387"/>
            <a:ext cx="6584367" cy="646331"/>
          </a:xfrm>
          <a:prstGeom prst="rect">
            <a:avLst/>
          </a:prstGeom>
          <a:noFill/>
        </p:spPr>
        <p:txBody>
          <a:bodyPr wrap="none" rtlCol="0">
            <a:spAutoFit/>
          </a:bodyPr>
          <a:lstStyle/>
          <a:p>
            <a:pPr algn="ctr"/>
            <a:r>
              <a:rPr lang="en-US" b="1" dirty="0">
                <a:solidFill>
                  <a:srgbClr val="FF0000"/>
                </a:solidFill>
              </a:rPr>
              <a:t>Human Genome = 3 BILLION bases =&gt; 750 Megabytes PER PERSON.</a:t>
            </a:r>
          </a:p>
          <a:p>
            <a:pPr algn="ctr"/>
            <a:r>
              <a:rPr lang="en-US" b="1" dirty="0">
                <a:solidFill>
                  <a:srgbClr val="FF0000"/>
                </a:solidFill>
              </a:rPr>
              <a:t>(if using this inaccurate method)</a:t>
            </a:r>
          </a:p>
        </p:txBody>
      </p:sp>
    </p:spTree>
    <p:extLst>
      <p:ext uri="{BB962C8B-B14F-4D97-AF65-F5344CB8AC3E}">
        <p14:creationId xmlns:p14="http://schemas.microsoft.com/office/powerpoint/2010/main" val="89920419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3803F7-5EFC-442F-B7A4-CC6D5CC9B991}"/>
              </a:ext>
            </a:extLst>
          </p:cNvPr>
          <p:cNvSpPr>
            <a:spLocks noGrp="1"/>
          </p:cNvSpPr>
          <p:nvPr>
            <p:ph type="title"/>
          </p:nvPr>
        </p:nvSpPr>
        <p:spPr/>
        <p:txBody>
          <a:bodyPr>
            <a:normAutofit/>
          </a:bodyPr>
          <a:lstStyle/>
          <a:p>
            <a:r>
              <a:rPr lang="en-US" sz="3600" dirty="0"/>
              <a:t>And, store binary information in DNA …</a:t>
            </a:r>
          </a:p>
        </p:txBody>
      </p:sp>
      <p:sp>
        <p:nvSpPr>
          <p:cNvPr id="4" name="Slide Number Placeholder 3">
            <a:extLst>
              <a:ext uri="{FF2B5EF4-FFF2-40B4-BE49-F238E27FC236}">
                <a16:creationId xmlns:a16="http://schemas.microsoft.com/office/drawing/2014/main" id="{6410FEB3-08FE-499E-8043-BA1B0DAC5347}"/>
              </a:ext>
            </a:extLst>
          </p:cNvPr>
          <p:cNvSpPr>
            <a:spLocks noGrp="1"/>
          </p:cNvSpPr>
          <p:nvPr>
            <p:ph type="sldNum" sz="quarter" idx="12"/>
          </p:nvPr>
        </p:nvSpPr>
        <p:spPr/>
        <p:txBody>
          <a:bodyPr/>
          <a:lstStyle/>
          <a:p>
            <a:fld id="{0B02C7C3-1F9D-495C-A818-668CCDC0E8E2}" type="slidenum">
              <a:rPr lang="en-US" smtClean="0">
                <a:solidFill>
                  <a:srgbClr val="C00000"/>
                </a:solidFill>
              </a:rPr>
              <a:t>45</a:t>
            </a:fld>
            <a:endParaRPr lang="en-US">
              <a:solidFill>
                <a:srgbClr val="C00000"/>
              </a:solidFill>
            </a:endParaRPr>
          </a:p>
        </p:txBody>
      </p:sp>
      <p:pic>
        <p:nvPicPr>
          <p:cNvPr id="5" name="Picture 4">
            <a:extLst>
              <a:ext uri="{FF2B5EF4-FFF2-40B4-BE49-F238E27FC236}">
                <a16:creationId xmlns:a16="http://schemas.microsoft.com/office/drawing/2014/main" id="{98A687E2-1B8E-4AB9-BAD5-B750614B03F5}"/>
              </a:ext>
            </a:extLst>
          </p:cNvPr>
          <p:cNvPicPr>
            <a:picLocks noChangeAspect="1"/>
          </p:cNvPicPr>
          <p:nvPr/>
        </p:nvPicPr>
        <p:blipFill>
          <a:blip r:embed="rId2"/>
          <a:stretch>
            <a:fillRect/>
          </a:stretch>
        </p:blipFill>
        <p:spPr>
          <a:xfrm>
            <a:off x="1770433" y="1598234"/>
            <a:ext cx="5603134" cy="1501992"/>
          </a:xfrm>
          <a:prstGeom prst="rect">
            <a:avLst/>
          </a:prstGeom>
        </p:spPr>
      </p:pic>
      <p:pic>
        <p:nvPicPr>
          <p:cNvPr id="6" name="Picture 5">
            <a:extLst>
              <a:ext uri="{FF2B5EF4-FFF2-40B4-BE49-F238E27FC236}">
                <a16:creationId xmlns:a16="http://schemas.microsoft.com/office/drawing/2014/main" id="{A63D32A9-6488-4E79-8A66-AD001CB3C214}"/>
              </a:ext>
            </a:extLst>
          </p:cNvPr>
          <p:cNvPicPr>
            <a:picLocks noChangeAspect="1"/>
          </p:cNvPicPr>
          <p:nvPr/>
        </p:nvPicPr>
        <p:blipFill>
          <a:blip r:embed="rId3"/>
          <a:stretch>
            <a:fillRect/>
          </a:stretch>
        </p:blipFill>
        <p:spPr>
          <a:xfrm>
            <a:off x="233463" y="3592919"/>
            <a:ext cx="4474724" cy="1819510"/>
          </a:xfrm>
          <a:prstGeom prst="rect">
            <a:avLst/>
          </a:prstGeom>
        </p:spPr>
      </p:pic>
      <p:pic>
        <p:nvPicPr>
          <p:cNvPr id="7" name="Picture 6">
            <a:extLst>
              <a:ext uri="{FF2B5EF4-FFF2-40B4-BE49-F238E27FC236}">
                <a16:creationId xmlns:a16="http://schemas.microsoft.com/office/drawing/2014/main" id="{D1B81E4B-828D-42CD-B917-9EE8028B3A08}"/>
              </a:ext>
            </a:extLst>
          </p:cNvPr>
          <p:cNvPicPr>
            <a:picLocks noChangeAspect="1"/>
          </p:cNvPicPr>
          <p:nvPr/>
        </p:nvPicPr>
        <p:blipFill>
          <a:blip r:embed="rId4"/>
          <a:stretch>
            <a:fillRect/>
          </a:stretch>
        </p:blipFill>
        <p:spPr>
          <a:xfrm>
            <a:off x="4708187" y="3429000"/>
            <a:ext cx="4046707" cy="2009357"/>
          </a:xfrm>
          <a:prstGeom prst="rect">
            <a:avLst/>
          </a:prstGeom>
        </p:spPr>
      </p:pic>
    </p:spTree>
    <p:extLst>
      <p:ext uri="{BB962C8B-B14F-4D97-AF65-F5344CB8AC3E}">
        <p14:creationId xmlns:p14="http://schemas.microsoft.com/office/powerpoint/2010/main" val="104404624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591383-D6D7-42BF-BF77-AA333DCB88EE}"/>
              </a:ext>
            </a:extLst>
          </p:cNvPr>
          <p:cNvSpPr>
            <a:spLocks noGrp="1"/>
          </p:cNvSpPr>
          <p:nvPr>
            <p:ph type="title"/>
          </p:nvPr>
        </p:nvSpPr>
        <p:spPr/>
        <p:txBody>
          <a:bodyPr/>
          <a:lstStyle/>
          <a:p>
            <a:r>
              <a:rPr lang="en-US" dirty="0"/>
              <a:t>Discussion</a:t>
            </a:r>
          </a:p>
        </p:txBody>
      </p:sp>
      <p:sp>
        <p:nvSpPr>
          <p:cNvPr id="3" name="Content Placeholder 2">
            <a:extLst>
              <a:ext uri="{FF2B5EF4-FFF2-40B4-BE49-F238E27FC236}">
                <a16:creationId xmlns:a16="http://schemas.microsoft.com/office/drawing/2014/main" id="{B00AA386-760D-4131-A9B7-D6E1A4DE0FF1}"/>
              </a:ext>
            </a:extLst>
          </p:cNvPr>
          <p:cNvSpPr>
            <a:spLocks noGrp="1"/>
          </p:cNvSpPr>
          <p:nvPr>
            <p:ph idx="1"/>
          </p:nvPr>
        </p:nvSpPr>
        <p:spPr/>
        <p:txBody>
          <a:bodyPr anchor="ctr"/>
          <a:lstStyle/>
          <a:p>
            <a:pPr marL="0" indent="0" algn="ctr">
              <a:buNone/>
            </a:pPr>
            <a:r>
              <a:rPr lang="en-US" dirty="0"/>
              <a:t>How can we represent other things in binary form?</a:t>
            </a:r>
          </a:p>
          <a:p>
            <a:pPr marL="0" indent="0" algn="ctr">
              <a:buNone/>
            </a:pPr>
            <a:r>
              <a:rPr lang="en-US" dirty="0"/>
              <a:t>What do you think about using DNA as data storage?</a:t>
            </a:r>
          </a:p>
        </p:txBody>
      </p:sp>
      <p:sp>
        <p:nvSpPr>
          <p:cNvPr id="4" name="Slide Number Placeholder 3">
            <a:extLst>
              <a:ext uri="{FF2B5EF4-FFF2-40B4-BE49-F238E27FC236}">
                <a16:creationId xmlns:a16="http://schemas.microsoft.com/office/drawing/2014/main" id="{C4E9AFAD-8EA9-4DB0-B64F-0181E5E06D62}"/>
              </a:ext>
            </a:extLst>
          </p:cNvPr>
          <p:cNvSpPr>
            <a:spLocks noGrp="1"/>
          </p:cNvSpPr>
          <p:nvPr>
            <p:ph type="sldNum" sz="quarter" idx="12"/>
          </p:nvPr>
        </p:nvSpPr>
        <p:spPr/>
        <p:txBody>
          <a:bodyPr/>
          <a:lstStyle/>
          <a:p>
            <a:fld id="{0B02C7C3-1F9D-495C-A818-668CCDC0E8E2}" type="slidenum">
              <a:rPr lang="en-US" smtClean="0"/>
              <a:t>46</a:t>
            </a:fld>
            <a:endParaRPr lang="en-US"/>
          </a:p>
        </p:txBody>
      </p:sp>
    </p:spTree>
    <p:extLst>
      <p:ext uri="{BB962C8B-B14F-4D97-AF65-F5344CB8AC3E}">
        <p14:creationId xmlns:p14="http://schemas.microsoft.com/office/powerpoint/2010/main" val="6016117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8AC511-6A5D-4DB7-B0BD-024C10E24708}"/>
              </a:ext>
            </a:extLst>
          </p:cNvPr>
          <p:cNvSpPr>
            <a:spLocks noGrp="1"/>
          </p:cNvSpPr>
          <p:nvPr>
            <p:ph type="title"/>
          </p:nvPr>
        </p:nvSpPr>
        <p:spPr/>
        <p:txBody>
          <a:bodyPr/>
          <a:lstStyle/>
          <a:p>
            <a:r>
              <a:rPr lang="en-US" dirty="0"/>
              <a:t>How fast is a computer?</a:t>
            </a:r>
            <a:br>
              <a:rPr lang="en-US" dirty="0"/>
            </a:br>
            <a:r>
              <a:rPr lang="en-US" dirty="0"/>
              <a:t>(Web Distribution Version)</a:t>
            </a:r>
          </a:p>
        </p:txBody>
      </p:sp>
      <p:sp>
        <p:nvSpPr>
          <p:cNvPr id="3" name="Content Placeholder 2">
            <a:extLst>
              <a:ext uri="{FF2B5EF4-FFF2-40B4-BE49-F238E27FC236}">
                <a16:creationId xmlns:a16="http://schemas.microsoft.com/office/drawing/2014/main" id="{AA947011-C9F2-402B-86F1-7753F3FEAC87}"/>
              </a:ext>
            </a:extLst>
          </p:cNvPr>
          <p:cNvSpPr>
            <a:spLocks noGrp="1"/>
          </p:cNvSpPr>
          <p:nvPr>
            <p:ph idx="1"/>
          </p:nvPr>
        </p:nvSpPr>
        <p:spPr/>
        <p:txBody>
          <a:bodyPr/>
          <a:lstStyle/>
          <a:p>
            <a:r>
              <a:rPr lang="en-US" dirty="0"/>
              <a:t>ENIAC, 1945 (USA)</a:t>
            </a:r>
          </a:p>
          <a:p>
            <a:pPr lvl="1"/>
            <a:r>
              <a:rPr lang="en-US" dirty="0"/>
              <a:t>Speed: 5,000 cycles per second</a:t>
            </a:r>
          </a:p>
          <a:p>
            <a:r>
              <a:rPr lang="en-US" dirty="0"/>
              <a:t>ABCI, 2018 (Japan)</a:t>
            </a:r>
          </a:p>
          <a:p>
            <a:pPr lvl="1"/>
            <a:r>
              <a:rPr lang="en-US" dirty="0"/>
              <a:t>Speed: 37 PFLOPS (high precision real numbers)</a:t>
            </a:r>
          </a:p>
          <a:p>
            <a:r>
              <a:rPr lang="en-US" dirty="0"/>
              <a:t>In less than a century, world-leading computers</a:t>
            </a:r>
            <a:br>
              <a:rPr lang="en-US" dirty="0"/>
            </a:br>
            <a:r>
              <a:rPr lang="en-US" dirty="0"/>
              <a:t>got faster by at least 7 billion-fold.</a:t>
            </a:r>
          </a:p>
        </p:txBody>
      </p:sp>
      <p:sp>
        <p:nvSpPr>
          <p:cNvPr id="4" name="Slide Number Placeholder 3">
            <a:extLst>
              <a:ext uri="{FF2B5EF4-FFF2-40B4-BE49-F238E27FC236}">
                <a16:creationId xmlns:a16="http://schemas.microsoft.com/office/drawing/2014/main" id="{0F4C2600-0DB4-42F7-88E5-A72DF2EC98DF}"/>
              </a:ext>
            </a:extLst>
          </p:cNvPr>
          <p:cNvSpPr>
            <a:spLocks noGrp="1"/>
          </p:cNvSpPr>
          <p:nvPr>
            <p:ph type="sldNum" sz="quarter" idx="12"/>
          </p:nvPr>
        </p:nvSpPr>
        <p:spPr/>
        <p:txBody>
          <a:bodyPr/>
          <a:lstStyle/>
          <a:p>
            <a:fld id="{0B02C7C3-1F9D-495C-A818-668CCDC0E8E2}" type="slidenum">
              <a:rPr lang="en-US" smtClean="0"/>
              <a:t>5</a:t>
            </a:fld>
            <a:endParaRPr lang="en-US"/>
          </a:p>
        </p:txBody>
      </p:sp>
    </p:spTree>
    <p:extLst>
      <p:ext uri="{BB962C8B-B14F-4D97-AF65-F5344CB8AC3E}">
        <p14:creationId xmlns:p14="http://schemas.microsoft.com/office/powerpoint/2010/main" val="29030498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be 2">
            <a:extLst>
              <a:ext uri="{FF2B5EF4-FFF2-40B4-BE49-F238E27FC236}">
                <a16:creationId xmlns:a16="http://schemas.microsoft.com/office/drawing/2014/main" id="{D546ACD7-344F-4365-B080-ECD1239FD523}"/>
              </a:ext>
            </a:extLst>
          </p:cNvPr>
          <p:cNvSpPr/>
          <p:nvPr/>
        </p:nvSpPr>
        <p:spPr>
          <a:xfrm>
            <a:off x="2191573" y="3181361"/>
            <a:ext cx="4971037" cy="1889764"/>
          </a:xfrm>
          <a:prstGeom prst="cube">
            <a:avLst>
              <a:gd name="adj" fmla="val 97262"/>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C513A80-1681-43A6-98B5-57ED56524979}"/>
              </a:ext>
            </a:extLst>
          </p:cNvPr>
          <p:cNvSpPr>
            <a:spLocks noGrp="1"/>
          </p:cNvSpPr>
          <p:nvPr>
            <p:ph type="title"/>
          </p:nvPr>
        </p:nvSpPr>
        <p:spPr>
          <a:xfrm>
            <a:off x="628650" y="365126"/>
            <a:ext cx="7886700" cy="1325563"/>
          </a:xfrm>
        </p:spPr>
        <p:txBody>
          <a:bodyPr/>
          <a:lstStyle/>
          <a:p>
            <a:r>
              <a:rPr lang="en-US" dirty="0"/>
              <a:t>What’s in a (typical) computer?</a:t>
            </a:r>
          </a:p>
        </p:txBody>
      </p:sp>
      <p:sp>
        <p:nvSpPr>
          <p:cNvPr id="5" name="Cube 4">
            <a:extLst>
              <a:ext uri="{FF2B5EF4-FFF2-40B4-BE49-F238E27FC236}">
                <a16:creationId xmlns:a16="http://schemas.microsoft.com/office/drawing/2014/main" id="{88847DC9-FE99-47AF-82B4-5213C005948F}"/>
              </a:ext>
            </a:extLst>
          </p:cNvPr>
          <p:cNvSpPr/>
          <p:nvPr/>
        </p:nvSpPr>
        <p:spPr>
          <a:xfrm>
            <a:off x="3387562" y="3113607"/>
            <a:ext cx="626510" cy="709049"/>
          </a:xfrm>
          <a:prstGeom prst="cube">
            <a:avLst>
              <a:gd name="adj" fmla="val 68452"/>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9" name="Cube 8">
            <a:extLst>
              <a:ext uri="{FF2B5EF4-FFF2-40B4-BE49-F238E27FC236}">
                <a16:creationId xmlns:a16="http://schemas.microsoft.com/office/drawing/2014/main" id="{14904086-04A1-4171-9B50-617A193913F2}"/>
              </a:ext>
            </a:extLst>
          </p:cNvPr>
          <p:cNvSpPr/>
          <p:nvPr/>
        </p:nvSpPr>
        <p:spPr>
          <a:xfrm>
            <a:off x="3313054" y="4144443"/>
            <a:ext cx="1207328" cy="158503"/>
          </a:xfrm>
          <a:prstGeom prst="cube">
            <a:avLst>
              <a:gd name="adj" fmla="val 174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Cube 13">
            <a:extLst>
              <a:ext uri="{FF2B5EF4-FFF2-40B4-BE49-F238E27FC236}">
                <a16:creationId xmlns:a16="http://schemas.microsoft.com/office/drawing/2014/main" id="{2FFA5CF2-0BF0-4C53-9348-250B9F02362E}"/>
              </a:ext>
            </a:extLst>
          </p:cNvPr>
          <p:cNvSpPr/>
          <p:nvPr/>
        </p:nvSpPr>
        <p:spPr>
          <a:xfrm>
            <a:off x="5174411" y="3341433"/>
            <a:ext cx="592363" cy="648845"/>
          </a:xfrm>
          <a:prstGeom prst="cube">
            <a:avLst>
              <a:gd name="adj" fmla="val 81569"/>
            </a:avLst>
          </a:prstGeom>
          <a:solidFill>
            <a:schemeClr val="bg2">
              <a:lumMod val="5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E25BCB53-B8F8-47FC-88F4-2188C625A3E9}"/>
              </a:ext>
            </a:extLst>
          </p:cNvPr>
          <p:cNvGrpSpPr/>
          <p:nvPr/>
        </p:nvGrpSpPr>
        <p:grpSpPr>
          <a:xfrm>
            <a:off x="3781614" y="1522637"/>
            <a:ext cx="1193628" cy="942155"/>
            <a:chOff x="3576505" y="1324258"/>
            <a:chExt cx="1193628" cy="942155"/>
          </a:xfrm>
        </p:grpSpPr>
        <p:sp>
          <p:nvSpPr>
            <p:cNvPr id="17" name="Cube 16">
              <a:extLst>
                <a:ext uri="{FF2B5EF4-FFF2-40B4-BE49-F238E27FC236}">
                  <a16:creationId xmlns:a16="http://schemas.microsoft.com/office/drawing/2014/main" id="{BAA46F3A-3445-42F5-9B91-1AD7D26D4B5F}"/>
                </a:ext>
              </a:extLst>
            </p:cNvPr>
            <p:cNvSpPr/>
            <p:nvPr/>
          </p:nvSpPr>
          <p:spPr>
            <a:xfrm>
              <a:off x="3576505" y="1324258"/>
              <a:ext cx="1193628" cy="942155"/>
            </a:xfrm>
            <a:prstGeom prst="cube">
              <a:avLst>
                <a:gd name="adj" fmla="val 3763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17">
              <a:extLst>
                <a:ext uri="{FF2B5EF4-FFF2-40B4-BE49-F238E27FC236}">
                  <a16:creationId xmlns:a16="http://schemas.microsoft.com/office/drawing/2014/main" id="{ED805E32-1D62-4D12-835A-D8E359BA7F30}"/>
                </a:ext>
              </a:extLst>
            </p:cNvPr>
            <p:cNvGrpSpPr/>
            <p:nvPr/>
          </p:nvGrpSpPr>
          <p:grpSpPr>
            <a:xfrm>
              <a:off x="3885023" y="1403207"/>
              <a:ext cx="565354" cy="192749"/>
              <a:chOff x="7577749" y="267142"/>
              <a:chExt cx="870132" cy="859897"/>
            </a:xfrm>
          </p:grpSpPr>
          <p:sp>
            <p:nvSpPr>
              <p:cNvPr id="19" name="Flowchart: Summing Junction 18">
                <a:extLst>
                  <a:ext uri="{FF2B5EF4-FFF2-40B4-BE49-F238E27FC236}">
                    <a16:creationId xmlns:a16="http://schemas.microsoft.com/office/drawing/2014/main" id="{AE0104B3-5503-47D4-8CD8-C1FD7228094C}"/>
                  </a:ext>
                </a:extLst>
              </p:cNvPr>
              <p:cNvSpPr/>
              <p:nvPr/>
            </p:nvSpPr>
            <p:spPr>
              <a:xfrm>
                <a:off x="7577749" y="267142"/>
                <a:ext cx="870132" cy="859897"/>
              </a:xfrm>
              <a:prstGeom prst="flowChartSummingJunct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 19">
                <a:extLst>
                  <a:ext uri="{FF2B5EF4-FFF2-40B4-BE49-F238E27FC236}">
                    <a16:creationId xmlns:a16="http://schemas.microsoft.com/office/drawing/2014/main" id="{2588A8A2-1EDD-45DF-9CDB-44D8AF48908F}"/>
                  </a:ext>
                </a:extLst>
              </p:cNvPr>
              <p:cNvGrpSpPr/>
              <p:nvPr/>
            </p:nvGrpSpPr>
            <p:grpSpPr>
              <a:xfrm>
                <a:off x="7577749" y="267142"/>
                <a:ext cx="870132" cy="859897"/>
                <a:chOff x="7577749" y="267142"/>
                <a:chExt cx="870132" cy="859897"/>
              </a:xfrm>
            </p:grpSpPr>
            <p:cxnSp>
              <p:nvCxnSpPr>
                <p:cNvPr id="21" name="Straight Connector 20">
                  <a:extLst>
                    <a:ext uri="{FF2B5EF4-FFF2-40B4-BE49-F238E27FC236}">
                      <a16:creationId xmlns:a16="http://schemas.microsoft.com/office/drawing/2014/main" id="{6E370FAE-4929-4F22-9F34-F7AD0347D957}"/>
                    </a:ext>
                  </a:extLst>
                </p:cNvPr>
                <p:cNvCxnSpPr>
                  <a:stCxn id="19" idx="0"/>
                  <a:endCxn id="19" idx="4"/>
                </p:cNvCxnSpPr>
                <p:nvPr/>
              </p:nvCxnSpPr>
              <p:spPr>
                <a:xfrm>
                  <a:off x="8012815" y="267142"/>
                  <a:ext cx="0" cy="8598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AC38EE62-A3D0-4F2A-BC48-9F31EB855B32}"/>
                    </a:ext>
                  </a:extLst>
                </p:cNvPr>
                <p:cNvCxnSpPr>
                  <a:cxnSpLocks/>
                  <a:stCxn id="19" idx="1"/>
                  <a:endCxn id="19" idx="5"/>
                </p:cNvCxnSpPr>
                <p:nvPr/>
              </p:nvCxnSpPr>
              <p:spPr>
                <a:xfrm>
                  <a:off x="7705177" y="393071"/>
                  <a:ext cx="615276" cy="60803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956D63B3-8104-4F65-97B9-38C27D40DBF9}"/>
                    </a:ext>
                  </a:extLst>
                </p:cNvPr>
                <p:cNvCxnSpPr>
                  <a:cxnSpLocks/>
                  <a:stCxn id="19" idx="3"/>
                  <a:endCxn id="19" idx="7"/>
                </p:cNvCxnSpPr>
                <p:nvPr/>
              </p:nvCxnSpPr>
              <p:spPr>
                <a:xfrm flipV="1">
                  <a:off x="7705177" y="393071"/>
                  <a:ext cx="615276" cy="60803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8E7C4F4B-4AF6-4866-88DA-DC58A4C0F2B4}"/>
                    </a:ext>
                  </a:extLst>
                </p:cNvPr>
                <p:cNvCxnSpPr>
                  <a:cxnSpLocks/>
                  <a:stCxn id="19" idx="2"/>
                  <a:endCxn id="19" idx="6"/>
                </p:cNvCxnSpPr>
                <p:nvPr/>
              </p:nvCxnSpPr>
              <p:spPr>
                <a:xfrm>
                  <a:off x="7577749" y="697091"/>
                  <a:ext cx="87013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grpSp>
      <p:sp>
        <p:nvSpPr>
          <p:cNvPr id="39" name="Cube 38">
            <a:extLst>
              <a:ext uri="{FF2B5EF4-FFF2-40B4-BE49-F238E27FC236}">
                <a16:creationId xmlns:a16="http://schemas.microsoft.com/office/drawing/2014/main" id="{D6D3748D-9F36-429E-9D3B-C21805AFF719}"/>
              </a:ext>
            </a:extLst>
          </p:cNvPr>
          <p:cNvSpPr/>
          <p:nvPr/>
        </p:nvSpPr>
        <p:spPr>
          <a:xfrm>
            <a:off x="5382458" y="3341433"/>
            <a:ext cx="592363" cy="648845"/>
          </a:xfrm>
          <a:prstGeom prst="cube">
            <a:avLst>
              <a:gd name="adj" fmla="val 81569"/>
            </a:avLst>
          </a:prstGeom>
          <a:solidFill>
            <a:schemeClr val="bg2">
              <a:lumMod val="2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0" name="Cube 39">
            <a:extLst>
              <a:ext uri="{FF2B5EF4-FFF2-40B4-BE49-F238E27FC236}">
                <a16:creationId xmlns:a16="http://schemas.microsoft.com/office/drawing/2014/main" id="{88A08F52-A5E0-41CD-AC02-367ECF5E55F5}"/>
              </a:ext>
            </a:extLst>
          </p:cNvPr>
          <p:cNvSpPr/>
          <p:nvPr/>
        </p:nvSpPr>
        <p:spPr>
          <a:xfrm>
            <a:off x="5590505" y="3341433"/>
            <a:ext cx="592363" cy="648845"/>
          </a:xfrm>
          <a:prstGeom prst="cube">
            <a:avLst>
              <a:gd name="adj" fmla="val 81569"/>
            </a:avLst>
          </a:prstGeom>
          <a:solidFill>
            <a:schemeClr val="bg2">
              <a:lumMod val="5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1" name="Cube 40">
            <a:extLst>
              <a:ext uri="{FF2B5EF4-FFF2-40B4-BE49-F238E27FC236}">
                <a16:creationId xmlns:a16="http://schemas.microsoft.com/office/drawing/2014/main" id="{A08D1D4A-4881-43A2-8E9A-9598C36BB051}"/>
              </a:ext>
            </a:extLst>
          </p:cNvPr>
          <p:cNvSpPr/>
          <p:nvPr/>
        </p:nvSpPr>
        <p:spPr>
          <a:xfrm>
            <a:off x="5798552" y="3341433"/>
            <a:ext cx="592363" cy="648845"/>
          </a:xfrm>
          <a:prstGeom prst="cube">
            <a:avLst>
              <a:gd name="adj" fmla="val 81569"/>
            </a:avLst>
          </a:prstGeom>
          <a:solidFill>
            <a:schemeClr val="bg2">
              <a:lumMod val="2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2" name="Cube 41">
            <a:extLst>
              <a:ext uri="{FF2B5EF4-FFF2-40B4-BE49-F238E27FC236}">
                <a16:creationId xmlns:a16="http://schemas.microsoft.com/office/drawing/2014/main" id="{CD294E69-2654-4DD1-83E0-A23225E64EF0}"/>
              </a:ext>
            </a:extLst>
          </p:cNvPr>
          <p:cNvSpPr/>
          <p:nvPr/>
        </p:nvSpPr>
        <p:spPr>
          <a:xfrm>
            <a:off x="3088235" y="4362796"/>
            <a:ext cx="1207328" cy="158503"/>
          </a:xfrm>
          <a:prstGeom prst="cube">
            <a:avLst>
              <a:gd name="adj" fmla="val 174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Cube 42">
            <a:extLst>
              <a:ext uri="{FF2B5EF4-FFF2-40B4-BE49-F238E27FC236}">
                <a16:creationId xmlns:a16="http://schemas.microsoft.com/office/drawing/2014/main" id="{CCA76DB3-A533-4BCE-97C5-0C45123C3C15}"/>
              </a:ext>
            </a:extLst>
          </p:cNvPr>
          <p:cNvSpPr/>
          <p:nvPr/>
        </p:nvSpPr>
        <p:spPr>
          <a:xfrm>
            <a:off x="2863416" y="4581149"/>
            <a:ext cx="1207328" cy="158503"/>
          </a:xfrm>
          <a:prstGeom prst="cube">
            <a:avLst>
              <a:gd name="adj" fmla="val 174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5" name="Group 44">
            <a:extLst>
              <a:ext uri="{FF2B5EF4-FFF2-40B4-BE49-F238E27FC236}">
                <a16:creationId xmlns:a16="http://schemas.microsoft.com/office/drawing/2014/main" id="{8AF20011-A4EB-46E7-8680-573028A77D92}"/>
              </a:ext>
            </a:extLst>
          </p:cNvPr>
          <p:cNvGrpSpPr/>
          <p:nvPr/>
        </p:nvGrpSpPr>
        <p:grpSpPr>
          <a:xfrm>
            <a:off x="226029" y="3558716"/>
            <a:ext cx="1268361" cy="863124"/>
            <a:chOff x="505578" y="2496026"/>
            <a:chExt cx="1268361" cy="863124"/>
          </a:xfrm>
        </p:grpSpPr>
        <p:sp>
          <p:nvSpPr>
            <p:cNvPr id="44" name="Cube 43">
              <a:extLst>
                <a:ext uri="{FF2B5EF4-FFF2-40B4-BE49-F238E27FC236}">
                  <a16:creationId xmlns:a16="http://schemas.microsoft.com/office/drawing/2014/main" id="{CD062F4D-9A08-4D85-B4C2-B1E27DF40A81}"/>
                </a:ext>
              </a:extLst>
            </p:cNvPr>
            <p:cNvSpPr/>
            <p:nvPr/>
          </p:nvSpPr>
          <p:spPr>
            <a:xfrm>
              <a:off x="628650" y="3211601"/>
              <a:ext cx="1011268" cy="147549"/>
            </a:xfrm>
            <a:prstGeom prst="cube">
              <a:avLst>
                <a:gd name="adj" fmla="val 6010"/>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ube 3">
              <a:extLst>
                <a:ext uri="{FF2B5EF4-FFF2-40B4-BE49-F238E27FC236}">
                  <a16:creationId xmlns:a16="http://schemas.microsoft.com/office/drawing/2014/main" id="{0591B4FF-5E4A-42DB-836B-EE7DE6AA5A5E}"/>
                </a:ext>
              </a:extLst>
            </p:cNvPr>
            <p:cNvSpPr/>
            <p:nvPr/>
          </p:nvSpPr>
          <p:spPr>
            <a:xfrm>
              <a:off x="505578" y="2496026"/>
              <a:ext cx="1268361" cy="766916"/>
            </a:xfrm>
            <a:prstGeom prst="cube">
              <a:avLst>
                <a:gd name="adj" fmla="val 6010"/>
              </a:avLst>
            </a:prstGeom>
            <a:solidFill>
              <a:schemeClr val="accent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TextBox 45">
            <a:extLst>
              <a:ext uri="{FF2B5EF4-FFF2-40B4-BE49-F238E27FC236}">
                <a16:creationId xmlns:a16="http://schemas.microsoft.com/office/drawing/2014/main" id="{8F3FEA28-E4D4-4155-BF6C-E7BBE5ADA598}"/>
              </a:ext>
            </a:extLst>
          </p:cNvPr>
          <p:cNvSpPr txBox="1"/>
          <p:nvPr/>
        </p:nvSpPr>
        <p:spPr>
          <a:xfrm>
            <a:off x="257749" y="4558461"/>
            <a:ext cx="1987788" cy="1477328"/>
          </a:xfrm>
          <a:prstGeom prst="rect">
            <a:avLst/>
          </a:prstGeom>
          <a:noFill/>
        </p:spPr>
        <p:txBody>
          <a:bodyPr wrap="none" rtlCol="0">
            <a:spAutoFit/>
          </a:bodyPr>
          <a:lstStyle/>
          <a:p>
            <a:r>
              <a:rPr lang="en-US" u="sng" dirty="0"/>
              <a:t>Expansion (PCI)</a:t>
            </a:r>
          </a:p>
          <a:p>
            <a:pPr marL="285750" indent="-285750">
              <a:buFont typeface="Arial" panose="020B0604020202020204" pitchFamily="34" charset="0"/>
              <a:buChar char="•"/>
            </a:pPr>
            <a:r>
              <a:rPr lang="en-US" dirty="0"/>
              <a:t>GPU(s)</a:t>
            </a:r>
          </a:p>
          <a:p>
            <a:pPr marL="285750" indent="-285750">
              <a:buFont typeface="Arial" panose="020B0604020202020204" pitchFamily="34" charset="0"/>
              <a:buChar char="•"/>
            </a:pPr>
            <a:r>
              <a:rPr lang="en-US" dirty="0"/>
              <a:t>SSDs (card type)</a:t>
            </a:r>
          </a:p>
          <a:p>
            <a:pPr marL="285750" indent="-285750">
              <a:buFont typeface="Arial" panose="020B0604020202020204" pitchFamily="34" charset="0"/>
              <a:buChar char="•"/>
            </a:pPr>
            <a:r>
              <a:rPr lang="en-US" dirty="0"/>
              <a:t>Extra I/O</a:t>
            </a:r>
          </a:p>
          <a:p>
            <a:pPr marL="285750" indent="-285750">
              <a:buFont typeface="Arial" panose="020B0604020202020204" pitchFamily="34" charset="0"/>
              <a:buChar char="•"/>
            </a:pPr>
            <a:r>
              <a:rPr lang="en-US" dirty="0"/>
              <a:t>Extra Network</a:t>
            </a:r>
          </a:p>
        </p:txBody>
      </p:sp>
      <p:sp>
        <p:nvSpPr>
          <p:cNvPr id="47" name="Cube 46">
            <a:extLst>
              <a:ext uri="{FF2B5EF4-FFF2-40B4-BE49-F238E27FC236}">
                <a16:creationId xmlns:a16="http://schemas.microsoft.com/office/drawing/2014/main" id="{57827FD1-1759-43C6-A297-196608BBF80E}"/>
              </a:ext>
            </a:extLst>
          </p:cNvPr>
          <p:cNvSpPr/>
          <p:nvPr/>
        </p:nvSpPr>
        <p:spPr>
          <a:xfrm>
            <a:off x="3916718" y="2544491"/>
            <a:ext cx="923420" cy="368350"/>
          </a:xfrm>
          <a:prstGeom prst="cube">
            <a:avLst>
              <a:gd name="adj" fmla="val 94523"/>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grpSp>
        <p:nvGrpSpPr>
          <p:cNvPr id="6" name="Group 5">
            <a:extLst>
              <a:ext uri="{FF2B5EF4-FFF2-40B4-BE49-F238E27FC236}">
                <a16:creationId xmlns:a16="http://schemas.microsoft.com/office/drawing/2014/main" id="{867F5113-E01E-43BA-81D2-27DF433BFDCF}"/>
              </a:ext>
            </a:extLst>
          </p:cNvPr>
          <p:cNvGrpSpPr/>
          <p:nvPr/>
        </p:nvGrpSpPr>
        <p:grpSpPr>
          <a:xfrm>
            <a:off x="3916718" y="3429000"/>
            <a:ext cx="923420" cy="368350"/>
            <a:chOff x="3663833" y="3429000"/>
            <a:chExt cx="923420" cy="368350"/>
          </a:xfrm>
        </p:grpSpPr>
        <p:sp>
          <p:nvSpPr>
            <p:cNvPr id="15" name="Cube 14">
              <a:extLst>
                <a:ext uri="{FF2B5EF4-FFF2-40B4-BE49-F238E27FC236}">
                  <a16:creationId xmlns:a16="http://schemas.microsoft.com/office/drawing/2014/main" id="{BC8F6CE9-B589-4CFC-9B78-FA4F6F2BDC6C}"/>
                </a:ext>
              </a:extLst>
            </p:cNvPr>
            <p:cNvSpPr/>
            <p:nvPr/>
          </p:nvSpPr>
          <p:spPr>
            <a:xfrm>
              <a:off x="3663833" y="3429000"/>
              <a:ext cx="923420" cy="368350"/>
            </a:xfrm>
            <a:prstGeom prst="cube">
              <a:avLst>
                <a:gd name="adj" fmla="val 94523"/>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49" name="Cube 48">
              <a:extLst>
                <a:ext uri="{FF2B5EF4-FFF2-40B4-BE49-F238E27FC236}">
                  <a16:creationId xmlns:a16="http://schemas.microsoft.com/office/drawing/2014/main" id="{75C86B6F-B10D-42BF-83EC-D023963809A1}"/>
                </a:ext>
              </a:extLst>
            </p:cNvPr>
            <p:cNvSpPr/>
            <p:nvPr/>
          </p:nvSpPr>
          <p:spPr>
            <a:xfrm>
              <a:off x="3887515" y="3511003"/>
              <a:ext cx="461920" cy="184258"/>
            </a:xfrm>
            <a:prstGeom prst="cube">
              <a:avLst>
                <a:gd name="adj" fmla="val 94523"/>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grpSp>
      <p:grpSp>
        <p:nvGrpSpPr>
          <p:cNvPr id="7" name="Group 6">
            <a:extLst>
              <a:ext uri="{FF2B5EF4-FFF2-40B4-BE49-F238E27FC236}">
                <a16:creationId xmlns:a16="http://schemas.microsoft.com/office/drawing/2014/main" id="{5E55C1F7-C334-4609-8646-25F20956D95A}"/>
              </a:ext>
            </a:extLst>
          </p:cNvPr>
          <p:cNvGrpSpPr/>
          <p:nvPr/>
        </p:nvGrpSpPr>
        <p:grpSpPr>
          <a:xfrm>
            <a:off x="5174411" y="1608032"/>
            <a:ext cx="854087" cy="1176506"/>
            <a:chOff x="6810374" y="1608032"/>
            <a:chExt cx="854087" cy="1176506"/>
          </a:xfrm>
        </p:grpSpPr>
        <p:sp>
          <p:nvSpPr>
            <p:cNvPr id="57" name="Cube 56">
              <a:extLst>
                <a:ext uri="{FF2B5EF4-FFF2-40B4-BE49-F238E27FC236}">
                  <a16:creationId xmlns:a16="http://schemas.microsoft.com/office/drawing/2014/main" id="{5263FDBE-E9D8-4DE5-BA11-5439C6EC598F}"/>
                </a:ext>
              </a:extLst>
            </p:cNvPr>
            <p:cNvSpPr/>
            <p:nvPr/>
          </p:nvSpPr>
          <p:spPr>
            <a:xfrm>
              <a:off x="6937375" y="1976320"/>
              <a:ext cx="680244" cy="792246"/>
            </a:xfrm>
            <a:prstGeom prst="cube">
              <a:avLst>
                <a:gd name="adj" fmla="val 95251"/>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Cube 24">
              <a:extLst>
                <a:ext uri="{FF2B5EF4-FFF2-40B4-BE49-F238E27FC236}">
                  <a16:creationId xmlns:a16="http://schemas.microsoft.com/office/drawing/2014/main" id="{0FBD6B37-4566-4E86-9F08-748E39D9F62E}"/>
                </a:ext>
              </a:extLst>
            </p:cNvPr>
            <p:cNvSpPr/>
            <p:nvPr/>
          </p:nvSpPr>
          <p:spPr>
            <a:xfrm>
              <a:off x="6810374" y="1608032"/>
              <a:ext cx="854087" cy="1176506"/>
            </a:xfrm>
            <a:prstGeom prst="cube">
              <a:avLst>
                <a:gd name="adj" fmla="val 93526"/>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6" name="Cube 25">
              <a:extLst>
                <a:ext uri="{FF2B5EF4-FFF2-40B4-BE49-F238E27FC236}">
                  <a16:creationId xmlns:a16="http://schemas.microsoft.com/office/drawing/2014/main" id="{23F20D73-47F5-41A4-9C7B-874FA9F15E3F}"/>
                </a:ext>
              </a:extLst>
            </p:cNvPr>
            <p:cNvSpPr/>
            <p:nvPr/>
          </p:nvSpPr>
          <p:spPr>
            <a:xfrm>
              <a:off x="6909726" y="2386095"/>
              <a:ext cx="65268" cy="289670"/>
            </a:xfrm>
            <a:prstGeom prst="cube">
              <a:avLst>
                <a:gd name="adj" fmla="val 65889"/>
              </a:avLst>
            </a:prstGeom>
            <a:solidFill>
              <a:schemeClr val="bg2">
                <a:lumMod val="5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8" name="Cube 47">
              <a:extLst>
                <a:ext uri="{FF2B5EF4-FFF2-40B4-BE49-F238E27FC236}">
                  <a16:creationId xmlns:a16="http://schemas.microsoft.com/office/drawing/2014/main" id="{40E5D774-E1E1-4F25-BA9D-4095E80B2381}"/>
                </a:ext>
              </a:extLst>
            </p:cNvPr>
            <p:cNvSpPr/>
            <p:nvPr/>
          </p:nvSpPr>
          <p:spPr>
            <a:xfrm>
              <a:off x="7004827" y="2289527"/>
              <a:ext cx="65268" cy="289670"/>
            </a:xfrm>
            <a:prstGeom prst="cube">
              <a:avLst>
                <a:gd name="adj" fmla="val 65889"/>
              </a:avLst>
            </a:prstGeom>
            <a:solidFill>
              <a:schemeClr val="bg2">
                <a:lumMod val="5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0" name="Cube 49">
              <a:extLst>
                <a:ext uri="{FF2B5EF4-FFF2-40B4-BE49-F238E27FC236}">
                  <a16:creationId xmlns:a16="http://schemas.microsoft.com/office/drawing/2014/main" id="{AF2B2759-92D0-48C8-9E3C-D640BB6D6635}"/>
                </a:ext>
              </a:extLst>
            </p:cNvPr>
            <p:cNvSpPr/>
            <p:nvPr/>
          </p:nvSpPr>
          <p:spPr>
            <a:xfrm>
              <a:off x="7099928" y="2192956"/>
              <a:ext cx="65268" cy="289670"/>
            </a:xfrm>
            <a:prstGeom prst="cube">
              <a:avLst>
                <a:gd name="adj" fmla="val 65889"/>
              </a:avLst>
            </a:prstGeom>
            <a:solidFill>
              <a:schemeClr val="bg2">
                <a:lumMod val="5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1" name="Cube 50">
              <a:extLst>
                <a:ext uri="{FF2B5EF4-FFF2-40B4-BE49-F238E27FC236}">
                  <a16:creationId xmlns:a16="http://schemas.microsoft.com/office/drawing/2014/main" id="{AC0A06CD-2479-437B-BC12-A1C8AF5893F9}"/>
                </a:ext>
              </a:extLst>
            </p:cNvPr>
            <p:cNvSpPr/>
            <p:nvPr/>
          </p:nvSpPr>
          <p:spPr>
            <a:xfrm>
              <a:off x="7195029" y="2096385"/>
              <a:ext cx="65268" cy="289670"/>
            </a:xfrm>
            <a:prstGeom prst="cube">
              <a:avLst>
                <a:gd name="adj" fmla="val 65889"/>
              </a:avLst>
            </a:prstGeom>
            <a:solidFill>
              <a:schemeClr val="bg2">
                <a:lumMod val="5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2" name="Cube 51">
              <a:extLst>
                <a:ext uri="{FF2B5EF4-FFF2-40B4-BE49-F238E27FC236}">
                  <a16:creationId xmlns:a16="http://schemas.microsoft.com/office/drawing/2014/main" id="{F08AEE26-D795-47AE-8FFA-7E0925E50EE6}"/>
                </a:ext>
              </a:extLst>
            </p:cNvPr>
            <p:cNvSpPr/>
            <p:nvPr/>
          </p:nvSpPr>
          <p:spPr>
            <a:xfrm>
              <a:off x="7290130" y="1999814"/>
              <a:ext cx="65268" cy="289670"/>
            </a:xfrm>
            <a:prstGeom prst="cube">
              <a:avLst>
                <a:gd name="adj" fmla="val 65889"/>
              </a:avLst>
            </a:prstGeom>
            <a:solidFill>
              <a:schemeClr val="bg2">
                <a:lumMod val="5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3" name="Cube 52">
              <a:extLst>
                <a:ext uri="{FF2B5EF4-FFF2-40B4-BE49-F238E27FC236}">
                  <a16:creationId xmlns:a16="http://schemas.microsoft.com/office/drawing/2014/main" id="{2C5BBBDD-E66E-4A56-BC7C-3187C4FB3BCA}"/>
                </a:ext>
              </a:extLst>
            </p:cNvPr>
            <p:cNvSpPr/>
            <p:nvPr/>
          </p:nvSpPr>
          <p:spPr>
            <a:xfrm>
              <a:off x="7385231" y="1903243"/>
              <a:ext cx="65268" cy="289670"/>
            </a:xfrm>
            <a:prstGeom prst="cube">
              <a:avLst>
                <a:gd name="adj" fmla="val 65889"/>
              </a:avLst>
            </a:prstGeom>
            <a:solidFill>
              <a:schemeClr val="bg2">
                <a:lumMod val="5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4" name="Cube 53">
              <a:extLst>
                <a:ext uri="{FF2B5EF4-FFF2-40B4-BE49-F238E27FC236}">
                  <a16:creationId xmlns:a16="http://schemas.microsoft.com/office/drawing/2014/main" id="{5EAABEB3-8E93-46CA-A071-8C6BA6CFAE03}"/>
                </a:ext>
              </a:extLst>
            </p:cNvPr>
            <p:cNvSpPr/>
            <p:nvPr/>
          </p:nvSpPr>
          <p:spPr>
            <a:xfrm>
              <a:off x="7480332" y="1806672"/>
              <a:ext cx="65268" cy="289670"/>
            </a:xfrm>
            <a:prstGeom prst="cube">
              <a:avLst>
                <a:gd name="adj" fmla="val 65889"/>
              </a:avLst>
            </a:prstGeom>
            <a:solidFill>
              <a:schemeClr val="bg2">
                <a:lumMod val="5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5" name="Cube 54">
              <a:extLst>
                <a:ext uri="{FF2B5EF4-FFF2-40B4-BE49-F238E27FC236}">
                  <a16:creationId xmlns:a16="http://schemas.microsoft.com/office/drawing/2014/main" id="{B86D6926-38ED-46C3-8ECC-4C336378C5EA}"/>
                </a:ext>
              </a:extLst>
            </p:cNvPr>
            <p:cNvSpPr/>
            <p:nvPr/>
          </p:nvSpPr>
          <p:spPr>
            <a:xfrm>
              <a:off x="7575435" y="1710101"/>
              <a:ext cx="65268" cy="289670"/>
            </a:xfrm>
            <a:prstGeom prst="cube">
              <a:avLst>
                <a:gd name="adj" fmla="val 65889"/>
              </a:avLst>
            </a:prstGeom>
            <a:solidFill>
              <a:schemeClr val="bg2">
                <a:lumMod val="5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nvGrpSpPr>
          <p:cNvPr id="58" name="Group 57">
            <a:extLst>
              <a:ext uri="{FF2B5EF4-FFF2-40B4-BE49-F238E27FC236}">
                <a16:creationId xmlns:a16="http://schemas.microsoft.com/office/drawing/2014/main" id="{D868A56B-E430-4CF3-AF34-2F22E99D7F97}"/>
              </a:ext>
            </a:extLst>
          </p:cNvPr>
          <p:cNvGrpSpPr/>
          <p:nvPr/>
        </p:nvGrpSpPr>
        <p:grpSpPr>
          <a:xfrm>
            <a:off x="5435677" y="1608032"/>
            <a:ext cx="854087" cy="1176506"/>
            <a:chOff x="6810374" y="1608032"/>
            <a:chExt cx="854087" cy="1176506"/>
          </a:xfrm>
        </p:grpSpPr>
        <p:sp>
          <p:nvSpPr>
            <p:cNvPr id="59" name="Cube 58">
              <a:extLst>
                <a:ext uri="{FF2B5EF4-FFF2-40B4-BE49-F238E27FC236}">
                  <a16:creationId xmlns:a16="http://schemas.microsoft.com/office/drawing/2014/main" id="{B1AD9A08-912F-45C4-BC21-FA955124C7DB}"/>
                </a:ext>
              </a:extLst>
            </p:cNvPr>
            <p:cNvSpPr/>
            <p:nvPr/>
          </p:nvSpPr>
          <p:spPr>
            <a:xfrm>
              <a:off x="6937375" y="1976320"/>
              <a:ext cx="680244" cy="792246"/>
            </a:xfrm>
            <a:prstGeom prst="cube">
              <a:avLst>
                <a:gd name="adj" fmla="val 95251"/>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Cube 59">
              <a:extLst>
                <a:ext uri="{FF2B5EF4-FFF2-40B4-BE49-F238E27FC236}">
                  <a16:creationId xmlns:a16="http://schemas.microsoft.com/office/drawing/2014/main" id="{4468A248-14E3-4C8E-BD5A-8B0BBBE8606C}"/>
                </a:ext>
              </a:extLst>
            </p:cNvPr>
            <p:cNvSpPr/>
            <p:nvPr/>
          </p:nvSpPr>
          <p:spPr>
            <a:xfrm>
              <a:off x="6810374" y="1608032"/>
              <a:ext cx="854087" cy="1176506"/>
            </a:xfrm>
            <a:prstGeom prst="cube">
              <a:avLst>
                <a:gd name="adj" fmla="val 93526"/>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61" name="Cube 60">
              <a:extLst>
                <a:ext uri="{FF2B5EF4-FFF2-40B4-BE49-F238E27FC236}">
                  <a16:creationId xmlns:a16="http://schemas.microsoft.com/office/drawing/2014/main" id="{38D9C457-9043-462A-9779-4923B1D1D265}"/>
                </a:ext>
              </a:extLst>
            </p:cNvPr>
            <p:cNvSpPr/>
            <p:nvPr/>
          </p:nvSpPr>
          <p:spPr>
            <a:xfrm>
              <a:off x="6909726" y="2386095"/>
              <a:ext cx="65268" cy="289670"/>
            </a:xfrm>
            <a:prstGeom prst="cube">
              <a:avLst>
                <a:gd name="adj" fmla="val 65889"/>
              </a:avLst>
            </a:prstGeom>
            <a:solidFill>
              <a:schemeClr val="bg2">
                <a:lumMod val="5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2" name="Cube 61">
              <a:extLst>
                <a:ext uri="{FF2B5EF4-FFF2-40B4-BE49-F238E27FC236}">
                  <a16:creationId xmlns:a16="http://schemas.microsoft.com/office/drawing/2014/main" id="{028E5AA5-F091-4D35-AFF5-1BDAEF6A3F26}"/>
                </a:ext>
              </a:extLst>
            </p:cNvPr>
            <p:cNvSpPr/>
            <p:nvPr/>
          </p:nvSpPr>
          <p:spPr>
            <a:xfrm>
              <a:off x="7004827" y="2289527"/>
              <a:ext cx="65268" cy="289670"/>
            </a:xfrm>
            <a:prstGeom prst="cube">
              <a:avLst>
                <a:gd name="adj" fmla="val 65889"/>
              </a:avLst>
            </a:prstGeom>
            <a:solidFill>
              <a:schemeClr val="bg2">
                <a:lumMod val="5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3" name="Cube 62">
              <a:extLst>
                <a:ext uri="{FF2B5EF4-FFF2-40B4-BE49-F238E27FC236}">
                  <a16:creationId xmlns:a16="http://schemas.microsoft.com/office/drawing/2014/main" id="{C3EC050D-A1FA-41C2-902B-36A4E7510B75}"/>
                </a:ext>
              </a:extLst>
            </p:cNvPr>
            <p:cNvSpPr/>
            <p:nvPr/>
          </p:nvSpPr>
          <p:spPr>
            <a:xfrm>
              <a:off x="7099928" y="2192956"/>
              <a:ext cx="65268" cy="289670"/>
            </a:xfrm>
            <a:prstGeom prst="cube">
              <a:avLst>
                <a:gd name="adj" fmla="val 65889"/>
              </a:avLst>
            </a:prstGeom>
            <a:solidFill>
              <a:schemeClr val="bg2">
                <a:lumMod val="5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4" name="Cube 63">
              <a:extLst>
                <a:ext uri="{FF2B5EF4-FFF2-40B4-BE49-F238E27FC236}">
                  <a16:creationId xmlns:a16="http://schemas.microsoft.com/office/drawing/2014/main" id="{6648A8F1-BD9F-4699-9FD5-CA036790324C}"/>
                </a:ext>
              </a:extLst>
            </p:cNvPr>
            <p:cNvSpPr/>
            <p:nvPr/>
          </p:nvSpPr>
          <p:spPr>
            <a:xfrm>
              <a:off x="7195029" y="2096385"/>
              <a:ext cx="65268" cy="289670"/>
            </a:xfrm>
            <a:prstGeom prst="cube">
              <a:avLst>
                <a:gd name="adj" fmla="val 65889"/>
              </a:avLst>
            </a:prstGeom>
            <a:solidFill>
              <a:schemeClr val="bg2">
                <a:lumMod val="5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5" name="Cube 64">
              <a:extLst>
                <a:ext uri="{FF2B5EF4-FFF2-40B4-BE49-F238E27FC236}">
                  <a16:creationId xmlns:a16="http://schemas.microsoft.com/office/drawing/2014/main" id="{13F249D2-076A-40A3-9CF9-AA626EC9AFFD}"/>
                </a:ext>
              </a:extLst>
            </p:cNvPr>
            <p:cNvSpPr/>
            <p:nvPr/>
          </p:nvSpPr>
          <p:spPr>
            <a:xfrm>
              <a:off x="7290130" y="1999814"/>
              <a:ext cx="65268" cy="289670"/>
            </a:xfrm>
            <a:prstGeom prst="cube">
              <a:avLst>
                <a:gd name="adj" fmla="val 65889"/>
              </a:avLst>
            </a:prstGeom>
            <a:solidFill>
              <a:schemeClr val="bg2">
                <a:lumMod val="5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6" name="Cube 65">
              <a:extLst>
                <a:ext uri="{FF2B5EF4-FFF2-40B4-BE49-F238E27FC236}">
                  <a16:creationId xmlns:a16="http://schemas.microsoft.com/office/drawing/2014/main" id="{E0708281-6D73-41B2-81E9-2EDCAC02EBB1}"/>
                </a:ext>
              </a:extLst>
            </p:cNvPr>
            <p:cNvSpPr/>
            <p:nvPr/>
          </p:nvSpPr>
          <p:spPr>
            <a:xfrm>
              <a:off x="7385231" y="1903243"/>
              <a:ext cx="65268" cy="289670"/>
            </a:xfrm>
            <a:prstGeom prst="cube">
              <a:avLst>
                <a:gd name="adj" fmla="val 65889"/>
              </a:avLst>
            </a:prstGeom>
            <a:solidFill>
              <a:schemeClr val="bg2">
                <a:lumMod val="5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7" name="Cube 66">
              <a:extLst>
                <a:ext uri="{FF2B5EF4-FFF2-40B4-BE49-F238E27FC236}">
                  <a16:creationId xmlns:a16="http://schemas.microsoft.com/office/drawing/2014/main" id="{4EDF4EAE-899C-4D93-8EAE-30B3F200C199}"/>
                </a:ext>
              </a:extLst>
            </p:cNvPr>
            <p:cNvSpPr/>
            <p:nvPr/>
          </p:nvSpPr>
          <p:spPr>
            <a:xfrm>
              <a:off x="7480332" y="1806672"/>
              <a:ext cx="65268" cy="289670"/>
            </a:xfrm>
            <a:prstGeom prst="cube">
              <a:avLst>
                <a:gd name="adj" fmla="val 65889"/>
              </a:avLst>
            </a:prstGeom>
            <a:solidFill>
              <a:schemeClr val="bg2">
                <a:lumMod val="5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8" name="Cube 67">
              <a:extLst>
                <a:ext uri="{FF2B5EF4-FFF2-40B4-BE49-F238E27FC236}">
                  <a16:creationId xmlns:a16="http://schemas.microsoft.com/office/drawing/2014/main" id="{85FEBE90-4933-44F1-8224-ED7E7D187341}"/>
                </a:ext>
              </a:extLst>
            </p:cNvPr>
            <p:cNvSpPr/>
            <p:nvPr/>
          </p:nvSpPr>
          <p:spPr>
            <a:xfrm>
              <a:off x="7575435" y="1710101"/>
              <a:ext cx="65268" cy="289670"/>
            </a:xfrm>
            <a:prstGeom prst="cube">
              <a:avLst>
                <a:gd name="adj" fmla="val 65889"/>
              </a:avLst>
            </a:prstGeom>
            <a:solidFill>
              <a:schemeClr val="bg2">
                <a:lumMod val="5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nvGrpSpPr>
          <p:cNvPr id="69" name="Group 68">
            <a:extLst>
              <a:ext uri="{FF2B5EF4-FFF2-40B4-BE49-F238E27FC236}">
                <a16:creationId xmlns:a16="http://schemas.microsoft.com/office/drawing/2014/main" id="{C9D70B02-29FF-4CBD-94E9-9B52941DC7E0}"/>
              </a:ext>
            </a:extLst>
          </p:cNvPr>
          <p:cNvGrpSpPr/>
          <p:nvPr/>
        </p:nvGrpSpPr>
        <p:grpSpPr>
          <a:xfrm>
            <a:off x="5696943" y="1608032"/>
            <a:ext cx="854087" cy="1176506"/>
            <a:chOff x="6810374" y="1608032"/>
            <a:chExt cx="854087" cy="1176506"/>
          </a:xfrm>
        </p:grpSpPr>
        <p:sp>
          <p:nvSpPr>
            <p:cNvPr id="70" name="Cube 69">
              <a:extLst>
                <a:ext uri="{FF2B5EF4-FFF2-40B4-BE49-F238E27FC236}">
                  <a16:creationId xmlns:a16="http://schemas.microsoft.com/office/drawing/2014/main" id="{378B04F0-B9E2-401C-93E8-8F575559E270}"/>
                </a:ext>
              </a:extLst>
            </p:cNvPr>
            <p:cNvSpPr/>
            <p:nvPr/>
          </p:nvSpPr>
          <p:spPr>
            <a:xfrm>
              <a:off x="6937375" y="1976320"/>
              <a:ext cx="680244" cy="792246"/>
            </a:xfrm>
            <a:prstGeom prst="cube">
              <a:avLst>
                <a:gd name="adj" fmla="val 95251"/>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Cube 70">
              <a:extLst>
                <a:ext uri="{FF2B5EF4-FFF2-40B4-BE49-F238E27FC236}">
                  <a16:creationId xmlns:a16="http://schemas.microsoft.com/office/drawing/2014/main" id="{7A67E10F-EE5D-46C2-B43D-89881BC491FB}"/>
                </a:ext>
              </a:extLst>
            </p:cNvPr>
            <p:cNvSpPr/>
            <p:nvPr/>
          </p:nvSpPr>
          <p:spPr>
            <a:xfrm>
              <a:off x="6810374" y="1608032"/>
              <a:ext cx="854087" cy="1176506"/>
            </a:xfrm>
            <a:prstGeom prst="cube">
              <a:avLst>
                <a:gd name="adj" fmla="val 93526"/>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72" name="Cube 71">
              <a:extLst>
                <a:ext uri="{FF2B5EF4-FFF2-40B4-BE49-F238E27FC236}">
                  <a16:creationId xmlns:a16="http://schemas.microsoft.com/office/drawing/2014/main" id="{D7BE12B2-03D8-4946-9438-DBD3BB050F49}"/>
                </a:ext>
              </a:extLst>
            </p:cNvPr>
            <p:cNvSpPr/>
            <p:nvPr/>
          </p:nvSpPr>
          <p:spPr>
            <a:xfrm>
              <a:off x="6909726" y="2386095"/>
              <a:ext cx="65268" cy="289670"/>
            </a:xfrm>
            <a:prstGeom prst="cube">
              <a:avLst>
                <a:gd name="adj" fmla="val 65889"/>
              </a:avLst>
            </a:prstGeom>
            <a:solidFill>
              <a:schemeClr val="bg2">
                <a:lumMod val="5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73" name="Cube 72">
              <a:extLst>
                <a:ext uri="{FF2B5EF4-FFF2-40B4-BE49-F238E27FC236}">
                  <a16:creationId xmlns:a16="http://schemas.microsoft.com/office/drawing/2014/main" id="{C301283F-5F1C-4C22-8DDB-EFC21AD2EC82}"/>
                </a:ext>
              </a:extLst>
            </p:cNvPr>
            <p:cNvSpPr/>
            <p:nvPr/>
          </p:nvSpPr>
          <p:spPr>
            <a:xfrm>
              <a:off x="7004827" y="2289527"/>
              <a:ext cx="65268" cy="289670"/>
            </a:xfrm>
            <a:prstGeom prst="cube">
              <a:avLst>
                <a:gd name="adj" fmla="val 65889"/>
              </a:avLst>
            </a:prstGeom>
            <a:solidFill>
              <a:schemeClr val="bg2">
                <a:lumMod val="5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74" name="Cube 73">
              <a:extLst>
                <a:ext uri="{FF2B5EF4-FFF2-40B4-BE49-F238E27FC236}">
                  <a16:creationId xmlns:a16="http://schemas.microsoft.com/office/drawing/2014/main" id="{57C1ED3E-111B-4AB0-B211-D44E0A9C24D2}"/>
                </a:ext>
              </a:extLst>
            </p:cNvPr>
            <p:cNvSpPr/>
            <p:nvPr/>
          </p:nvSpPr>
          <p:spPr>
            <a:xfrm>
              <a:off x="7099928" y="2192956"/>
              <a:ext cx="65268" cy="289670"/>
            </a:xfrm>
            <a:prstGeom prst="cube">
              <a:avLst>
                <a:gd name="adj" fmla="val 65889"/>
              </a:avLst>
            </a:prstGeom>
            <a:solidFill>
              <a:schemeClr val="bg2">
                <a:lumMod val="5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75" name="Cube 74">
              <a:extLst>
                <a:ext uri="{FF2B5EF4-FFF2-40B4-BE49-F238E27FC236}">
                  <a16:creationId xmlns:a16="http://schemas.microsoft.com/office/drawing/2014/main" id="{53795382-133A-4F3F-98A8-0ACAEE66B7B3}"/>
                </a:ext>
              </a:extLst>
            </p:cNvPr>
            <p:cNvSpPr/>
            <p:nvPr/>
          </p:nvSpPr>
          <p:spPr>
            <a:xfrm>
              <a:off x="7195029" y="2096385"/>
              <a:ext cx="65268" cy="289670"/>
            </a:xfrm>
            <a:prstGeom prst="cube">
              <a:avLst>
                <a:gd name="adj" fmla="val 65889"/>
              </a:avLst>
            </a:prstGeom>
            <a:solidFill>
              <a:schemeClr val="bg2">
                <a:lumMod val="5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76" name="Cube 75">
              <a:extLst>
                <a:ext uri="{FF2B5EF4-FFF2-40B4-BE49-F238E27FC236}">
                  <a16:creationId xmlns:a16="http://schemas.microsoft.com/office/drawing/2014/main" id="{325E7EC3-FEA9-4683-9EBD-DA9CAF78A21E}"/>
                </a:ext>
              </a:extLst>
            </p:cNvPr>
            <p:cNvSpPr/>
            <p:nvPr/>
          </p:nvSpPr>
          <p:spPr>
            <a:xfrm>
              <a:off x="7290130" y="1999814"/>
              <a:ext cx="65268" cy="289670"/>
            </a:xfrm>
            <a:prstGeom prst="cube">
              <a:avLst>
                <a:gd name="adj" fmla="val 65889"/>
              </a:avLst>
            </a:prstGeom>
            <a:solidFill>
              <a:schemeClr val="bg2">
                <a:lumMod val="5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77" name="Cube 76">
              <a:extLst>
                <a:ext uri="{FF2B5EF4-FFF2-40B4-BE49-F238E27FC236}">
                  <a16:creationId xmlns:a16="http://schemas.microsoft.com/office/drawing/2014/main" id="{084B7D3F-8B06-483B-BE07-2676A7EB39AC}"/>
                </a:ext>
              </a:extLst>
            </p:cNvPr>
            <p:cNvSpPr/>
            <p:nvPr/>
          </p:nvSpPr>
          <p:spPr>
            <a:xfrm>
              <a:off x="7385231" y="1903243"/>
              <a:ext cx="65268" cy="289670"/>
            </a:xfrm>
            <a:prstGeom prst="cube">
              <a:avLst>
                <a:gd name="adj" fmla="val 65889"/>
              </a:avLst>
            </a:prstGeom>
            <a:solidFill>
              <a:schemeClr val="bg2">
                <a:lumMod val="5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78" name="Cube 77">
              <a:extLst>
                <a:ext uri="{FF2B5EF4-FFF2-40B4-BE49-F238E27FC236}">
                  <a16:creationId xmlns:a16="http://schemas.microsoft.com/office/drawing/2014/main" id="{CEB24807-650D-4B0A-8861-A98F334CCF44}"/>
                </a:ext>
              </a:extLst>
            </p:cNvPr>
            <p:cNvSpPr/>
            <p:nvPr/>
          </p:nvSpPr>
          <p:spPr>
            <a:xfrm>
              <a:off x="7480332" y="1806672"/>
              <a:ext cx="65268" cy="289670"/>
            </a:xfrm>
            <a:prstGeom prst="cube">
              <a:avLst>
                <a:gd name="adj" fmla="val 65889"/>
              </a:avLst>
            </a:prstGeom>
            <a:solidFill>
              <a:schemeClr val="bg2">
                <a:lumMod val="5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79" name="Cube 78">
              <a:extLst>
                <a:ext uri="{FF2B5EF4-FFF2-40B4-BE49-F238E27FC236}">
                  <a16:creationId xmlns:a16="http://schemas.microsoft.com/office/drawing/2014/main" id="{A91E22C8-683D-444E-8522-F0B351F62F07}"/>
                </a:ext>
              </a:extLst>
            </p:cNvPr>
            <p:cNvSpPr/>
            <p:nvPr/>
          </p:nvSpPr>
          <p:spPr>
            <a:xfrm>
              <a:off x="7575435" y="1710101"/>
              <a:ext cx="65268" cy="289670"/>
            </a:xfrm>
            <a:prstGeom prst="cube">
              <a:avLst>
                <a:gd name="adj" fmla="val 65889"/>
              </a:avLst>
            </a:prstGeom>
            <a:solidFill>
              <a:schemeClr val="bg2">
                <a:lumMod val="5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nvGrpSpPr>
          <p:cNvPr id="80" name="Group 79">
            <a:extLst>
              <a:ext uri="{FF2B5EF4-FFF2-40B4-BE49-F238E27FC236}">
                <a16:creationId xmlns:a16="http://schemas.microsoft.com/office/drawing/2014/main" id="{05291227-12A8-4677-AAD0-06A22CC72C3D}"/>
              </a:ext>
            </a:extLst>
          </p:cNvPr>
          <p:cNvGrpSpPr/>
          <p:nvPr/>
        </p:nvGrpSpPr>
        <p:grpSpPr>
          <a:xfrm>
            <a:off x="5958208" y="1608032"/>
            <a:ext cx="854087" cy="1176506"/>
            <a:chOff x="6810374" y="1608032"/>
            <a:chExt cx="854087" cy="1176506"/>
          </a:xfrm>
        </p:grpSpPr>
        <p:sp>
          <p:nvSpPr>
            <p:cNvPr id="81" name="Cube 80">
              <a:extLst>
                <a:ext uri="{FF2B5EF4-FFF2-40B4-BE49-F238E27FC236}">
                  <a16:creationId xmlns:a16="http://schemas.microsoft.com/office/drawing/2014/main" id="{5917B427-BF32-48EF-837F-7CB90EC02881}"/>
                </a:ext>
              </a:extLst>
            </p:cNvPr>
            <p:cNvSpPr/>
            <p:nvPr/>
          </p:nvSpPr>
          <p:spPr>
            <a:xfrm>
              <a:off x="6937375" y="1976320"/>
              <a:ext cx="680244" cy="792246"/>
            </a:xfrm>
            <a:prstGeom prst="cube">
              <a:avLst>
                <a:gd name="adj" fmla="val 95251"/>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Cube 81">
              <a:extLst>
                <a:ext uri="{FF2B5EF4-FFF2-40B4-BE49-F238E27FC236}">
                  <a16:creationId xmlns:a16="http://schemas.microsoft.com/office/drawing/2014/main" id="{66EE76BF-B75B-474D-A977-EC1AB3DF8F77}"/>
                </a:ext>
              </a:extLst>
            </p:cNvPr>
            <p:cNvSpPr/>
            <p:nvPr/>
          </p:nvSpPr>
          <p:spPr>
            <a:xfrm>
              <a:off x="6810374" y="1608032"/>
              <a:ext cx="854087" cy="1176506"/>
            </a:xfrm>
            <a:prstGeom prst="cube">
              <a:avLst>
                <a:gd name="adj" fmla="val 93526"/>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83" name="Cube 82">
              <a:extLst>
                <a:ext uri="{FF2B5EF4-FFF2-40B4-BE49-F238E27FC236}">
                  <a16:creationId xmlns:a16="http://schemas.microsoft.com/office/drawing/2014/main" id="{BA42303B-05C6-49F9-82D1-28A5D8D50B73}"/>
                </a:ext>
              </a:extLst>
            </p:cNvPr>
            <p:cNvSpPr/>
            <p:nvPr/>
          </p:nvSpPr>
          <p:spPr>
            <a:xfrm>
              <a:off x="6909726" y="2386095"/>
              <a:ext cx="65268" cy="289670"/>
            </a:xfrm>
            <a:prstGeom prst="cube">
              <a:avLst>
                <a:gd name="adj" fmla="val 65889"/>
              </a:avLst>
            </a:prstGeom>
            <a:solidFill>
              <a:schemeClr val="bg2">
                <a:lumMod val="5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4" name="Cube 83">
              <a:extLst>
                <a:ext uri="{FF2B5EF4-FFF2-40B4-BE49-F238E27FC236}">
                  <a16:creationId xmlns:a16="http://schemas.microsoft.com/office/drawing/2014/main" id="{FC9F57A2-5F24-4235-9D92-2A806E54DB15}"/>
                </a:ext>
              </a:extLst>
            </p:cNvPr>
            <p:cNvSpPr/>
            <p:nvPr/>
          </p:nvSpPr>
          <p:spPr>
            <a:xfrm>
              <a:off x="7004827" y="2289527"/>
              <a:ext cx="65268" cy="289670"/>
            </a:xfrm>
            <a:prstGeom prst="cube">
              <a:avLst>
                <a:gd name="adj" fmla="val 65889"/>
              </a:avLst>
            </a:prstGeom>
            <a:solidFill>
              <a:schemeClr val="bg2">
                <a:lumMod val="5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5" name="Cube 84">
              <a:extLst>
                <a:ext uri="{FF2B5EF4-FFF2-40B4-BE49-F238E27FC236}">
                  <a16:creationId xmlns:a16="http://schemas.microsoft.com/office/drawing/2014/main" id="{4917753C-E71F-4C10-AB59-61489F975F93}"/>
                </a:ext>
              </a:extLst>
            </p:cNvPr>
            <p:cNvSpPr/>
            <p:nvPr/>
          </p:nvSpPr>
          <p:spPr>
            <a:xfrm>
              <a:off x="7099928" y="2192956"/>
              <a:ext cx="65268" cy="289670"/>
            </a:xfrm>
            <a:prstGeom prst="cube">
              <a:avLst>
                <a:gd name="adj" fmla="val 65889"/>
              </a:avLst>
            </a:prstGeom>
            <a:solidFill>
              <a:schemeClr val="bg2">
                <a:lumMod val="5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6" name="Cube 85">
              <a:extLst>
                <a:ext uri="{FF2B5EF4-FFF2-40B4-BE49-F238E27FC236}">
                  <a16:creationId xmlns:a16="http://schemas.microsoft.com/office/drawing/2014/main" id="{A0DA101A-FC42-43A8-A2E5-CAF5BC6AFFA2}"/>
                </a:ext>
              </a:extLst>
            </p:cNvPr>
            <p:cNvSpPr/>
            <p:nvPr/>
          </p:nvSpPr>
          <p:spPr>
            <a:xfrm>
              <a:off x="7195029" y="2096385"/>
              <a:ext cx="65268" cy="289670"/>
            </a:xfrm>
            <a:prstGeom prst="cube">
              <a:avLst>
                <a:gd name="adj" fmla="val 65889"/>
              </a:avLst>
            </a:prstGeom>
            <a:solidFill>
              <a:schemeClr val="bg2">
                <a:lumMod val="5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7" name="Cube 86">
              <a:extLst>
                <a:ext uri="{FF2B5EF4-FFF2-40B4-BE49-F238E27FC236}">
                  <a16:creationId xmlns:a16="http://schemas.microsoft.com/office/drawing/2014/main" id="{B687DF3B-16D3-41B5-A78A-83EFE1F734B8}"/>
                </a:ext>
              </a:extLst>
            </p:cNvPr>
            <p:cNvSpPr/>
            <p:nvPr/>
          </p:nvSpPr>
          <p:spPr>
            <a:xfrm>
              <a:off x="7290130" y="1999814"/>
              <a:ext cx="65268" cy="289670"/>
            </a:xfrm>
            <a:prstGeom prst="cube">
              <a:avLst>
                <a:gd name="adj" fmla="val 65889"/>
              </a:avLst>
            </a:prstGeom>
            <a:solidFill>
              <a:schemeClr val="bg2">
                <a:lumMod val="5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8" name="Cube 87">
              <a:extLst>
                <a:ext uri="{FF2B5EF4-FFF2-40B4-BE49-F238E27FC236}">
                  <a16:creationId xmlns:a16="http://schemas.microsoft.com/office/drawing/2014/main" id="{634E46F2-E996-4FCC-95F4-6CED28884E7D}"/>
                </a:ext>
              </a:extLst>
            </p:cNvPr>
            <p:cNvSpPr/>
            <p:nvPr/>
          </p:nvSpPr>
          <p:spPr>
            <a:xfrm>
              <a:off x="7385231" y="1903243"/>
              <a:ext cx="65268" cy="289670"/>
            </a:xfrm>
            <a:prstGeom prst="cube">
              <a:avLst>
                <a:gd name="adj" fmla="val 65889"/>
              </a:avLst>
            </a:prstGeom>
            <a:solidFill>
              <a:schemeClr val="bg2">
                <a:lumMod val="5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9" name="Cube 88">
              <a:extLst>
                <a:ext uri="{FF2B5EF4-FFF2-40B4-BE49-F238E27FC236}">
                  <a16:creationId xmlns:a16="http://schemas.microsoft.com/office/drawing/2014/main" id="{AFB24D97-6703-4514-9564-9A079CDE5C9D}"/>
                </a:ext>
              </a:extLst>
            </p:cNvPr>
            <p:cNvSpPr/>
            <p:nvPr/>
          </p:nvSpPr>
          <p:spPr>
            <a:xfrm>
              <a:off x="7480332" y="1806672"/>
              <a:ext cx="65268" cy="289670"/>
            </a:xfrm>
            <a:prstGeom prst="cube">
              <a:avLst>
                <a:gd name="adj" fmla="val 65889"/>
              </a:avLst>
            </a:prstGeom>
            <a:solidFill>
              <a:schemeClr val="bg2">
                <a:lumMod val="5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90" name="Cube 89">
              <a:extLst>
                <a:ext uri="{FF2B5EF4-FFF2-40B4-BE49-F238E27FC236}">
                  <a16:creationId xmlns:a16="http://schemas.microsoft.com/office/drawing/2014/main" id="{1ED86BF8-5E43-49EB-A867-C8760B35C102}"/>
                </a:ext>
              </a:extLst>
            </p:cNvPr>
            <p:cNvSpPr/>
            <p:nvPr/>
          </p:nvSpPr>
          <p:spPr>
            <a:xfrm>
              <a:off x="7575435" y="1710101"/>
              <a:ext cx="65268" cy="289670"/>
            </a:xfrm>
            <a:prstGeom prst="cube">
              <a:avLst>
                <a:gd name="adj" fmla="val 65889"/>
              </a:avLst>
            </a:prstGeom>
            <a:solidFill>
              <a:schemeClr val="bg2">
                <a:lumMod val="5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sp>
        <p:nvSpPr>
          <p:cNvPr id="11" name="TextBox 10">
            <a:extLst>
              <a:ext uri="{FF2B5EF4-FFF2-40B4-BE49-F238E27FC236}">
                <a16:creationId xmlns:a16="http://schemas.microsoft.com/office/drawing/2014/main" id="{CE376AC8-2239-4AC3-A1A3-AA6114BE8B0E}"/>
              </a:ext>
            </a:extLst>
          </p:cNvPr>
          <p:cNvSpPr txBox="1"/>
          <p:nvPr/>
        </p:nvSpPr>
        <p:spPr>
          <a:xfrm>
            <a:off x="6615797" y="2241220"/>
            <a:ext cx="1773947" cy="646331"/>
          </a:xfrm>
          <a:prstGeom prst="rect">
            <a:avLst/>
          </a:prstGeom>
          <a:noFill/>
        </p:spPr>
        <p:txBody>
          <a:bodyPr wrap="none" rtlCol="0">
            <a:spAutoFit/>
          </a:bodyPr>
          <a:lstStyle/>
          <a:p>
            <a:r>
              <a:rPr lang="en-US" dirty="0"/>
              <a:t>Primary Memory</a:t>
            </a:r>
          </a:p>
          <a:p>
            <a:r>
              <a:rPr lang="en-US" dirty="0"/>
              <a:t>(RAM)</a:t>
            </a:r>
          </a:p>
        </p:txBody>
      </p:sp>
      <p:sp>
        <p:nvSpPr>
          <p:cNvPr id="12" name="TextBox 11">
            <a:extLst>
              <a:ext uri="{FF2B5EF4-FFF2-40B4-BE49-F238E27FC236}">
                <a16:creationId xmlns:a16="http://schemas.microsoft.com/office/drawing/2014/main" id="{BEA10A34-4682-4473-90FC-1B7FB71D597F}"/>
              </a:ext>
            </a:extLst>
          </p:cNvPr>
          <p:cNvSpPr txBox="1"/>
          <p:nvPr/>
        </p:nvSpPr>
        <p:spPr>
          <a:xfrm>
            <a:off x="2221182" y="1665573"/>
            <a:ext cx="1593385" cy="369332"/>
          </a:xfrm>
          <a:prstGeom prst="rect">
            <a:avLst/>
          </a:prstGeom>
          <a:noFill/>
        </p:spPr>
        <p:txBody>
          <a:bodyPr wrap="none" rtlCol="0">
            <a:spAutoFit/>
          </a:bodyPr>
          <a:lstStyle/>
          <a:p>
            <a:r>
              <a:rPr lang="en-US" dirty="0"/>
              <a:t>Heatsink &amp; Fan</a:t>
            </a:r>
          </a:p>
        </p:txBody>
      </p:sp>
      <p:sp>
        <p:nvSpPr>
          <p:cNvPr id="13" name="TextBox 12">
            <a:extLst>
              <a:ext uri="{FF2B5EF4-FFF2-40B4-BE49-F238E27FC236}">
                <a16:creationId xmlns:a16="http://schemas.microsoft.com/office/drawing/2014/main" id="{9864C9CE-0E98-4D7D-8318-25EF8D05476C}"/>
              </a:ext>
            </a:extLst>
          </p:cNvPr>
          <p:cNvSpPr txBox="1"/>
          <p:nvPr/>
        </p:nvSpPr>
        <p:spPr>
          <a:xfrm>
            <a:off x="7587790" y="4158281"/>
            <a:ext cx="1459502" cy="369332"/>
          </a:xfrm>
          <a:prstGeom prst="rect">
            <a:avLst/>
          </a:prstGeom>
          <a:noFill/>
        </p:spPr>
        <p:txBody>
          <a:bodyPr wrap="none" rtlCol="0">
            <a:spAutoFit/>
          </a:bodyPr>
          <a:lstStyle/>
          <a:p>
            <a:r>
              <a:rPr lang="en-US" dirty="0"/>
              <a:t>Power Supply</a:t>
            </a:r>
          </a:p>
        </p:txBody>
      </p:sp>
      <p:sp>
        <p:nvSpPr>
          <p:cNvPr id="36" name="TextBox 35">
            <a:extLst>
              <a:ext uri="{FF2B5EF4-FFF2-40B4-BE49-F238E27FC236}">
                <a16:creationId xmlns:a16="http://schemas.microsoft.com/office/drawing/2014/main" id="{0086C29D-A56C-48D4-88DD-9BB1796F1816}"/>
              </a:ext>
            </a:extLst>
          </p:cNvPr>
          <p:cNvSpPr txBox="1"/>
          <p:nvPr/>
        </p:nvSpPr>
        <p:spPr>
          <a:xfrm>
            <a:off x="1647887" y="2365062"/>
            <a:ext cx="2172774" cy="1477328"/>
          </a:xfrm>
          <a:prstGeom prst="rect">
            <a:avLst/>
          </a:prstGeom>
          <a:noFill/>
        </p:spPr>
        <p:txBody>
          <a:bodyPr wrap="none" rtlCol="0">
            <a:spAutoFit/>
          </a:bodyPr>
          <a:lstStyle/>
          <a:p>
            <a:r>
              <a:rPr lang="en-US" u="sng" dirty="0"/>
              <a:t>I/O</a:t>
            </a:r>
          </a:p>
          <a:p>
            <a:pPr marL="285750" indent="-285750">
              <a:buFont typeface="Arial" panose="020B0604020202020204" pitchFamily="34" charset="0"/>
              <a:buChar char="•"/>
            </a:pPr>
            <a:r>
              <a:rPr lang="en-US" dirty="0"/>
              <a:t>USB Ports</a:t>
            </a:r>
          </a:p>
          <a:p>
            <a:pPr marL="285750" indent="-285750">
              <a:buFont typeface="Arial" panose="020B0604020202020204" pitchFamily="34" charset="0"/>
              <a:buChar char="•"/>
            </a:pPr>
            <a:r>
              <a:rPr lang="en-US" dirty="0"/>
              <a:t>Network Interface</a:t>
            </a:r>
          </a:p>
          <a:p>
            <a:pPr marL="285750" indent="-285750">
              <a:buFont typeface="Arial" panose="020B0604020202020204" pitchFamily="34" charset="0"/>
              <a:buChar char="•"/>
            </a:pPr>
            <a:r>
              <a:rPr lang="en-US" dirty="0"/>
              <a:t>Sound Jack</a:t>
            </a:r>
          </a:p>
          <a:p>
            <a:pPr marL="285750" indent="-285750">
              <a:buFont typeface="Arial" panose="020B0604020202020204" pitchFamily="34" charset="0"/>
              <a:buChar char="•"/>
            </a:pPr>
            <a:r>
              <a:rPr lang="en-US" dirty="0"/>
              <a:t>etc.</a:t>
            </a:r>
          </a:p>
        </p:txBody>
      </p:sp>
      <p:sp>
        <p:nvSpPr>
          <p:cNvPr id="91" name="Cube 90">
            <a:extLst>
              <a:ext uri="{FF2B5EF4-FFF2-40B4-BE49-F238E27FC236}">
                <a16:creationId xmlns:a16="http://schemas.microsoft.com/office/drawing/2014/main" id="{DB33991B-C2CD-49BF-BB25-1C2D82F3A9CF}"/>
              </a:ext>
            </a:extLst>
          </p:cNvPr>
          <p:cNvSpPr/>
          <p:nvPr/>
        </p:nvSpPr>
        <p:spPr>
          <a:xfrm>
            <a:off x="4975241" y="4841107"/>
            <a:ext cx="345849" cy="158503"/>
          </a:xfrm>
          <a:prstGeom prst="cube">
            <a:avLst>
              <a:gd name="adj" fmla="val 17467"/>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92" name="Cube 91">
            <a:extLst>
              <a:ext uri="{FF2B5EF4-FFF2-40B4-BE49-F238E27FC236}">
                <a16:creationId xmlns:a16="http://schemas.microsoft.com/office/drawing/2014/main" id="{D97B0920-B08A-44D5-A8EA-B05821DFBE9A}"/>
              </a:ext>
            </a:extLst>
          </p:cNvPr>
          <p:cNvSpPr/>
          <p:nvPr/>
        </p:nvSpPr>
        <p:spPr>
          <a:xfrm>
            <a:off x="4602320" y="4841107"/>
            <a:ext cx="345849" cy="158503"/>
          </a:xfrm>
          <a:prstGeom prst="cube">
            <a:avLst>
              <a:gd name="adj" fmla="val 17467"/>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93" name="TextBox 92">
            <a:extLst>
              <a:ext uri="{FF2B5EF4-FFF2-40B4-BE49-F238E27FC236}">
                <a16:creationId xmlns:a16="http://schemas.microsoft.com/office/drawing/2014/main" id="{5AA716AD-A4E1-403D-B852-526A1F4761A8}"/>
              </a:ext>
            </a:extLst>
          </p:cNvPr>
          <p:cNvSpPr txBox="1"/>
          <p:nvPr/>
        </p:nvSpPr>
        <p:spPr>
          <a:xfrm>
            <a:off x="4641785" y="5442563"/>
            <a:ext cx="3117905" cy="923330"/>
          </a:xfrm>
          <a:prstGeom prst="rect">
            <a:avLst/>
          </a:prstGeom>
          <a:noFill/>
        </p:spPr>
        <p:txBody>
          <a:bodyPr wrap="none" rtlCol="0">
            <a:spAutoFit/>
          </a:bodyPr>
          <a:lstStyle/>
          <a:p>
            <a:r>
              <a:rPr lang="en-US" u="sng" dirty="0"/>
              <a:t>Secondary Memory: SATA Ports</a:t>
            </a:r>
          </a:p>
          <a:p>
            <a:pPr marL="285750" indent="-285750">
              <a:buFont typeface="Arial" panose="020B0604020202020204" pitchFamily="34" charset="0"/>
              <a:buChar char="•"/>
            </a:pPr>
            <a:r>
              <a:rPr lang="en-US" dirty="0"/>
              <a:t>HDDs &amp; SSDs (cable type)</a:t>
            </a:r>
          </a:p>
          <a:p>
            <a:pPr marL="285750" indent="-285750">
              <a:buFont typeface="Arial" panose="020B0604020202020204" pitchFamily="34" charset="0"/>
              <a:buChar char="•"/>
            </a:pPr>
            <a:r>
              <a:rPr lang="en-US" dirty="0"/>
              <a:t>Other devices (BD, DVD, …)</a:t>
            </a:r>
          </a:p>
        </p:txBody>
      </p:sp>
      <p:sp>
        <p:nvSpPr>
          <p:cNvPr id="94" name="Cube 93">
            <a:extLst>
              <a:ext uri="{FF2B5EF4-FFF2-40B4-BE49-F238E27FC236}">
                <a16:creationId xmlns:a16="http://schemas.microsoft.com/office/drawing/2014/main" id="{BD58E98C-E1E7-456A-83F3-B2504CD31585}"/>
              </a:ext>
            </a:extLst>
          </p:cNvPr>
          <p:cNvSpPr/>
          <p:nvPr/>
        </p:nvSpPr>
        <p:spPr>
          <a:xfrm>
            <a:off x="5536016" y="4302946"/>
            <a:ext cx="301570" cy="350079"/>
          </a:xfrm>
          <a:prstGeom prst="cube">
            <a:avLst>
              <a:gd name="adj" fmla="val 61163"/>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7" name="Freeform: Shape 36">
            <a:extLst>
              <a:ext uri="{FF2B5EF4-FFF2-40B4-BE49-F238E27FC236}">
                <a16:creationId xmlns:a16="http://schemas.microsoft.com/office/drawing/2014/main" id="{D747C14B-A723-47AC-967F-CE4098E52600}"/>
              </a:ext>
            </a:extLst>
          </p:cNvPr>
          <p:cNvSpPr/>
          <p:nvPr/>
        </p:nvSpPr>
        <p:spPr>
          <a:xfrm>
            <a:off x="5686425" y="4231475"/>
            <a:ext cx="657225" cy="564934"/>
          </a:xfrm>
          <a:custGeom>
            <a:avLst/>
            <a:gdLst>
              <a:gd name="connsiteX0" fmla="*/ 0 w 657225"/>
              <a:gd name="connsiteY0" fmla="*/ 152406 h 564934"/>
              <a:gd name="connsiteX1" fmla="*/ 214313 w 657225"/>
              <a:gd name="connsiteY1" fmla="*/ 6 h 564934"/>
              <a:gd name="connsiteX2" fmla="*/ 364331 w 657225"/>
              <a:gd name="connsiteY2" fmla="*/ 157169 h 564934"/>
              <a:gd name="connsiteX3" fmla="*/ 469106 w 657225"/>
              <a:gd name="connsiteY3" fmla="*/ 500069 h 564934"/>
              <a:gd name="connsiteX4" fmla="*/ 657225 w 657225"/>
              <a:gd name="connsiteY4" fmla="*/ 564363 h 5649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7225" h="564934">
                <a:moveTo>
                  <a:pt x="0" y="152406"/>
                </a:moveTo>
                <a:cubicBezTo>
                  <a:pt x="76795" y="75809"/>
                  <a:pt x="153591" y="-788"/>
                  <a:pt x="214313" y="6"/>
                </a:cubicBezTo>
                <a:cubicBezTo>
                  <a:pt x="275035" y="800"/>
                  <a:pt x="321866" y="73825"/>
                  <a:pt x="364331" y="157169"/>
                </a:cubicBezTo>
                <a:cubicBezTo>
                  <a:pt x="406796" y="240513"/>
                  <a:pt x="420290" y="432203"/>
                  <a:pt x="469106" y="500069"/>
                </a:cubicBezTo>
                <a:cubicBezTo>
                  <a:pt x="517922" y="567935"/>
                  <a:pt x="587573" y="566149"/>
                  <a:pt x="657225" y="564363"/>
                </a:cubicBezTo>
              </a:path>
            </a:pathLst>
          </a:cu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B0BA55C0-E516-4597-B1E3-6A5FBEE314F3}"/>
              </a:ext>
            </a:extLst>
          </p:cNvPr>
          <p:cNvGrpSpPr/>
          <p:nvPr/>
        </p:nvGrpSpPr>
        <p:grpSpPr>
          <a:xfrm>
            <a:off x="6116006" y="4144443"/>
            <a:ext cx="1334786" cy="942155"/>
            <a:chOff x="5209523" y="5249523"/>
            <a:chExt cx="1334786" cy="942155"/>
          </a:xfrm>
        </p:grpSpPr>
        <p:sp>
          <p:nvSpPr>
            <p:cNvPr id="34" name="Cube 33">
              <a:extLst>
                <a:ext uri="{FF2B5EF4-FFF2-40B4-BE49-F238E27FC236}">
                  <a16:creationId xmlns:a16="http://schemas.microsoft.com/office/drawing/2014/main" id="{2BB7E991-EE3B-4B6B-9B8B-B95943416384}"/>
                </a:ext>
              </a:extLst>
            </p:cNvPr>
            <p:cNvSpPr/>
            <p:nvPr/>
          </p:nvSpPr>
          <p:spPr>
            <a:xfrm>
              <a:off x="5209523" y="5249523"/>
              <a:ext cx="1334786" cy="942155"/>
            </a:xfrm>
            <a:prstGeom prst="cube">
              <a:avLst>
                <a:gd name="adj" fmla="val 3763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Lightning Bolt 34">
              <a:extLst>
                <a:ext uri="{FF2B5EF4-FFF2-40B4-BE49-F238E27FC236}">
                  <a16:creationId xmlns:a16="http://schemas.microsoft.com/office/drawing/2014/main" id="{BB3D5D64-FD7C-43CA-A1EF-3CAB5C8BD79F}"/>
                </a:ext>
              </a:extLst>
            </p:cNvPr>
            <p:cNvSpPr/>
            <p:nvPr/>
          </p:nvSpPr>
          <p:spPr>
            <a:xfrm flipH="1">
              <a:off x="5542502" y="5688957"/>
              <a:ext cx="307157" cy="397837"/>
            </a:xfrm>
            <a:prstGeom prst="lightningBolt">
              <a:avLst/>
            </a:prstGeom>
            <a:solidFill>
              <a:srgbClr val="FFFF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5" name="TextBox 94">
            <a:extLst>
              <a:ext uri="{FF2B5EF4-FFF2-40B4-BE49-F238E27FC236}">
                <a16:creationId xmlns:a16="http://schemas.microsoft.com/office/drawing/2014/main" id="{60F1C7E4-A31B-4C33-9DA8-5D2522E7A2D4}"/>
              </a:ext>
            </a:extLst>
          </p:cNvPr>
          <p:cNvSpPr txBox="1"/>
          <p:nvPr/>
        </p:nvSpPr>
        <p:spPr>
          <a:xfrm>
            <a:off x="3314853" y="2407258"/>
            <a:ext cx="792205" cy="523220"/>
          </a:xfrm>
          <a:prstGeom prst="rect">
            <a:avLst/>
          </a:prstGeom>
          <a:noFill/>
        </p:spPr>
        <p:txBody>
          <a:bodyPr wrap="none" rtlCol="0">
            <a:spAutoFit/>
          </a:bodyPr>
          <a:lstStyle/>
          <a:p>
            <a:r>
              <a:rPr lang="en-US" sz="2800" dirty="0"/>
              <a:t>CPU</a:t>
            </a:r>
          </a:p>
        </p:txBody>
      </p:sp>
      <p:sp>
        <p:nvSpPr>
          <p:cNvPr id="28" name="Freeform: Shape 27">
            <a:extLst>
              <a:ext uri="{FF2B5EF4-FFF2-40B4-BE49-F238E27FC236}">
                <a16:creationId xmlns:a16="http://schemas.microsoft.com/office/drawing/2014/main" id="{82094B1A-EE8F-4EEA-8419-F6B867053AF6}"/>
              </a:ext>
            </a:extLst>
          </p:cNvPr>
          <p:cNvSpPr/>
          <p:nvPr/>
        </p:nvSpPr>
        <p:spPr>
          <a:xfrm>
            <a:off x="3883025" y="4514218"/>
            <a:ext cx="925616" cy="1229357"/>
          </a:xfrm>
          <a:custGeom>
            <a:avLst/>
            <a:gdLst>
              <a:gd name="connsiteX0" fmla="*/ 0 w 925616"/>
              <a:gd name="connsiteY0" fmla="*/ 1229357 h 1229357"/>
              <a:gd name="connsiteX1" fmla="*/ 349250 w 925616"/>
              <a:gd name="connsiteY1" fmla="*/ 956307 h 1229357"/>
              <a:gd name="connsiteX2" fmla="*/ 457200 w 925616"/>
              <a:gd name="connsiteY2" fmla="*/ 435607 h 1229357"/>
              <a:gd name="connsiteX3" fmla="*/ 568325 w 925616"/>
              <a:gd name="connsiteY3" fmla="*/ 143507 h 1229357"/>
              <a:gd name="connsiteX4" fmla="*/ 762000 w 925616"/>
              <a:gd name="connsiteY4" fmla="*/ 632 h 1229357"/>
              <a:gd name="connsiteX5" fmla="*/ 908050 w 925616"/>
              <a:gd name="connsiteY5" fmla="*/ 102232 h 1229357"/>
              <a:gd name="connsiteX6" fmla="*/ 917575 w 925616"/>
              <a:gd name="connsiteY6" fmla="*/ 349882 h 12293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25616" h="1229357">
                <a:moveTo>
                  <a:pt x="0" y="1229357"/>
                </a:moveTo>
                <a:cubicBezTo>
                  <a:pt x="136525" y="1158978"/>
                  <a:pt x="273050" y="1088599"/>
                  <a:pt x="349250" y="956307"/>
                </a:cubicBezTo>
                <a:cubicBezTo>
                  <a:pt x="425450" y="824015"/>
                  <a:pt x="420688" y="571074"/>
                  <a:pt x="457200" y="435607"/>
                </a:cubicBezTo>
                <a:cubicBezTo>
                  <a:pt x="493713" y="300140"/>
                  <a:pt x="517525" y="216003"/>
                  <a:pt x="568325" y="143507"/>
                </a:cubicBezTo>
                <a:cubicBezTo>
                  <a:pt x="619125" y="71011"/>
                  <a:pt x="705379" y="7511"/>
                  <a:pt x="762000" y="632"/>
                </a:cubicBezTo>
                <a:cubicBezTo>
                  <a:pt x="818621" y="-6247"/>
                  <a:pt x="882121" y="44024"/>
                  <a:pt x="908050" y="102232"/>
                </a:cubicBezTo>
                <a:cubicBezTo>
                  <a:pt x="933979" y="160440"/>
                  <a:pt x="925777" y="255161"/>
                  <a:pt x="917575" y="349882"/>
                </a:cubicBezTo>
              </a:path>
            </a:pathLst>
          </a:cu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26">
            <a:extLst>
              <a:ext uri="{FF2B5EF4-FFF2-40B4-BE49-F238E27FC236}">
                <a16:creationId xmlns:a16="http://schemas.microsoft.com/office/drawing/2014/main" id="{B52C6B20-E03F-47C7-921D-73D47123DE00}"/>
              </a:ext>
            </a:extLst>
          </p:cNvPr>
          <p:cNvGrpSpPr/>
          <p:nvPr/>
        </p:nvGrpSpPr>
        <p:grpSpPr>
          <a:xfrm>
            <a:off x="3387562" y="5675231"/>
            <a:ext cx="908002" cy="486872"/>
            <a:chOff x="3387562" y="5675231"/>
            <a:chExt cx="908002" cy="486872"/>
          </a:xfrm>
        </p:grpSpPr>
        <p:sp>
          <p:nvSpPr>
            <p:cNvPr id="96" name="Cube 95">
              <a:extLst>
                <a:ext uri="{FF2B5EF4-FFF2-40B4-BE49-F238E27FC236}">
                  <a16:creationId xmlns:a16="http://schemas.microsoft.com/office/drawing/2014/main" id="{53AFB732-0A39-4E45-9051-DE25A72B7A18}"/>
                </a:ext>
              </a:extLst>
            </p:cNvPr>
            <p:cNvSpPr/>
            <p:nvPr/>
          </p:nvSpPr>
          <p:spPr>
            <a:xfrm>
              <a:off x="3387562" y="5675231"/>
              <a:ext cx="908002" cy="486872"/>
            </a:xfrm>
            <a:prstGeom prst="cube">
              <a:avLst>
                <a:gd name="adj" fmla="val 73816"/>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364FED3B-AB51-4690-9294-3078FBAD9C22}"/>
                </a:ext>
              </a:extLst>
            </p:cNvPr>
            <p:cNvSpPr/>
            <p:nvPr/>
          </p:nvSpPr>
          <p:spPr>
            <a:xfrm rot="21405080">
              <a:off x="3719158" y="5707944"/>
              <a:ext cx="382420" cy="172198"/>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grpSp>
      <p:sp>
        <p:nvSpPr>
          <p:cNvPr id="29" name="Slide Number Placeholder 28">
            <a:extLst>
              <a:ext uri="{FF2B5EF4-FFF2-40B4-BE49-F238E27FC236}">
                <a16:creationId xmlns:a16="http://schemas.microsoft.com/office/drawing/2014/main" id="{AD418E66-163C-4998-892C-5D6A40152C65}"/>
              </a:ext>
            </a:extLst>
          </p:cNvPr>
          <p:cNvSpPr>
            <a:spLocks noGrp="1"/>
          </p:cNvSpPr>
          <p:nvPr>
            <p:ph type="sldNum" sz="quarter" idx="12"/>
          </p:nvPr>
        </p:nvSpPr>
        <p:spPr/>
        <p:txBody>
          <a:bodyPr/>
          <a:lstStyle/>
          <a:p>
            <a:fld id="{0B02C7C3-1F9D-495C-A818-668CCDC0E8E2}" type="slidenum">
              <a:rPr lang="en-US" smtClean="0"/>
              <a:t>6</a:t>
            </a:fld>
            <a:endParaRPr lang="en-US"/>
          </a:p>
        </p:txBody>
      </p:sp>
    </p:spTree>
    <p:extLst>
      <p:ext uri="{BB962C8B-B14F-4D97-AF65-F5344CB8AC3E}">
        <p14:creationId xmlns:p14="http://schemas.microsoft.com/office/powerpoint/2010/main" val="85836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Rectangle 39">
            <a:extLst>
              <a:ext uri="{FF2B5EF4-FFF2-40B4-BE49-F238E27FC236}">
                <a16:creationId xmlns:a16="http://schemas.microsoft.com/office/drawing/2014/main" id="{3CB86DC2-0D2C-43FD-8903-535DA8026DC7}"/>
              </a:ext>
            </a:extLst>
          </p:cNvPr>
          <p:cNvSpPr/>
          <p:nvPr/>
        </p:nvSpPr>
        <p:spPr>
          <a:xfrm>
            <a:off x="2701255" y="2157995"/>
            <a:ext cx="3741490" cy="381473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56CA56F7-076D-45D5-8E31-008BE69B5412}"/>
              </a:ext>
            </a:extLst>
          </p:cNvPr>
          <p:cNvSpPr/>
          <p:nvPr/>
        </p:nvSpPr>
        <p:spPr>
          <a:xfrm>
            <a:off x="2701255" y="2157995"/>
            <a:ext cx="3741490" cy="3814761"/>
          </a:xfrm>
          <a:prstGeom prst="rect">
            <a:avLst/>
          </a:prstGeom>
          <a:gradFill>
            <a:gsLst>
              <a:gs pos="89000">
                <a:schemeClr val="accent1">
                  <a:lumMod val="5000"/>
                  <a:lumOff val="95000"/>
                </a:schemeClr>
              </a:gs>
              <a:gs pos="56000">
                <a:schemeClr val="accent1">
                  <a:lumMod val="45000"/>
                  <a:lumOff val="55000"/>
                </a:schemeClr>
              </a:gs>
              <a:gs pos="0">
                <a:schemeClr val="accent1">
                  <a:lumMod val="45000"/>
                  <a:lumOff val="55000"/>
                </a:schemeClr>
              </a:gs>
            </a:gsLst>
            <a:lin ang="5400000" scaled="1"/>
          </a:gra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2785E7E-E76C-4C15-9671-D8D4944DE5C0}"/>
              </a:ext>
            </a:extLst>
          </p:cNvPr>
          <p:cNvSpPr>
            <a:spLocks noGrp="1"/>
          </p:cNvSpPr>
          <p:nvPr>
            <p:ph type="title"/>
          </p:nvPr>
        </p:nvSpPr>
        <p:spPr/>
        <p:txBody>
          <a:bodyPr/>
          <a:lstStyle/>
          <a:p>
            <a:r>
              <a:rPr lang="en-US" dirty="0"/>
              <a:t>Basic Computer Architecture</a:t>
            </a:r>
            <a:br>
              <a:rPr lang="en-US" dirty="0"/>
            </a:br>
            <a:r>
              <a:rPr lang="en-US" sz="2400" dirty="0"/>
              <a:t>[[von Neumann Architecture]]</a:t>
            </a:r>
          </a:p>
        </p:txBody>
      </p:sp>
      <p:sp>
        <p:nvSpPr>
          <p:cNvPr id="4" name="Rectangle 3">
            <a:extLst>
              <a:ext uri="{FF2B5EF4-FFF2-40B4-BE49-F238E27FC236}">
                <a16:creationId xmlns:a16="http://schemas.microsoft.com/office/drawing/2014/main" id="{59A629D2-45BB-416E-9DFC-8355586E2020}"/>
              </a:ext>
            </a:extLst>
          </p:cNvPr>
          <p:cNvSpPr/>
          <p:nvPr/>
        </p:nvSpPr>
        <p:spPr>
          <a:xfrm>
            <a:off x="2877424" y="2333429"/>
            <a:ext cx="3389152" cy="1978598"/>
          </a:xfrm>
          <a:prstGeom prst="rect">
            <a:avLst/>
          </a:prstGeom>
          <a:solidFill>
            <a:schemeClr val="accent5">
              <a:lumMod val="20000"/>
              <a:lumOff val="8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t"/>
          <a:lstStyle/>
          <a:p>
            <a:pPr algn="ctr"/>
            <a:r>
              <a:rPr lang="en-US" sz="2400" dirty="0">
                <a:solidFill>
                  <a:sysClr val="windowText" lastClr="000000"/>
                </a:solidFill>
              </a:rPr>
              <a:t>Processor (“CPU”)</a:t>
            </a:r>
          </a:p>
        </p:txBody>
      </p:sp>
      <p:sp>
        <p:nvSpPr>
          <p:cNvPr id="5" name="Rectangle 4">
            <a:extLst>
              <a:ext uri="{FF2B5EF4-FFF2-40B4-BE49-F238E27FC236}">
                <a16:creationId xmlns:a16="http://schemas.microsoft.com/office/drawing/2014/main" id="{FD1268C8-1FF4-4C7E-9848-05AF53807560}"/>
              </a:ext>
            </a:extLst>
          </p:cNvPr>
          <p:cNvSpPr/>
          <p:nvPr/>
        </p:nvSpPr>
        <p:spPr>
          <a:xfrm>
            <a:off x="884460" y="2865528"/>
            <a:ext cx="1453250" cy="914400"/>
          </a:xfrm>
          <a:prstGeom prst="rect">
            <a:avLst/>
          </a:prstGeom>
          <a:solidFill>
            <a:schemeClr val="accent5">
              <a:lumMod val="20000"/>
              <a:lumOff val="8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2400" dirty="0">
                <a:solidFill>
                  <a:sysClr val="windowText" lastClr="000000"/>
                </a:solidFill>
              </a:rPr>
              <a:t>Input Devices</a:t>
            </a:r>
          </a:p>
        </p:txBody>
      </p:sp>
      <p:sp>
        <p:nvSpPr>
          <p:cNvPr id="8" name="Rectangle 7">
            <a:extLst>
              <a:ext uri="{FF2B5EF4-FFF2-40B4-BE49-F238E27FC236}">
                <a16:creationId xmlns:a16="http://schemas.microsoft.com/office/drawing/2014/main" id="{2E67B21A-BAC9-4024-902E-9A111AA03546}"/>
              </a:ext>
            </a:extLst>
          </p:cNvPr>
          <p:cNvSpPr/>
          <p:nvPr/>
        </p:nvSpPr>
        <p:spPr>
          <a:xfrm>
            <a:off x="6806290" y="2865528"/>
            <a:ext cx="1453250" cy="914400"/>
          </a:xfrm>
          <a:prstGeom prst="rect">
            <a:avLst/>
          </a:prstGeom>
          <a:solidFill>
            <a:schemeClr val="accent5">
              <a:lumMod val="20000"/>
              <a:lumOff val="8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2400" dirty="0">
                <a:solidFill>
                  <a:sysClr val="windowText" lastClr="000000"/>
                </a:solidFill>
              </a:rPr>
              <a:t>Output Devices</a:t>
            </a:r>
          </a:p>
        </p:txBody>
      </p:sp>
      <p:sp>
        <p:nvSpPr>
          <p:cNvPr id="9" name="Rectangle 8">
            <a:extLst>
              <a:ext uri="{FF2B5EF4-FFF2-40B4-BE49-F238E27FC236}">
                <a16:creationId xmlns:a16="http://schemas.microsoft.com/office/drawing/2014/main" id="{BEE5D517-CDB3-4D7D-B1D0-682B82379ABB}"/>
              </a:ext>
            </a:extLst>
          </p:cNvPr>
          <p:cNvSpPr/>
          <p:nvPr/>
        </p:nvSpPr>
        <p:spPr>
          <a:xfrm>
            <a:off x="2877428" y="4891062"/>
            <a:ext cx="3389144" cy="914400"/>
          </a:xfrm>
          <a:prstGeom prst="rect">
            <a:avLst/>
          </a:prstGeom>
          <a:solidFill>
            <a:schemeClr val="accent5">
              <a:lumMod val="20000"/>
              <a:lumOff val="8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2400" dirty="0">
                <a:solidFill>
                  <a:sysClr val="windowText" lastClr="000000"/>
                </a:solidFill>
              </a:rPr>
              <a:t>Storage</a:t>
            </a:r>
          </a:p>
          <a:p>
            <a:pPr algn="ctr"/>
            <a:r>
              <a:rPr lang="en-US" sz="1600" dirty="0">
                <a:solidFill>
                  <a:sysClr val="windowText" lastClr="000000"/>
                </a:solidFill>
              </a:rPr>
              <a:t>(May be on or off motherboard)</a:t>
            </a:r>
          </a:p>
        </p:txBody>
      </p:sp>
      <p:cxnSp>
        <p:nvCxnSpPr>
          <p:cNvPr id="12" name="Straight Arrow Connector 11">
            <a:extLst>
              <a:ext uri="{FF2B5EF4-FFF2-40B4-BE49-F238E27FC236}">
                <a16:creationId xmlns:a16="http://schemas.microsoft.com/office/drawing/2014/main" id="{AE260AE1-A89B-48A3-A670-5C9A5B8585BB}"/>
              </a:ext>
            </a:extLst>
          </p:cNvPr>
          <p:cNvCxnSpPr>
            <a:cxnSpLocks/>
            <a:stCxn id="5" idx="3"/>
            <a:endCxn id="4" idx="1"/>
          </p:cNvCxnSpPr>
          <p:nvPr/>
        </p:nvCxnSpPr>
        <p:spPr>
          <a:xfrm>
            <a:off x="2337710" y="3322728"/>
            <a:ext cx="539714"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3083B6CF-F002-4262-8EDF-2B4E382C7D64}"/>
              </a:ext>
            </a:extLst>
          </p:cNvPr>
          <p:cNvCxnSpPr>
            <a:cxnSpLocks/>
            <a:stCxn id="4" idx="3"/>
            <a:endCxn id="8" idx="1"/>
          </p:cNvCxnSpPr>
          <p:nvPr/>
        </p:nvCxnSpPr>
        <p:spPr>
          <a:xfrm>
            <a:off x="6266576" y="3322728"/>
            <a:ext cx="539714"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pic>
        <p:nvPicPr>
          <p:cNvPr id="1026" name="Picture 2" descr="https://upload.wikimedia.org/wikipedia/commons/thumb/e/e5/Von_Neumann_Architecture.svg/800px-Von_Neumann_Architecture.svg.png">
            <a:extLst>
              <a:ext uri="{FF2B5EF4-FFF2-40B4-BE49-F238E27FC236}">
                <a16:creationId xmlns:a16="http://schemas.microsoft.com/office/drawing/2014/main" id="{962B5BDB-A49D-471D-8FC2-B7FA3590441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4473" y="7196781"/>
            <a:ext cx="3889828" cy="2251238"/>
          </a:xfrm>
          <a:prstGeom prst="rect">
            <a:avLst/>
          </a:prstGeom>
          <a:noFill/>
          <a:extLst>
            <a:ext uri="{909E8E84-426E-40DD-AFC4-6F175D3DCCD1}">
              <a14:hiddenFill xmlns:a14="http://schemas.microsoft.com/office/drawing/2010/main">
                <a:solidFill>
                  <a:srgbClr val="FFFFFF"/>
                </a:solidFill>
              </a14:hiddenFill>
            </a:ext>
          </a:extLst>
        </p:spPr>
      </p:pic>
      <p:cxnSp>
        <p:nvCxnSpPr>
          <p:cNvPr id="18" name="Straight Arrow Connector 17">
            <a:extLst>
              <a:ext uri="{FF2B5EF4-FFF2-40B4-BE49-F238E27FC236}">
                <a16:creationId xmlns:a16="http://schemas.microsoft.com/office/drawing/2014/main" id="{863070F0-399B-4E08-B80B-82DA3243DA58}"/>
              </a:ext>
            </a:extLst>
          </p:cNvPr>
          <p:cNvCxnSpPr>
            <a:cxnSpLocks/>
          </p:cNvCxnSpPr>
          <p:nvPr/>
        </p:nvCxnSpPr>
        <p:spPr>
          <a:xfrm>
            <a:off x="4429387" y="4312045"/>
            <a:ext cx="0" cy="579017"/>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AE86A27E-7EAA-4A83-A16B-D0A2B1D4478D}"/>
              </a:ext>
            </a:extLst>
          </p:cNvPr>
          <p:cNvCxnSpPr>
            <a:cxnSpLocks/>
          </p:cNvCxnSpPr>
          <p:nvPr/>
        </p:nvCxnSpPr>
        <p:spPr>
          <a:xfrm flipV="1">
            <a:off x="4714613" y="4312046"/>
            <a:ext cx="0" cy="579016"/>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CF467741-17DD-41EA-9861-CF587A5A5A48}"/>
              </a:ext>
            </a:extLst>
          </p:cNvPr>
          <p:cNvSpPr/>
          <p:nvPr/>
        </p:nvSpPr>
        <p:spPr>
          <a:xfrm>
            <a:off x="3145868" y="2791891"/>
            <a:ext cx="2852260" cy="457185"/>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Control Unit (CU)</a:t>
            </a:r>
          </a:p>
        </p:txBody>
      </p:sp>
      <p:sp>
        <p:nvSpPr>
          <p:cNvPr id="25" name="Rectangle 24">
            <a:extLst>
              <a:ext uri="{FF2B5EF4-FFF2-40B4-BE49-F238E27FC236}">
                <a16:creationId xmlns:a16="http://schemas.microsoft.com/office/drawing/2014/main" id="{A567CD61-8BA6-459F-8917-EB02A305CE79}"/>
              </a:ext>
            </a:extLst>
          </p:cNvPr>
          <p:cNvSpPr/>
          <p:nvPr/>
        </p:nvSpPr>
        <p:spPr>
          <a:xfrm>
            <a:off x="3145868" y="3289172"/>
            <a:ext cx="2852260" cy="457185"/>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Arithmetic Logic Unit (ALU)</a:t>
            </a:r>
          </a:p>
        </p:txBody>
      </p:sp>
      <p:sp>
        <p:nvSpPr>
          <p:cNvPr id="44" name="Rectangle 43">
            <a:extLst>
              <a:ext uri="{FF2B5EF4-FFF2-40B4-BE49-F238E27FC236}">
                <a16:creationId xmlns:a16="http://schemas.microsoft.com/office/drawing/2014/main" id="{9E74E420-1135-4D4A-8064-363992157502}"/>
              </a:ext>
            </a:extLst>
          </p:cNvPr>
          <p:cNvSpPr/>
          <p:nvPr/>
        </p:nvSpPr>
        <p:spPr>
          <a:xfrm>
            <a:off x="3145868" y="3783821"/>
            <a:ext cx="2852260" cy="457185"/>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Registers and Cache</a:t>
            </a:r>
            <a:br>
              <a:rPr lang="en-US" dirty="0">
                <a:solidFill>
                  <a:sysClr val="windowText" lastClr="000000"/>
                </a:solidFill>
              </a:rPr>
            </a:br>
            <a:r>
              <a:rPr lang="en-US" sz="1200" dirty="0">
                <a:solidFill>
                  <a:sysClr val="windowText" lastClr="000000"/>
                </a:solidFill>
              </a:rPr>
              <a:t>(considered as storage on CPU)</a:t>
            </a:r>
            <a:endParaRPr lang="en-US" dirty="0">
              <a:solidFill>
                <a:sysClr val="windowText" lastClr="000000"/>
              </a:solidFill>
            </a:endParaRPr>
          </a:p>
        </p:txBody>
      </p:sp>
      <p:sp>
        <p:nvSpPr>
          <p:cNvPr id="43" name="TextBox 42">
            <a:extLst>
              <a:ext uri="{FF2B5EF4-FFF2-40B4-BE49-F238E27FC236}">
                <a16:creationId xmlns:a16="http://schemas.microsoft.com/office/drawing/2014/main" id="{AA7FE67D-E6D1-40E4-9446-2F4C3FDBC26D}"/>
              </a:ext>
            </a:extLst>
          </p:cNvPr>
          <p:cNvSpPr txBox="1"/>
          <p:nvPr/>
        </p:nvSpPr>
        <p:spPr>
          <a:xfrm>
            <a:off x="6660859" y="4769227"/>
            <a:ext cx="2138471" cy="1200329"/>
          </a:xfrm>
          <a:prstGeom prst="rect">
            <a:avLst/>
          </a:prstGeom>
          <a:noFill/>
        </p:spPr>
        <p:txBody>
          <a:bodyPr wrap="none" rtlCol="0">
            <a:spAutoFit/>
          </a:bodyPr>
          <a:lstStyle/>
          <a:p>
            <a:r>
              <a:rPr lang="en-US" dirty="0"/>
              <a:t>Examples of Storage:</a:t>
            </a:r>
            <a:br>
              <a:rPr lang="en-US" dirty="0"/>
            </a:br>
            <a:r>
              <a:rPr lang="en-US" dirty="0"/>
              <a:t>RAM</a:t>
            </a:r>
            <a:br>
              <a:rPr lang="en-US" dirty="0"/>
            </a:br>
            <a:r>
              <a:rPr lang="en-US" dirty="0"/>
              <a:t>Hard Drives</a:t>
            </a:r>
            <a:br>
              <a:rPr lang="en-US" dirty="0"/>
            </a:br>
            <a:r>
              <a:rPr lang="en-US" dirty="0"/>
              <a:t>Removable Storage</a:t>
            </a:r>
          </a:p>
        </p:txBody>
      </p:sp>
      <p:sp>
        <p:nvSpPr>
          <p:cNvPr id="46" name="TextBox 45">
            <a:extLst>
              <a:ext uri="{FF2B5EF4-FFF2-40B4-BE49-F238E27FC236}">
                <a16:creationId xmlns:a16="http://schemas.microsoft.com/office/drawing/2014/main" id="{71ADC740-D665-4749-A212-3DCAC09ACCED}"/>
              </a:ext>
            </a:extLst>
          </p:cNvPr>
          <p:cNvSpPr txBox="1"/>
          <p:nvPr/>
        </p:nvSpPr>
        <p:spPr>
          <a:xfrm>
            <a:off x="6660859" y="1350109"/>
            <a:ext cx="2099293" cy="1477328"/>
          </a:xfrm>
          <a:prstGeom prst="rect">
            <a:avLst/>
          </a:prstGeom>
          <a:noFill/>
        </p:spPr>
        <p:txBody>
          <a:bodyPr wrap="none" rtlCol="0">
            <a:spAutoFit/>
          </a:bodyPr>
          <a:lstStyle/>
          <a:p>
            <a:r>
              <a:rPr lang="en-US" dirty="0"/>
              <a:t>Examples of Output:</a:t>
            </a:r>
            <a:br>
              <a:rPr lang="en-US" dirty="0"/>
            </a:br>
            <a:r>
              <a:rPr lang="en-US" dirty="0"/>
              <a:t>Display</a:t>
            </a:r>
            <a:br>
              <a:rPr lang="en-US" dirty="0"/>
            </a:br>
            <a:r>
              <a:rPr lang="en-US" dirty="0"/>
              <a:t>Sound</a:t>
            </a:r>
            <a:br>
              <a:rPr lang="en-US" dirty="0"/>
            </a:br>
            <a:r>
              <a:rPr lang="en-US" dirty="0"/>
              <a:t>Printer</a:t>
            </a:r>
            <a:br>
              <a:rPr lang="en-US" dirty="0"/>
            </a:br>
            <a:r>
              <a:rPr lang="en-US" dirty="0"/>
              <a:t>Network Interface*</a:t>
            </a:r>
          </a:p>
        </p:txBody>
      </p:sp>
      <p:sp>
        <p:nvSpPr>
          <p:cNvPr id="47" name="TextBox 46">
            <a:extLst>
              <a:ext uri="{FF2B5EF4-FFF2-40B4-BE49-F238E27FC236}">
                <a16:creationId xmlns:a16="http://schemas.microsoft.com/office/drawing/2014/main" id="{B462BFAA-F66C-4A80-8C98-E398DF0F61F0}"/>
              </a:ext>
            </a:extLst>
          </p:cNvPr>
          <p:cNvSpPr txBox="1"/>
          <p:nvPr/>
        </p:nvSpPr>
        <p:spPr>
          <a:xfrm>
            <a:off x="383848" y="3946193"/>
            <a:ext cx="1999650" cy="1200329"/>
          </a:xfrm>
          <a:prstGeom prst="rect">
            <a:avLst/>
          </a:prstGeom>
          <a:noFill/>
        </p:spPr>
        <p:txBody>
          <a:bodyPr wrap="none" rtlCol="0">
            <a:spAutoFit/>
          </a:bodyPr>
          <a:lstStyle/>
          <a:p>
            <a:r>
              <a:rPr lang="en-US" dirty="0"/>
              <a:t>Examples of Input:</a:t>
            </a:r>
            <a:br>
              <a:rPr lang="en-US" dirty="0"/>
            </a:br>
            <a:r>
              <a:rPr lang="en-US" dirty="0"/>
              <a:t>Keyboard</a:t>
            </a:r>
            <a:br>
              <a:rPr lang="en-US" dirty="0"/>
            </a:br>
            <a:r>
              <a:rPr lang="en-US" dirty="0"/>
              <a:t>Mouse</a:t>
            </a:r>
            <a:br>
              <a:rPr lang="en-US" dirty="0"/>
            </a:br>
            <a:r>
              <a:rPr lang="en-US" dirty="0"/>
              <a:t>Network Interface*</a:t>
            </a:r>
          </a:p>
        </p:txBody>
      </p:sp>
      <p:sp>
        <p:nvSpPr>
          <p:cNvPr id="45" name="TextBox 44">
            <a:extLst>
              <a:ext uri="{FF2B5EF4-FFF2-40B4-BE49-F238E27FC236}">
                <a16:creationId xmlns:a16="http://schemas.microsoft.com/office/drawing/2014/main" id="{B0A434B1-2E6F-4F5C-9AED-6DDCE0B67DDA}"/>
              </a:ext>
            </a:extLst>
          </p:cNvPr>
          <p:cNvSpPr txBox="1"/>
          <p:nvPr/>
        </p:nvSpPr>
        <p:spPr>
          <a:xfrm>
            <a:off x="545284" y="6207853"/>
            <a:ext cx="7011086" cy="369332"/>
          </a:xfrm>
          <a:prstGeom prst="rect">
            <a:avLst/>
          </a:prstGeom>
          <a:noFill/>
        </p:spPr>
        <p:txBody>
          <a:bodyPr wrap="none" rtlCol="0">
            <a:spAutoFit/>
          </a:bodyPr>
          <a:lstStyle/>
          <a:p>
            <a:r>
              <a:rPr lang="en-US" dirty="0"/>
              <a:t>*Network Interface is a funny oddball and will be </a:t>
            </a:r>
            <a:r>
              <a:rPr lang="en-US" i="1" dirty="0"/>
              <a:t>greatly</a:t>
            </a:r>
            <a:r>
              <a:rPr lang="en-US" dirty="0"/>
              <a:t> explained later!</a:t>
            </a:r>
          </a:p>
        </p:txBody>
      </p:sp>
      <p:sp>
        <p:nvSpPr>
          <p:cNvPr id="3" name="Slide Number Placeholder 2">
            <a:extLst>
              <a:ext uri="{FF2B5EF4-FFF2-40B4-BE49-F238E27FC236}">
                <a16:creationId xmlns:a16="http://schemas.microsoft.com/office/drawing/2014/main" id="{0C68B8C4-BE95-42DA-919A-6623EAD7A58B}"/>
              </a:ext>
            </a:extLst>
          </p:cNvPr>
          <p:cNvSpPr>
            <a:spLocks noGrp="1"/>
          </p:cNvSpPr>
          <p:nvPr>
            <p:ph type="sldNum" sz="quarter" idx="12"/>
          </p:nvPr>
        </p:nvSpPr>
        <p:spPr/>
        <p:txBody>
          <a:bodyPr/>
          <a:lstStyle/>
          <a:p>
            <a:fld id="{0B02C7C3-1F9D-495C-A818-668CCDC0E8E2}" type="slidenum">
              <a:rPr lang="en-US" smtClean="0"/>
              <a:t>7</a:t>
            </a:fld>
            <a:endParaRPr lang="en-US"/>
          </a:p>
        </p:txBody>
      </p:sp>
    </p:spTree>
    <p:extLst>
      <p:ext uri="{BB962C8B-B14F-4D97-AF65-F5344CB8AC3E}">
        <p14:creationId xmlns:p14="http://schemas.microsoft.com/office/powerpoint/2010/main" val="17358733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A6CC948-D851-4EFF-8DBE-3DA328905725}"/>
              </a:ext>
            </a:extLst>
          </p:cNvPr>
          <p:cNvSpPr>
            <a:spLocks noGrp="1"/>
          </p:cNvSpPr>
          <p:nvPr>
            <p:ph type="title"/>
          </p:nvPr>
        </p:nvSpPr>
        <p:spPr>
          <a:xfrm>
            <a:off x="661495" y="108682"/>
            <a:ext cx="7886700" cy="1325563"/>
          </a:xfrm>
        </p:spPr>
        <p:txBody>
          <a:bodyPr/>
          <a:lstStyle/>
          <a:p>
            <a:r>
              <a:rPr lang="en-US" dirty="0"/>
              <a:t>Memory Hierarchy</a:t>
            </a:r>
          </a:p>
        </p:txBody>
      </p:sp>
      <p:sp>
        <p:nvSpPr>
          <p:cNvPr id="5" name="Isosceles Triangle 4">
            <a:extLst>
              <a:ext uri="{FF2B5EF4-FFF2-40B4-BE49-F238E27FC236}">
                <a16:creationId xmlns:a16="http://schemas.microsoft.com/office/drawing/2014/main" id="{3B5A2CB3-8039-43F5-89DE-0BC5B8666BCC}"/>
              </a:ext>
            </a:extLst>
          </p:cNvPr>
          <p:cNvSpPr/>
          <p:nvPr/>
        </p:nvSpPr>
        <p:spPr>
          <a:xfrm>
            <a:off x="300826" y="1417891"/>
            <a:ext cx="4093828" cy="4673788"/>
          </a:xfrm>
          <a:prstGeom prst="triangle">
            <a:avLst/>
          </a:prstGeom>
          <a:gradFill flip="none" rotWithShape="1">
            <a:gsLst>
              <a:gs pos="0">
                <a:schemeClr val="bg1"/>
              </a:gs>
              <a:gs pos="69000">
                <a:schemeClr val="accent1">
                  <a:lumMod val="40000"/>
                  <a:lumOff val="60000"/>
                </a:schemeClr>
              </a:gs>
              <a:gs pos="100000">
                <a:schemeClr val="accent1">
                  <a:lumMod val="75000"/>
                </a:schemeClr>
              </a:gs>
            </a:gsLst>
            <a:path path="circle">
              <a:fillToRect l="50000" t="130000" r="50000" b="-30000"/>
            </a:path>
            <a:tileRect/>
          </a:gradFill>
          <a:effectLst>
            <a:glow rad="63500">
              <a:schemeClr val="accent1">
                <a:satMod val="175000"/>
                <a:alpha val="40000"/>
              </a:schemeClr>
            </a:glow>
          </a:effectLst>
          <a:scene3d>
            <a:camera prst="orthographicFront"/>
            <a:lightRig rig="threePt" dir="t"/>
          </a:scene3d>
          <a:sp3d>
            <a:bevelT prst="convex"/>
          </a:sp3d>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b="1"/>
          </a:p>
        </p:txBody>
      </p:sp>
      <p:cxnSp>
        <p:nvCxnSpPr>
          <p:cNvPr id="6" name="Straight Connector 5">
            <a:extLst>
              <a:ext uri="{FF2B5EF4-FFF2-40B4-BE49-F238E27FC236}">
                <a16:creationId xmlns:a16="http://schemas.microsoft.com/office/drawing/2014/main" id="{F876D035-2256-4420-B79D-DFDBCEDD8F7C}"/>
              </a:ext>
            </a:extLst>
          </p:cNvPr>
          <p:cNvCxnSpPr>
            <a:cxnSpLocks/>
          </p:cNvCxnSpPr>
          <p:nvPr/>
        </p:nvCxnSpPr>
        <p:spPr>
          <a:xfrm>
            <a:off x="1484897" y="3367049"/>
            <a:ext cx="17272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4810E7CA-70B5-4E1A-B084-EB5D87C1E034}"/>
              </a:ext>
            </a:extLst>
          </p:cNvPr>
          <p:cNvCxnSpPr>
            <a:cxnSpLocks/>
          </p:cNvCxnSpPr>
          <p:nvPr/>
        </p:nvCxnSpPr>
        <p:spPr>
          <a:xfrm>
            <a:off x="1748423" y="2778385"/>
            <a:ext cx="119697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9DBF5AF4-775E-41A3-9A66-E8109B662FDC}"/>
              </a:ext>
            </a:extLst>
          </p:cNvPr>
          <p:cNvCxnSpPr>
            <a:cxnSpLocks/>
          </p:cNvCxnSpPr>
          <p:nvPr/>
        </p:nvCxnSpPr>
        <p:spPr>
          <a:xfrm>
            <a:off x="1970874" y="2282804"/>
            <a:ext cx="75373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9" name="Right Brace 8">
            <a:extLst>
              <a:ext uri="{FF2B5EF4-FFF2-40B4-BE49-F238E27FC236}">
                <a16:creationId xmlns:a16="http://schemas.microsoft.com/office/drawing/2014/main" id="{BB0E86EE-53A8-4C30-B7B9-32FB31F0AF13}"/>
              </a:ext>
            </a:extLst>
          </p:cNvPr>
          <p:cNvSpPr/>
          <p:nvPr/>
        </p:nvSpPr>
        <p:spPr>
          <a:xfrm>
            <a:off x="3636734" y="1417891"/>
            <a:ext cx="1289865" cy="1360494"/>
          </a:xfrm>
          <a:prstGeom prst="rightBrace">
            <a:avLst>
              <a:gd name="adj1" fmla="val 0"/>
              <a:gd name="adj2" fmla="val 50000"/>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TextBox 9">
            <a:extLst>
              <a:ext uri="{FF2B5EF4-FFF2-40B4-BE49-F238E27FC236}">
                <a16:creationId xmlns:a16="http://schemas.microsoft.com/office/drawing/2014/main" id="{CB56A4CF-D928-4CFF-9EFF-FF7BDA0CE877}"/>
              </a:ext>
            </a:extLst>
          </p:cNvPr>
          <p:cNvSpPr txBox="1"/>
          <p:nvPr/>
        </p:nvSpPr>
        <p:spPr>
          <a:xfrm>
            <a:off x="5085990" y="1913472"/>
            <a:ext cx="888385" cy="400110"/>
          </a:xfrm>
          <a:prstGeom prst="rect">
            <a:avLst/>
          </a:prstGeom>
          <a:noFill/>
        </p:spPr>
        <p:txBody>
          <a:bodyPr wrap="none" rtlCol="0">
            <a:spAutoFit/>
          </a:bodyPr>
          <a:lstStyle/>
          <a:p>
            <a:r>
              <a:rPr lang="en-US" sz="2000" b="1" dirty="0"/>
              <a:t>In CPU</a:t>
            </a:r>
          </a:p>
        </p:txBody>
      </p:sp>
      <p:sp>
        <p:nvSpPr>
          <p:cNvPr id="11" name="Right Brace 10">
            <a:extLst>
              <a:ext uri="{FF2B5EF4-FFF2-40B4-BE49-F238E27FC236}">
                <a16:creationId xmlns:a16="http://schemas.microsoft.com/office/drawing/2014/main" id="{0A863645-A713-42CD-A0BF-ACB329FB6C38}"/>
              </a:ext>
            </a:extLst>
          </p:cNvPr>
          <p:cNvSpPr/>
          <p:nvPr/>
        </p:nvSpPr>
        <p:spPr>
          <a:xfrm>
            <a:off x="3903433" y="2777357"/>
            <a:ext cx="1035621" cy="1360494"/>
          </a:xfrm>
          <a:prstGeom prst="rightBrace">
            <a:avLst>
              <a:gd name="adj1" fmla="val 0"/>
              <a:gd name="adj2" fmla="val 50000"/>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TextBox 11">
            <a:extLst>
              <a:ext uri="{FF2B5EF4-FFF2-40B4-BE49-F238E27FC236}">
                <a16:creationId xmlns:a16="http://schemas.microsoft.com/office/drawing/2014/main" id="{D9EC935F-C2D9-4EBD-8492-A8A8A83AA6D6}"/>
              </a:ext>
            </a:extLst>
          </p:cNvPr>
          <p:cNvSpPr txBox="1"/>
          <p:nvPr/>
        </p:nvSpPr>
        <p:spPr>
          <a:xfrm>
            <a:off x="5085990" y="3273966"/>
            <a:ext cx="1188210" cy="400110"/>
          </a:xfrm>
          <a:prstGeom prst="rect">
            <a:avLst/>
          </a:prstGeom>
          <a:noFill/>
        </p:spPr>
        <p:txBody>
          <a:bodyPr wrap="none" rtlCol="0">
            <a:spAutoFit/>
          </a:bodyPr>
          <a:lstStyle/>
          <a:p>
            <a:r>
              <a:rPr lang="en-US" sz="2000" b="1" dirty="0"/>
              <a:t>On Board</a:t>
            </a:r>
          </a:p>
        </p:txBody>
      </p:sp>
      <p:cxnSp>
        <p:nvCxnSpPr>
          <p:cNvPr id="13" name="Straight Connector 12">
            <a:extLst>
              <a:ext uri="{FF2B5EF4-FFF2-40B4-BE49-F238E27FC236}">
                <a16:creationId xmlns:a16="http://schemas.microsoft.com/office/drawing/2014/main" id="{CEC57B81-4FF2-43D1-B0BC-4E23331DFA1F}"/>
              </a:ext>
            </a:extLst>
          </p:cNvPr>
          <p:cNvCxnSpPr>
            <a:cxnSpLocks/>
          </p:cNvCxnSpPr>
          <p:nvPr/>
        </p:nvCxnSpPr>
        <p:spPr>
          <a:xfrm>
            <a:off x="1161401" y="4137859"/>
            <a:ext cx="237270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C3F35925-92C8-4311-82A9-D9D40985F523}"/>
              </a:ext>
            </a:extLst>
          </p:cNvPr>
          <p:cNvSpPr txBox="1"/>
          <p:nvPr/>
        </p:nvSpPr>
        <p:spPr>
          <a:xfrm>
            <a:off x="2593909" y="1686337"/>
            <a:ext cx="966836" cy="369332"/>
          </a:xfrm>
          <a:prstGeom prst="rect">
            <a:avLst/>
          </a:prstGeom>
          <a:noFill/>
        </p:spPr>
        <p:txBody>
          <a:bodyPr wrap="square" rtlCol="0">
            <a:spAutoFit/>
          </a:bodyPr>
          <a:lstStyle/>
          <a:p>
            <a:pPr algn="ctr"/>
            <a:r>
              <a:rPr lang="en-US" b="1" dirty="0"/>
              <a:t>Register</a:t>
            </a:r>
          </a:p>
        </p:txBody>
      </p:sp>
      <p:sp>
        <p:nvSpPr>
          <p:cNvPr id="15" name="TextBox 14">
            <a:extLst>
              <a:ext uri="{FF2B5EF4-FFF2-40B4-BE49-F238E27FC236}">
                <a16:creationId xmlns:a16="http://schemas.microsoft.com/office/drawing/2014/main" id="{8E15E167-6CB5-44C1-9279-DA294B4CE903}"/>
              </a:ext>
            </a:extLst>
          </p:cNvPr>
          <p:cNvSpPr txBox="1"/>
          <p:nvPr/>
        </p:nvSpPr>
        <p:spPr>
          <a:xfrm>
            <a:off x="1970874" y="2342589"/>
            <a:ext cx="753732" cy="369332"/>
          </a:xfrm>
          <a:prstGeom prst="rect">
            <a:avLst/>
          </a:prstGeom>
          <a:noFill/>
        </p:spPr>
        <p:txBody>
          <a:bodyPr wrap="none" rtlCol="0">
            <a:spAutoFit/>
          </a:bodyPr>
          <a:lstStyle/>
          <a:p>
            <a:pPr algn="ctr"/>
            <a:r>
              <a:rPr lang="en-US" b="1" dirty="0"/>
              <a:t>Cache</a:t>
            </a:r>
          </a:p>
        </p:txBody>
      </p:sp>
      <p:sp>
        <p:nvSpPr>
          <p:cNvPr id="16" name="TextBox 15">
            <a:extLst>
              <a:ext uri="{FF2B5EF4-FFF2-40B4-BE49-F238E27FC236}">
                <a16:creationId xmlns:a16="http://schemas.microsoft.com/office/drawing/2014/main" id="{0CF7DD38-592A-4EE1-9C42-5604674C921E}"/>
              </a:ext>
            </a:extLst>
          </p:cNvPr>
          <p:cNvSpPr txBox="1"/>
          <p:nvPr/>
        </p:nvSpPr>
        <p:spPr>
          <a:xfrm>
            <a:off x="2019767" y="2921077"/>
            <a:ext cx="655950" cy="369332"/>
          </a:xfrm>
          <a:prstGeom prst="rect">
            <a:avLst/>
          </a:prstGeom>
          <a:noFill/>
        </p:spPr>
        <p:txBody>
          <a:bodyPr wrap="none" rtlCol="0">
            <a:spAutoFit/>
          </a:bodyPr>
          <a:lstStyle/>
          <a:p>
            <a:pPr algn="ctr"/>
            <a:r>
              <a:rPr lang="en-US" b="1" dirty="0"/>
              <a:t>RAM</a:t>
            </a:r>
          </a:p>
        </p:txBody>
      </p:sp>
      <p:sp>
        <p:nvSpPr>
          <p:cNvPr id="17" name="TextBox 16">
            <a:extLst>
              <a:ext uri="{FF2B5EF4-FFF2-40B4-BE49-F238E27FC236}">
                <a16:creationId xmlns:a16="http://schemas.microsoft.com/office/drawing/2014/main" id="{49D7FF1B-5EE5-453F-A494-7BC884301F24}"/>
              </a:ext>
            </a:extLst>
          </p:cNvPr>
          <p:cNvSpPr txBox="1"/>
          <p:nvPr/>
        </p:nvSpPr>
        <p:spPr>
          <a:xfrm>
            <a:off x="1345281" y="3351176"/>
            <a:ext cx="2003257" cy="830997"/>
          </a:xfrm>
          <a:prstGeom prst="rect">
            <a:avLst/>
          </a:prstGeom>
          <a:noFill/>
        </p:spPr>
        <p:txBody>
          <a:bodyPr wrap="square" rtlCol="0">
            <a:spAutoFit/>
          </a:bodyPr>
          <a:lstStyle/>
          <a:p>
            <a:pPr algn="ctr"/>
            <a:r>
              <a:rPr lang="en-US" sz="1600" b="1" dirty="0"/>
              <a:t>Solid-State Drives (SSD)</a:t>
            </a:r>
            <a:br>
              <a:rPr lang="en-US" sz="1600" b="1" dirty="0"/>
            </a:br>
            <a:r>
              <a:rPr lang="en-US" sz="1600" b="1" dirty="0"/>
              <a:t>(slotted type)</a:t>
            </a:r>
          </a:p>
        </p:txBody>
      </p:sp>
      <p:sp>
        <p:nvSpPr>
          <p:cNvPr id="18" name="Right Brace 17">
            <a:extLst>
              <a:ext uri="{FF2B5EF4-FFF2-40B4-BE49-F238E27FC236}">
                <a16:creationId xmlns:a16="http://schemas.microsoft.com/office/drawing/2014/main" id="{6F65AD1C-BCDA-4EDC-9B21-4C8B9B389E37}"/>
              </a:ext>
            </a:extLst>
          </p:cNvPr>
          <p:cNvSpPr/>
          <p:nvPr/>
        </p:nvSpPr>
        <p:spPr>
          <a:xfrm>
            <a:off x="4306573" y="4133928"/>
            <a:ext cx="620027" cy="1151374"/>
          </a:xfrm>
          <a:prstGeom prst="rightBrace">
            <a:avLst>
              <a:gd name="adj1" fmla="val 0"/>
              <a:gd name="adj2" fmla="val 50000"/>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9" name="TextBox 18">
            <a:extLst>
              <a:ext uri="{FF2B5EF4-FFF2-40B4-BE49-F238E27FC236}">
                <a16:creationId xmlns:a16="http://schemas.microsoft.com/office/drawing/2014/main" id="{B302C75F-6911-49FF-B9C6-EA008C1BA07C}"/>
              </a:ext>
            </a:extLst>
          </p:cNvPr>
          <p:cNvSpPr txBox="1"/>
          <p:nvPr/>
        </p:nvSpPr>
        <p:spPr>
          <a:xfrm>
            <a:off x="5085990" y="4526914"/>
            <a:ext cx="1478610" cy="400110"/>
          </a:xfrm>
          <a:prstGeom prst="rect">
            <a:avLst/>
          </a:prstGeom>
          <a:noFill/>
        </p:spPr>
        <p:txBody>
          <a:bodyPr wrap="none" rtlCol="0">
            <a:spAutoFit/>
          </a:bodyPr>
          <a:lstStyle/>
          <a:p>
            <a:r>
              <a:rPr lang="en-US" sz="2000" b="1" dirty="0"/>
              <a:t>In Enclosure</a:t>
            </a:r>
          </a:p>
        </p:txBody>
      </p:sp>
      <p:sp>
        <p:nvSpPr>
          <p:cNvPr id="20" name="TextBox 19">
            <a:extLst>
              <a:ext uri="{FF2B5EF4-FFF2-40B4-BE49-F238E27FC236}">
                <a16:creationId xmlns:a16="http://schemas.microsoft.com/office/drawing/2014/main" id="{6FC81529-829E-4B95-956B-6A36B6D5DBF2}"/>
              </a:ext>
            </a:extLst>
          </p:cNvPr>
          <p:cNvSpPr txBox="1"/>
          <p:nvPr/>
        </p:nvSpPr>
        <p:spPr>
          <a:xfrm>
            <a:off x="1507685" y="4883937"/>
            <a:ext cx="1680140" cy="369332"/>
          </a:xfrm>
          <a:prstGeom prst="rect">
            <a:avLst/>
          </a:prstGeom>
          <a:noFill/>
        </p:spPr>
        <p:txBody>
          <a:bodyPr wrap="none" rtlCol="0">
            <a:spAutoFit/>
          </a:bodyPr>
          <a:lstStyle/>
          <a:p>
            <a:pPr algn="ctr"/>
            <a:r>
              <a:rPr lang="en-US" b="1" dirty="0"/>
              <a:t>Hard-Disk Drive</a:t>
            </a:r>
          </a:p>
        </p:txBody>
      </p:sp>
      <p:cxnSp>
        <p:nvCxnSpPr>
          <p:cNvPr id="21" name="Straight Connector 20">
            <a:extLst>
              <a:ext uri="{FF2B5EF4-FFF2-40B4-BE49-F238E27FC236}">
                <a16:creationId xmlns:a16="http://schemas.microsoft.com/office/drawing/2014/main" id="{1D6AFDBB-3B75-45D8-BD16-B42E0A7B72E5}"/>
              </a:ext>
            </a:extLst>
          </p:cNvPr>
          <p:cNvCxnSpPr>
            <a:cxnSpLocks/>
          </p:cNvCxnSpPr>
          <p:nvPr/>
        </p:nvCxnSpPr>
        <p:spPr>
          <a:xfrm>
            <a:off x="868947" y="4784190"/>
            <a:ext cx="296227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9AB33885-C35C-4036-A134-8E7DC1BA221F}"/>
              </a:ext>
            </a:extLst>
          </p:cNvPr>
          <p:cNvSpPr txBox="1"/>
          <p:nvPr/>
        </p:nvSpPr>
        <p:spPr>
          <a:xfrm>
            <a:off x="1256066" y="4171020"/>
            <a:ext cx="2181686" cy="584775"/>
          </a:xfrm>
          <a:prstGeom prst="rect">
            <a:avLst/>
          </a:prstGeom>
          <a:noFill/>
        </p:spPr>
        <p:txBody>
          <a:bodyPr wrap="none" rtlCol="0">
            <a:spAutoFit/>
          </a:bodyPr>
          <a:lstStyle/>
          <a:p>
            <a:pPr algn="ctr"/>
            <a:r>
              <a:rPr lang="en-US" sz="1600" b="1" dirty="0"/>
              <a:t>Solid-State Drives (SSD)</a:t>
            </a:r>
            <a:br>
              <a:rPr lang="en-US" sz="1600" b="1" dirty="0"/>
            </a:br>
            <a:r>
              <a:rPr lang="en-US" sz="1600" b="1" dirty="0"/>
              <a:t>(cable type)</a:t>
            </a:r>
          </a:p>
        </p:txBody>
      </p:sp>
      <p:sp>
        <p:nvSpPr>
          <p:cNvPr id="23" name="TextBox 22">
            <a:extLst>
              <a:ext uri="{FF2B5EF4-FFF2-40B4-BE49-F238E27FC236}">
                <a16:creationId xmlns:a16="http://schemas.microsoft.com/office/drawing/2014/main" id="{2BA89BE6-620A-4F87-AB71-A58839C2B7C7}"/>
              </a:ext>
            </a:extLst>
          </p:cNvPr>
          <p:cNvSpPr txBox="1"/>
          <p:nvPr/>
        </p:nvSpPr>
        <p:spPr>
          <a:xfrm>
            <a:off x="5085989" y="5503824"/>
            <a:ext cx="1638427" cy="707886"/>
          </a:xfrm>
          <a:prstGeom prst="rect">
            <a:avLst/>
          </a:prstGeom>
          <a:noFill/>
        </p:spPr>
        <p:txBody>
          <a:bodyPr wrap="square" rtlCol="0">
            <a:spAutoFit/>
          </a:bodyPr>
          <a:lstStyle/>
          <a:p>
            <a:r>
              <a:rPr lang="en-US" sz="2000" b="1" dirty="0"/>
              <a:t>External / Removable</a:t>
            </a:r>
          </a:p>
        </p:txBody>
      </p:sp>
      <p:sp>
        <p:nvSpPr>
          <p:cNvPr id="24" name="Right Brace 23">
            <a:extLst>
              <a:ext uri="{FF2B5EF4-FFF2-40B4-BE49-F238E27FC236}">
                <a16:creationId xmlns:a16="http://schemas.microsoft.com/office/drawing/2014/main" id="{65DE9DE9-97C0-471D-8555-123693796C8F}"/>
              </a:ext>
            </a:extLst>
          </p:cNvPr>
          <p:cNvSpPr/>
          <p:nvPr/>
        </p:nvSpPr>
        <p:spPr>
          <a:xfrm>
            <a:off x="4572000" y="5285303"/>
            <a:ext cx="354599" cy="806378"/>
          </a:xfrm>
          <a:prstGeom prst="rightBrace">
            <a:avLst>
              <a:gd name="adj1" fmla="val 0"/>
              <a:gd name="adj2" fmla="val 50000"/>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5" name="Arrow: Up-Down 24">
            <a:extLst>
              <a:ext uri="{FF2B5EF4-FFF2-40B4-BE49-F238E27FC236}">
                <a16:creationId xmlns:a16="http://schemas.microsoft.com/office/drawing/2014/main" id="{9D4DC35A-943B-4973-B750-6F8C3F8590C1}"/>
              </a:ext>
            </a:extLst>
          </p:cNvPr>
          <p:cNvSpPr/>
          <p:nvPr/>
        </p:nvSpPr>
        <p:spPr>
          <a:xfrm>
            <a:off x="7532934" y="1600402"/>
            <a:ext cx="595618" cy="4206772"/>
          </a:xfrm>
          <a:prstGeom prst="upDownArrow">
            <a:avLst/>
          </a:prstGeom>
          <a:gradFill>
            <a:gsLst>
              <a:gs pos="89000">
                <a:schemeClr val="accent1">
                  <a:lumMod val="5000"/>
                  <a:lumOff val="95000"/>
                </a:schemeClr>
              </a:gs>
              <a:gs pos="56000">
                <a:schemeClr val="accent1">
                  <a:lumMod val="45000"/>
                  <a:lumOff val="55000"/>
                </a:schemeClr>
              </a:gs>
              <a:gs pos="0">
                <a:schemeClr val="accent1">
                  <a:lumMod val="5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1572D2FF-E372-49D8-AC5A-BC80C27F1D68}"/>
              </a:ext>
            </a:extLst>
          </p:cNvPr>
          <p:cNvSpPr txBox="1"/>
          <p:nvPr/>
        </p:nvSpPr>
        <p:spPr>
          <a:xfrm>
            <a:off x="6768529" y="663809"/>
            <a:ext cx="2124429" cy="830997"/>
          </a:xfrm>
          <a:prstGeom prst="rect">
            <a:avLst/>
          </a:prstGeom>
          <a:noFill/>
        </p:spPr>
        <p:txBody>
          <a:bodyPr wrap="none" rtlCol="0">
            <a:spAutoFit/>
          </a:bodyPr>
          <a:lstStyle/>
          <a:p>
            <a:pPr algn="ctr"/>
            <a:r>
              <a:rPr lang="en-US" sz="2400" i="1" dirty="0"/>
              <a:t>faster, smaller,</a:t>
            </a:r>
            <a:br>
              <a:rPr lang="en-US" sz="2400" i="1" dirty="0"/>
            </a:br>
            <a:r>
              <a:rPr lang="en-US" sz="2400" i="1" dirty="0"/>
              <a:t>more expensive</a:t>
            </a:r>
          </a:p>
        </p:txBody>
      </p:sp>
      <p:sp>
        <p:nvSpPr>
          <p:cNvPr id="27" name="TextBox 26">
            <a:extLst>
              <a:ext uri="{FF2B5EF4-FFF2-40B4-BE49-F238E27FC236}">
                <a16:creationId xmlns:a16="http://schemas.microsoft.com/office/drawing/2014/main" id="{E2B07027-0F98-4C8F-8493-4F98903C8873}"/>
              </a:ext>
            </a:extLst>
          </p:cNvPr>
          <p:cNvSpPr txBox="1"/>
          <p:nvPr/>
        </p:nvSpPr>
        <p:spPr>
          <a:xfrm>
            <a:off x="6724416" y="5862038"/>
            <a:ext cx="2212658" cy="830997"/>
          </a:xfrm>
          <a:prstGeom prst="rect">
            <a:avLst/>
          </a:prstGeom>
          <a:noFill/>
        </p:spPr>
        <p:txBody>
          <a:bodyPr wrap="none" rtlCol="0">
            <a:spAutoFit/>
          </a:bodyPr>
          <a:lstStyle/>
          <a:p>
            <a:pPr algn="ctr"/>
            <a:r>
              <a:rPr lang="en-US" sz="2400" i="1" dirty="0"/>
              <a:t>slower, larger</a:t>
            </a:r>
            <a:br>
              <a:rPr lang="en-US" sz="2400" i="1" dirty="0"/>
            </a:br>
            <a:r>
              <a:rPr lang="en-US" sz="2400" i="1" dirty="0"/>
              <a:t>more affordable</a:t>
            </a:r>
          </a:p>
        </p:txBody>
      </p:sp>
      <p:cxnSp>
        <p:nvCxnSpPr>
          <p:cNvPr id="28" name="Straight Connector 27">
            <a:extLst>
              <a:ext uri="{FF2B5EF4-FFF2-40B4-BE49-F238E27FC236}">
                <a16:creationId xmlns:a16="http://schemas.microsoft.com/office/drawing/2014/main" id="{2A6D3C93-1D1C-4DC9-98FD-88FFFECDEFBB}"/>
              </a:ext>
            </a:extLst>
          </p:cNvPr>
          <p:cNvCxnSpPr>
            <a:cxnSpLocks/>
          </p:cNvCxnSpPr>
          <p:nvPr/>
        </p:nvCxnSpPr>
        <p:spPr>
          <a:xfrm>
            <a:off x="653047" y="5285302"/>
            <a:ext cx="339407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F0745281-2066-4E89-84E8-8CDD2F6A19EC}"/>
              </a:ext>
            </a:extLst>
          </p:cNvPr>
          <p:cNvSpPr txBox="1"/>
          <p:nvPr/>
        </p:nvSpPr>
        <p:spPr>
          <a:xfrm>
            <a:off x="1436195" y="5250738"/>
            <a:ext cx="1823128" cy="830997"/>
          </a:xfrm>
          <a:prstGeom prst="rect">
            <a:avLst/>
          </a:prstGeom>
          <a:noFill/>
        </p:spPr>
        <p:txBody>
          <a:bodyPr wrap="none" rtlCol="0">
            <a:spAutoFit/>
          </a:bodyPr>
          <a:lstStyle/>
          <a:p>
            <a:pPr algn="ctr"/>
            <a:r>
              <a:rPr lang="en-US" sz="1600" b="1" dirty="0"/>
              <a:t>Removable Media</a:t>
            </a:r>
            <a:br>
              <a:rPr lang="en-US" sz="1600" b="1" dirty="0"/>
            </a:br>
            <a:r>
              <a:rPr lang="en-US" sz="1600" b="1" dirty="0"/>
              <a:t>Back-Up Drives</a:t>
            </a:r>
            <a:br>
              <a:rPr lang="en-US" sz="1600" b="1" dirty="0"/>
            </a:br>
            <a:r>
              <a:rPr lang="en-US" sz="1600" b="1" dirty="0"/>
              <a:t>Networked Storage</a:t>
            </a:r>
          </a:p>
        </p:txBody>
      </p:sp>
      <p:sp>
        <p:nvSpPr>
          <p:cNvPr id="2" name="Slide Number Placeholder 1">
            <a:extLst>
              <a:ext uri="{FF2B5EF4-FFF2-40B4-BE49-F238E27FC236}">
                <a16:creationId xmlns:a16="http://schemas.microsoft.com/office/drawing/2014/main" id="{02195759-E460-447F-A480-A2CE3C599AF0}"/>
              </a:ext>
            </a:extLst>
          </p:cNvPr>
          <p:cNvSpPr>
            <a:spLocks noGrp="1"/>
          </p:cNvSpPr>
          <p:nvPr>
            <p:ph type="sldNum" sz="quarter" idx="12"/>
          </p:nvPr>
        </p:nvSpPr>
        <p:spPr>
          <a:xfrm>
            <a:off x="7905750" y="6508751"/>
            <a:ext cx="609600" cy="365125"/>
          </a:xfrm>
        </p:spPr>
        <p:txBody>
          <a:bodyPr/>
          <a:lstStyle/>
          <a:p>
            <a:fld id="{0B02C7C3-1F9D-495C-A818-668CCDC0E8E2}" type="slidenum">
              <a:rPr lang="en-US" smtClean="0"/>
              <a:t>8</a:t>
            </a:fld>
            <a:endParaRPr lang="en-US"/>
          </a:p>
        </p:txBody>
      </p:sp>
    </p:spTree>
    <p:extLst>
      <p:ext uri="{BB962C8B-B14F-4D97-AF65-F5344CB8AC3E}">
        <p14:creationId xmlns:p14="http://schemas.microsoft.com/office/powerpoint/2010/main" val="13644076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BD38987-B54A-40AC-8DB0-9D3BAE887F69}"/>
              </a:ext>
            </a:extLst>
          </p:cNvPr>
          <p:cNvSpPr>
            <a:spLocks noGrp="1"/>
          </p:cNvSpPr>
          <p:nvPr>
            <p:ph type="title"/>
          </p:nvPr>
        </p:nvSpPr>
        <p:spPr/>
        <p:txBody>
          <a:bodyPr/>
          <a:lstStyle/>
          <a:p>
            <a:r>
              <a:rPr lang="en-US" dirty="0"/>
              <a:t>Binary number system</a:t>
            </a:r>
          </a:p>
        </p:txBody>
      </p:sp>
      <p:sp>
        <p:nvSpPr>
          <p:cNvPr id="5" name="Text Placeholder 4">
            <a:extLst>
              <a:ext uri="{FF2B5EF4-FFF2-40B4-BE49-F238E27FC236}">
                <a16:creationId xmlns:a16="http://schemas.microsoft.com/office/drawing/2014/main" id="{A72C58A4-E604-4EAE-8FE6-881A5AC100FA}"/>
              </a:ext>
            </a:extLst>
          </p:cNvPr>
          <p:cNvSpPr>
            <a:spLocks noGrp="1"/>
          </p:cNvSpPr>
          <p:nvPr>
            <p:ph type="body" idx="1"/>
          </p:nvPr>
        </p:nvSpPr>
        <p:spPr/>
        <p:txBody>
          <a:bodyPr/>
          <a:lstStyle/>
          <a:p>
            <a:endParaRPr lang="en-US"/>
          </a:p>
        </p:txBody>
      </p:sp>
      <p:sp>
        <p:nvSpPr>
          <p:cNvPr id="2" name="Slide Number Placeholder 1">
            <a:extLst>
              <a:ext uri="{FF2B5EF4-FFF2-40B4-BE49-F238E27FC236}">
                <a16:creationId xmlns:a16="http://schemas.microsoft.com/office/drawing/2014/main" id="{1E563981-6A88-4E61-B120-BD6561DBC9F2}"/>
              </a:ext>
            </a:extLst>
          </p:cNvPr>
          <p:cNvSpPr>
            <a:spLocks noGrp="1"/>
          </p:cNvSpPr>
          <p:nvPr>
            <p:ph type="sldNum" sz="quarter" idx="12"/>
          </p:nvPr>
        </p:nvSpPr>
        <p:spPr/>
        <p:txBody>
          <a:bodyPr/>
          <a:lstStyle/>
          <a:p>
            <a:fld id="{0B02C7C3-1F9D-495C-A818-668CCDC0E8E2}" type="slidenum">
              <a:rPr lang="en-US" smtClean="0"/>
              <a:t>9</a:t>
            </a:fld>
            <a:endParaRPr lang="en-US"/>
          </a:p>
        </p:txBody>
      </p:sp>
    </p:spTree>
    <p:extLst>
      <p:ext uri="{BB962C8B-B14F-4D97-AF65-F5344CB8AC3E}">
        <p14:creationId xmlns:p14="http://schemas.microsoft.com/office/powerpoint/2010/main" val="329103233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11.xml.rels><?xml version="1.0" encoding="UTF-8" standalone="yes"?>
<Relationships xmlns="http://schemas.openxmlformats.org/package/2006/relationships"><Relationship Id="rId1" Type="http://schemas.openxmlformats.org/officeDocument/2006/relationships/customXmlProps" Target="itemProps11.xml"/></Relationships>
</file>

<file path=customXml/_rels/item12.xml.rels><?xml version="1.0" encoding="UTF-8" standalone="yes"?>
<Relationships xmlns="http://schemas.openxmlformats.org/package/2006/relationships"><Relationship Id="rId1" Type="http://schemas.openxmlformats.org/officeDocument/2006/relationships/customXmlProps" Target="itemProps12.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8"?>
<Control xmlns="http://schemas.microsoft.com/VisualStudio/2011/storyboarding/control/v1.0">
  <Id Name="System.Storyboarding.Common.Text" RevisionId="68ea164d-c1de-47a5-804f-d4d1290fa524" Stencil="System.Storyboarding.Common" StencilRevisionId="68ea164d-c1de-47a5-804f-d4d1290fa524" StencilVersion="0.1"/>
</Control>
</file>

<file path=customXml/item10.xml><?xml version="1.0" encoding="utf-8"?>
<Control xmlns="http://schemas.microsoft.com/VisualStudio/2011/storyboarding/control/v1.0">
  <Id Name="System.Storyboarding.Icons.FolderOpen" RevisionId="05cd6d03-c0b2-488e-98a7-d68de69a2cfc" Stencil="System.Storyboarding.Icons" StencilRevisionId="05cd6d03-c0b2-488e-98a7-d68de69a2cfc" StencilVersion="0.1"/>
</Control>
</file>

<file path=customXml/item11.xml><?xml version="1.0" encoding="utf-8"?>
<Control xmlns="http://schemas.microsoft.com/VisualStudio/2011/storyboarding/control/v1.0">
  <Id Name="System.Storyboarding.Common.SearchBox" RevisionId="68ea164d-c1de-47a5-804f-d4d1290fa524" Stencil="System.Storyboarding.Common" StencilRevisionId="68ea164d-c1de-47a5-804f-d4d1290fa524" StencilVersion="0.1"/>
</Control>
</file>

<file path=customXml/item12.xml><?xml version="1.0" encoding="utf-8"?>
<Control xmlns="http://schemas.microsoft.com/VisualStudio/2011/storyboarding/control">
  <Id Name="System.Storyboarding.Backgrounds.SharePoint" Revision="1" Stencil="System.Storyboarding.Backgrounds" StencilVersion="0.1"/>
</Control>
</file>

<file path=customXml/item2.xml><?xml version="1.0" encoding="utf-8"?>
<Control xmlns="http://schemas.microsoft.com/VisualStudio/2011/storyboarding/control/v1.0">
  <Id Name="System.Storyboarding.Media.Image" RevisionId="658c0869-8ded-44f2-a68a-f8e8fcb7d3bd" Stencil="System.Storyboarding.Media" StencilRevisionId="658c0869-8ded-44f2-a68a-f8e8fcb7d3bd" StencilVersion="0.1"/>
</Control>
</file>

<file path=customXml/item3.xml><?xml version="1.0" encoding="utf-8"?>
<Control xmlns="http://schemas.microsoft.com/VisualStudio/2011/storyboarding/control/v1.0">
  <Id Name="System.Storyboarding.Common.Text" RevisionId="68ea164d-c1de-47a5-804f-d4d1290fa524" Stencil="System.Storyboarding.Common" StencilRevisionId="68ea164d-c1de-47a5-804f-d4d1290fa524" StencilVersion="0.1"/>
</Control>
</file>

<file path=customXml/item4.xml><?xml version="1.0" encoding="utf-8"?>
<Control xmlns="http://schemas.microsoft.com/VisualStudio/2011/storyboarding/control/v1.0">
  <Id Name="System.Storyboarding.Common.DropdownBox" RevisionId="68ea164d-c1de-47a5-804f-d4d1290fa524" Stencil="System.Storyboarding.Common" StencilRevisionId="68ea164d-c1de-47a5-804f-d4d1290fa524" StencilVersion="0.1"/>
</Control>
</file>

<file path=customXml/item5.xml><?xml version="1.0" encoding="utf-8"?>
<Control xmlns="http://schemas.microsoft.com/VisualStudio/2011/storyboarding/control/v1.0">
  <Id Name="System.Storyboarding.Icons.Help" RevisionId="05cd6d03-c0b2-488e-98a7-d68de69a2cfc" Stencil="System.Storyboarding.Icons" StencilRevisionId="05cd6d03-c0b2-488e-98a7-d68de69a2cfc" StencilVersion="0.1"/>
</Control>
</file>

<file path=customXml/item6.xml><?xml version="1.0" encoding="utf-8"?>
<Control xmlns="http://schemas.microsoft.com/VisualStudio/2011/storyboarding/control/v1.0">
  <Id Name="System.Storyboarding.Common.Text" RevisionId="68ea164d-c1de-47a5-804f-d4d1290fa524" Stencil="System.Storyboarding.Common" StencilRevisionId="68ea164d-c1de-47a5-804f-d4d1290fa524" StencilVersion="0.1"/>
</Control>
</file>

<file path=customXml/item7.xml><?xml version="1.0" encoding="utf-8"?>
<Control xmlns="http://schemas.microsoft.com/VisualStudio/2011/storyboarding/control/v1.0">
  <Id Name="System.Storyboarding.Common.Text" RevisionId="68ea164d-c1de-47a5-804f-d4d1290fa524" Stencil="System.Storyboarding.Common" StencilRevisionId="68ea164d-c1de-47a5-804f-d4d1290fa524" StencilVersion="0.1"/>
</Control>
</file>

<file path=customXml/item8.xml><?xml version="1.0" encoding="utf-8"?>
<Control xmlns="http://schemas.microsoft.com/VisualStudio/2011/storyboarding/control">
  <Id Name="System.Storyboarding.Media.WebAd" Revision="1" Stencil="System.Storyboarding.Media" StencilVersion="0.1"/>
</Control>
</file>

<file path=customXml/item9.xml><?xml version="1.0" encoding="utf-8"?>
<Control xmlns="http://schemas.microsoft.com/VisualStudio/2011/storyboarding/control/v1.0">
  <Id Name="System.Storyboarding.Common.Text" RevisionId="68ea164d-c1de-47a5-804f-d4d1290fa524" Stencil="System.Storyboarding.Common" StencilRevisionId="68ea164d-c1de-47a5-804f-d4d1290fa524" StencilVersion="0.1"/>
</Control>
</file>

<file path=customXml/itemProps1.xml><?xml version="1.0" encoding="utf-8"?>
<ds:datastoreItem xmlns:ds="http://schemas.openxmlformats.org/officeDocument/2006/customXml" ds:itemID="{4475BC4D-1BB3-42EE-94C9-1B162D8BAFED}">
  <ds:schemaRefs>
    <ds:schemaRef ds:uri="http://schemas.microsoft.com/VisualStudio/2011/storyboarding/control/v1.0"/>
  </ds:schemaRefs>
</ds:datastoreItem>
</file>

<file path=customXml/itemProps10.xml><?xml version="1.0" encoding="utf-8"?>
<ds:datastoreItem xmlns:ds="http://schemas.openxmlformats.org/officeDocument/2006/customXml" ds:itemID="{6CA1E503-3BE5-48F9-8903-1F5A0E5B53FA}">
  <ds:schemaRefs>
    <ds:schemaRef ds:uri="http://schemas.microsoft.com/VisualStudio/2011/storyboarding/control/v1.0"/>
  </ds:schemaRefs>
</ds:datastoreItem>
</file>

<file path=customXml/itemProps11.xml><?xml version="1.0" encoding="utf-8"?>
<ds:datastoreItem xmlns:ds="http://schemas.openxmlformats.org/officeDocument/2006/customXml" ds:itemID="{AB8AF5A6-FA45-4246-A67D-74215671FBEF}">
  <ds:schemaRefs>
    <ds:schemaRef ds:uri="http://schemas.microsoft.com/VisualStudio/2011/storyboarding/control/v1.0"/>
  </ds:schemaRefs>
</ds:datastoreItem>
</file>

<file path=customXml/itemProps12.xml><?xml version="1.0" encoding="utf-8"?>
<ds:datastoreItem xmlns:ds="http://schemas.openxmlformats.org/officeDocument/2006/customXml" ds:itemID="{CC3179F3-27FC-4C3B-B6E0-5C0C670B056B}">
  <ds:schemaRefs>
    <ds:schemaRef ds:uri="http://schemas.microsoft.com/VisualStudio/2011/storyboarding/control"/>
  </ds:schemaRefs>
</ds:datastoreItem>
</file>

<file path=customXml/itemProps2.xml><?xml version="1.0" encoding="utf-8"?>
<ds:datastoreItem xmlns:ds="http://schemas.openxmlformats.org/officeDocument/2006/customXml" ds:itemID="{366DA436-CE30-453F-9CC1-28AD3B50F144}">
  <ds:schemaRefs>
    <ds:schemaRef ds:uri="http://schemas.microsoft.com/VisualStudio/2011/storyboarding/control/v1.0"/>
  </ds:schemaRefs>
</ds:datastoreItem>
</file>

<file path=customXml/itemProps3.xml><?xml version="1.0" encoding="utf-8"?>
<ds:datastoreItem xmlns:ds="http://schemas.openxmlformats.org/officeDocument/2006/customXml" ds:itemID="{E83CE332-ECC5-4BAC-A734-C260BE747A0D}">
  <ds:schemaRefs>
    <ds:schemaRef ds:uri="http://schemas.microsoft.com/VisualStudio/2011/storyboarding/control/v1.0"/>
  </ds:schemaRefs>
</ds:datastoreItem>
</file>

<file path=customXml/itemProps4.xml><?xml version="1.0" encoding="utf-8"?>
<ds:datastoreItem xmlns:ds="http://schemas.openxmlformats.org/officeDocument/2006/customXml" ds:itemID="{5A6F5145-09F5-421E-ABA8-035D9DF59D73}">
  <ds:schemaRefs>
    <ds:schemaRef ds:uri="http://schemas.microsoft.com/VisualStudio/2011/storyboarding/control/v1.0"/>
  </ds:schemaRefs>
</ds:datastoreItem>
</file>

<file path=customXml/itemProps5.xml><?xml version="1.0" encoding="utf-8"?>
<ds:datastoreItem xmlns:ds="http://schemas.openxmlformats.org/officeDocument/2006/customXml" ds:itemID="{E8B65369-76D4-44B9-8CEB-D454AC76CCEB}">
  <ds:schemaRefs>
    <ds:schemaRef ds:uri="http://schemas.microsoft.com/VisualStudio/2011/storyboarding/control/v1.0"/>
  </ds:schemaRefs>
</ds:datastoreItem>
</file>

<file path=customXml/itemProps6.xml><?xml version="1.0" encoding="utf-8"?>
<ds:datastoreItem xmlns:ds="http://schemas.openxmlformats.org/officeDocument/2006/customXml" ds:itemID="{D876FCC0-9E7A-48B1-8E50-1A0759F74E0A}">
  <ds:schemaRefs>
    <ds:schemaRef ds:uri="http://schemas.microsoft.com/VisualStudio/2011/storyboarding/control/v1.0"/>
  </ds:schemaRefs>
</ds:datastoreItem>
</file>

<file path=customXml/itemProps7.xml><?xml version="1.0" encoding="utf-8"?>
<ds:datastoreItem xmlns:ds="http://schemas.openxmlformats.org/officeDocument/2006/customXml" ds:itemID="{6089AD14-2AFF-487A-A99A-106B05215CC5}">
  <ds:schemaRefs>
    <ds:schemaRef ds:uri="http://schemas.microsoft.com/VisualStudio/2011/storyboarding/control/v1.0"/>
  </ds:schemaRefs>
</ds:datastoreItem>
</file>

<file path=customXml/itemProps8.xml><?xml version="1.0" encoding="utf-8"?>
<ds:datastoreItem xmlns:ds="http://schemas.openxmlformats.org/officeDocument/2006/customXml" ds:itemID="{D23D96C8-A2D2-40D8-8907-1969DA7EF15F}">
  <ds:schemaRefs>
    <ds:schemaRef ds:uri="http://schemas.microsoft.com/VisualStudio/2011/storyboarding/control"/>
  </ds:schemaRefs>
</ds:datastoreItem>
</file>

<file path=customXml/itemProps9.xml><?xml version="1.0" encoding="utf-8"?>
<ds:datastoreItem xmlns:ds="http://schemas.openxmlformats.org/officeDocument/2006/customXml" ds:itemID="{BCFDDF06-4D2E-4D6D-9A1B-C447B3F4EA67}">
  <ds:schemaRefs>
    <ds:schemaRef ds:uri="http://schemas.microsoft.com/VisualStudio/2011/storyboarding/control/v1.0"/>
  </ds:schemaRefs>
</ds:datastoreItem>
</file>

<file path=docProps/app.xml><?xml version="1.0" encoding="utf-8"?>
<Properties xmlns="http://schemas.openxmlformats.org/officeDocument/2006/extended-properties" xmlns:vt="http://schemas.openxmlformats.org/officeDocument/2006/docPropsVTypes">
  <TotalTime>51</TotalTime>
  <Words>2146</Words>
  <Application>Microsoft Office PowerPoint</Application>
  <PresentationFormat>On-screen Show (4:3)</PresentationFormat>
  <Paragraphs>568</Paragraphs>
  <Slides>46</Slides>
  <Notes>8</Notes>
  <HiddenSlides>1</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46</vt:i4>
      </vt:variant>
    </vt:vector>
  </HeadingPairs>
  <TitlesOfParts>
    <vt:vector size="54" baseType="lpstr">
      <vt:lpstr>ヒラギノ角ゴ Pro W3</vt:lpstr>
      <vt:lpstr>Arial</vt:lpstr>
      <vt:lpstr>Calibri</vt:lpstr>
      <vt:lpstr>Calibri Light</vt:lpstr>
      <vt:lpstr>Consolas</vt:lpstr>
      <vt:lpstr>Inconsolata</vt:lpstr>
      <vt:lpstr>Times New Roman</vt:lpstr>
      <vt:lpstr>Office Theme</vt:lpstr>
      <vt:lpstr>Computer Science and Information Processing</vt:lpstr>
      <vt:lpstr>Agenda</vt:lpstr>
      <vt:lpstr>What’s a computer?</vt:lpstr>
      <vt:lpstr>How fast is a computer?</vt:lpstr>
      <vt:lpstr>How fast is a computer? (Web Distribution Version)</vt:lpstr>
      <vt:lpstr>What’s in a (typical) computer?</vt:lpstr>
      <vt:lpstr>Basic Computer Architecture [[von Neumann Architecture]]</vt:lpstr>
      <vt:lpstr>Memory Hierarchy</vt:lpstr>
      <vt:lpstr>Binary number system</vt:lpstr>
      <vt:lpstr>Binary Number System</vt:lpstr>
      <vt:lpstr>What is decimal number?</vt:lpstr>
      <vt:lpstr>Now, what is binary number?</vt:lpstr>
      <vt:lpstr>Indicating Numbers by Bases</vt:lpstr>
      <vt:lpstr>A Bit and a Byte</vt:lpstr>
      <vt:lpstr>Conversion Methods</vt:lpstr>
      <vt:lpstr>Decimal to Binary by Short Division</vt:lpstr>
      <vt:lpstr>Decimal to Binary by Short Division</vt:lpstr>
      <vt:lpstr>Decimal to Binary by Short Division</vt:lpstr>
      <vt:lpstr>Quick Detour Binary’s brothers: the oct and the hex</vt:lpstr>
      <vt:lpstr>Quick Detour Binary’s brothers: the oct and the hex</vt:lpstr>
      <vt:lpstr>Analog and Digital …      where binary is used, a lot.</vt:lpstr>
      <vt:lpstr>Discussion</vt:lpstr>
      <vt:lpstr>Sampling Example</vt:lpstr>
      <vt:lpstr>Arithmetic Operations</vt:lpstr>
      <vt:lpstr>Addition</vt:lpstr>
      <vt:lpstr>Two kinds of operations in adding</vt:lpstr>
      <vt:lpstr>Discussion</vt:lpstr>
      <vt:lpstr>Negative Numbers in Digital Logic: 2’s Complement</vt:lpstr>
      <vt:lpstr>2’s Complement (cont.) Now try it.</vt:lpstr>
      <vt:lpstr>Why computers do not really have subtraction?</vt:lpstr>
      <vt:lpstr>Multiplication: Decimal</vt:lpstr>
      <vt:lpstr>Multiplication: Binary</vt:lpstr>
      <vt:lpstr>Logical Operations</vt:lpstr>
      <vt:lpstr>Logical Operators and Logic Gates</vt:lpstr>
      <vt:lpstr>Logical Operators and Logic Gates</vt:lpstr>
      <vt:lpstr>Multiple-Input Gates</vt:lpstr>
      <vt:lpstr>Combining them together, we can achieve a lot of results.</vt:lpstr>
      <vt:lpstr>Hint: Trace one output at a time.</vt:lpstr>
      <vt:lpstr>Hint: Trace one output at a time.</vt:lpstr>
      <vt:lpstr>Logic to Arithmetic: Half Adders</vt:lpstr>
      <vt:lpstr>Logic gates in ICs</vt:lpstr>
      <vt:lpstr>Binary in the Nature</vt:lpstr>
      <vt:lpstr>Wait, what?</vt:lpstr>
      <vt:lpstr>Store DNA information in binary!</vt:lpstr>
      <vt:lpstr>And, store binary information in DNA …</vt:lpstr>
      <vt:lpstr>Discussion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Science and Information Processing</dc:title>
  <dc:creator>NAKASAN CHAWANAT</dc:creator>
  <cp:lastModifiedBy>Patcha Yanpirat</cp:lastModifiedBy>
  <cp:revision>13</cp:revision>
  <dcterms:created xsi:type="dcterms:W3CDTF">2019-06-11T02:59:11Z</dcterms:created>
  <dcterms:modified xsi:type="dcterms:W3CDTF">2020-09-04T00:28:50Z</dcterms:modified>
</cp:coreProperties>
</file>