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8288000" cy="10287000"/>
  <p:notesSz cx="6858000" cy="9144000"/>
  <p:embeddedFontLst>
    <p:embeddedFont>
      <p:font typeface="Codec Pro ExtraBold" panose="020B0604020202020204" charset="0"/>
      <p:regular r:id="rId36"/>
    </p:embeddedFont>
    <p:embeddedFont>
      <p:font typeface="Montserrat Light Bold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31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47927" y="1925003"/>
            <a:ext cx="13526634" cy="5757731"/>
            <a:chOff x="0" y="-209550"/>
            <a:chExt cx="18035512" cy="767697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399315"/>
              <a:ext cx="206063" cy="7068111"/>
              <a:chOff x="0" y="0"/>
              <a:chExt cx="32097" cy="110094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2097" cy="1100948"/>
              </a:xfrm>
              <a:custGeom>
                <a:avLst/>
                <a:gdLst/>
                <a:ahLst/>
                <a:cxnLst/>
                <a:rect l="l" t="t" r="r" b="b"/>
                <a:pathLst>
                  <a:path w="32097" h="1100948">
                    <a:moveTo>
                      <a:pt x="0" y="0"/>
                    </a:moveTo>
                    <a:lnTo>
                      <a:pt x="32097" y="0"/>
                    </a:lnTo>
                    <a:lnTo>
                      <a:pt x="32097" y="1100948"/>
                    </a:lnTo>
                    <a:lnTo>
                      <a:pt x="0" y="11009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32097" cy="11199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65525" y="5836505"/>
              <a:ext cx="12654785" cy="77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175" dirty="0">
                  <a:solidFill>
                    <a:srgbClr val="4285F3"/>
                  </a:solidFill>
                  <a:latin typeface="Montserrat Light Bold"/>
                </a:rPr>
                <a:t>GET THE FLAG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65525" y="2308490"/>
              <a:ext cx="17369987" cy="3829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180"/>
                </a:lnSpc>
              </a:pPr>
              <a:r>
                <a:rPr lang="en-US" sz="17650">
                  <a:solidFill>
                    <a:srgbClr val="35A853"/>
                  </a:solidFill>
                  <a:latin typeface="Codec Pro ExtraBold"/>
                </a:rPr>
                <a:t>WORKSHOP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65525" y="-209550"/>
              <a:ext cx="17369987" cy="323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885"/>
                </a:lnSpc>
              </a:pPr>
              <a:r>
                <a:rPr lang="en-US" sz="14904">
                  <a:solidFill>
                    <a:srgbClr val="EA4335"/>
                  </a:solidFill>
                  <a:latin typeface="Codec Pro ExtraBold"/>
                </a:rPr>
                <a:t>GDSC </a:t>
              </a:r>
              <a:r>
                <a:rPr lang="en-US" sz="14904">
                  <a:solidFill>
                    <a:srgbClr val="FABC06"/>
                  </a:solidFill>
                  <a:latin typeface="Codec Pro ExtraBold"/>
                </a:rPr>
                <a:t>CYBER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1390906" y="6134546"/>
            <a:ext cx="9856051" cy="8730429"/>
          </a:xfrm>
          <a:custGeom>
            <a:avLst/>
            <a:gdLst/>
            <a:ahLst/>
            <a:cxnLst/>
            <a:rect l="l" t="t" r="r" b="b"/>
            <a:pathLst>
              <a:path w="9856051" h="8730429">
                <a:moveTo>
                  <a:pt x="0" y="0"/>
                </a:moveTo>
                <a:lnTo>
                  <a:pt x="9856051" y="0"/>
                </a:lnTo>
                <a:lnTo>
                  <a:pt x="9856051" y="8730429"/>
                </a:lnTo>
                <a:lnTo>
                  <a:pt x="0" y="8730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4219488" y="-4493967"/>
            <a:ext cx="8438976" cy="7475193"/>
          </a:xfrm>
          <a:custGeom>
            <a:avLst/>
            <a:gdLst/>
            <a:ahLst/>
            <a:cxnLst/>
            <a:rect l="l" t="t" r="r" b="b"/>
            <a:pathLst>
              <a:path w="8438976" h="7475193">
                <a:moveTo>
                  <a:pt x="0" y="0"/>
                </a:moveTo>
                <a:lnTo>
                  <a:pt x="8438976" y="0"/>
                </a:lnTo>
                <a:lnTo>
                  <a:pt x="8438976" y="7475193"/>
                </a:lnTo>
                <a:lnTo>
                  <a:pt x="0" y="74751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643362" y="0"/>
            <a:ext cx="3644638" cy="3644638"/>
          </a:xfrm>
          <a:custGeom>
            <a:avLst/>
            <a:gdLst/>
            <a:ahLst/>
            <a:cxnLst/>
            <a:rect l="l" t="t" r="r" b="b"/>
            <a:pathLst>
              <a:path w="3644638" h="3644638">
                <a:moveTo>
                  <a:pt x="0" y="0"/>
                </a:moveTo>
                <a:lnTo>
                  <a:pt x="3644638" y="0"/>
                </a:lnTo>
                <a:lnTo>
                  <a:pt x="3644638" y="3644638"/>
                </a:lnTo>
                <a:lnTo>
                  <a:pt x="0" y="36446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3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55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92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63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53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5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27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1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28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62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66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5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21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378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83E5-5012-E259-E442-7160E413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FA60-EBC6-4B6D-884D-8B28C35A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A FLAG :/</a:t>
            </a:r>
          </a:p>
        </p:txBody>
      </p:sp>
    </p:spTree>
    <p:extLst>
      <p:ext uri="{BB962C8B-B14F-4D97-AF65-F5344CB8AC3E}">
        <p14:creationId xmlns:p14="http://schemas.microsoft.com/office/powerpoint/2010/main" val="121394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DB0D-2B36-7535-27C5-5F129BF9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645D-B6A7-1393-3D0A-15E132BB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406A-A2E3-1FA9-3722-0DE1F872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1DC9-D282-ED1B-5351-01BD2D1A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4E65-A9B8-742A-2FC1-A0FCD530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3A5F-5477-65B4-B09D-81EBB311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1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12B6-F166-4DE1-380A-FF1F9E06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59E4-4FD3-2AFD-D79F-02C55F741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4A6C-B118-6547-465B-8E148BCA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19C1-72F9-99EC-04A8-2FBB66EA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7481-69F3-B9E0-105F-529E3D35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64EB-C621-702D-E33A-2FF2FC7E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632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018-3289-DB06-A84B-0F3C2BE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2A54-0BA1-7D5E-00B3-A43B09F2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5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EC4B-E05F-B1CD-1A02-4F939AF4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26E2-F8DD-DC0A-8796-378D13C4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0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0555-A8BC-6265-39F1-36678EB7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B3E3-2195-0542-3588-777E8016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464E-1FA1-6DBD-5ECF-D762C0B7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CBAC-CC39-65C8-B924-AB857045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1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33B6-E08E-B600-8C6E-851492F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CA9A-DE2D-EF59-9854-3752E492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6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01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30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96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55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83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Custom</PresentationFormat>
  <Paragraphs>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Montserrat Light Bold</vt:lpstr>
      <vt:lpstr>Codec Pro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GDSC Day-4</dc:title>
  <cp:lastModifiedBy>Madhurjya Dasgupta</cp:lastModifiedBy>
  <cp:revision>4</cp:revision>
  <dcterms:created xsi:type="dcterms:W3CDTF">2006-08-16T00:00:00Z</dcterms:created>
  <dcterms:modified xsi:type="dcterms:W3CDTF">2024-01-23T06:56:03Z</dcterms:modified>
  <dc:identifier>DAF6mETkzi8</dc:identifier>
</cp:coreProperties>
</file>