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1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9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1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8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2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D1E7-12A3-47AD-AF57-30CDA09809E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B4C2-AEB1-4E1A-A610-F37CA323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7"/>
            <a:ext cx="12192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2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5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60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GAPOU KP11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Толстов Денис Максимович</dc:creator>
  <cp:lastModifiedBy>Толстов Денис Максимович</cp:lastModifiedBy>
  <cp:revision>1</cp:revision>
  <dcterms:created xsi:type="dcterms:W3CDTF">2025-04-09T10:20:53Z</dcterms:created>
  <dcterms:modified xsi:type="dcterms:W3CDTF">2025-04-09T10:21:02Z</dcterms:modified>
</cp:coreProperties>
</file>