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64" r:id="rId4"/>
    <p:sldId id="274" r:id="rId5"/>
    <p:sldId id="276" r:id="rId6"/>
    <p:sldId id="265" r:id="rId7"/>
    <p:sldId id="263" r:id="rId8"/>
    <p:sldId id="257" r:id="rId9"/>
    <p:sldId id="277" r:id="rId10"/>
    <p:sldId id="258" r:id="rId11"/>
    <p:sldId id="266" r:id="rId12"/>
    <p:sldId id="267" r:id="rId13"/>
    <p:sldId id="268" r:id="rId14"/>
    <p:sldId id="269" r:id="rId15"/>
    <p:sldId id="270" r:id="rId16"/>
    <p:sldId id="279" r:id="rId17"/>
    <p:sldId id="275" r:id="rId18"/>
    <p:sldId id="289" r:id="rId19"/>
    <p:sldId id="288" r:id="rId20"/>
    <p:sldId id="280" r:id="rId21"/>
    <p:sldId id="278" r:id="rId22"/>
    <p:sldId id="273" r:id="rId23"/>
    <p:sldId id="286" r:id="rId24"/>
    <p:sldId id="287" r:id="rId25"/>
    <p:sldId id="281" r:id="rId26"/>
    <p:sldId id="282" r:id="rId27"/>
    <p:sldId id="283" r:id="rId28"/>
    <p:sldId id="284" r:id="rId29"/>
    <p:sldId id="285" r:id="rId30"/>
    <p:sldId id="271" r:id="rId31"/>
  </p:sldIdLst>
  <p:sldSz cx="9144000" cy="6858000" type="screen4x3"/>
  <p:notesSz cx="6807200" cy="99393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51C2E"/>
    <a:srgbClr val="47B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9408" autoAdjust="0"/>
  </p:normalViewPr>
  <p:slideViewPr>
    <p:cSldViewPr snapToGrid="0" snapToObjects="1">
      <p:cViewPr varScale="1">
        <p:scale>
          <a:sx n="62" d="100"/>
          <a:sy n="62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3B8C-62B8-2646-BD6E-CC8BF664F910}" type="datetimeFigureOut">
              <a:rPr kumimoji="1" lang="ja-JP" altLang="en-US" smtClean="0"/>
              <a:t>2016/2/24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3B80-366D-1348-8EC6-E782782B959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57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9BD61-C5FA-284E-B540-7010FC9F2423}" type="datetimeFigureOut">
              <a:rPr kumimoji="1" lang="ja-JP" altLang="en-US" smtClean="0"/>
              <a:t>2016/2/24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77DA-5CE6-824C-82ED-7702D03664B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718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12745"/>
            <a:ext cx="7772400" cy="2652432"/>
          </a:xfrm>
        </p:spPr>
        <p:txBody>
          <a:bodyPr/>
          <a:lstStyle>
            <a:lvl1pPr>
              <a:lnSpc>
                <a:spcPct val="130000"/>
              </a:lnSpc>
              <a:defRPr sz="3600" b="0" i="0">
                <a:latin typeface="+mj-ea"/>
                <a:ea typeface="+mj-ea"/>
                <a:cs typeface="ヒラギノ角ゴ Pro W3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3435" y="3886200"/>
            <a:ext cx="4504765" cy="2366682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ヒラギノ角ゴ Pro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</a:t>
            </a:r>
            <a:endParaRPr kumimoji="1" lang="en-US" altLang="ja-JP" dirty="0"/>
          </a:p>
          <a:p>
            <a:r>
              <a:rPr kumimoji="1" lang="ja-JP" altLang="en-US" dirty="0"/>
              <a:t>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377268" y="6369187"/>
            <a:ext cx="2080932" cy="3651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7531136-1523-3141-A56F-4178BF28ECC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53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800" b="0" i="0">
                <a:latin typeface="+mn-ea"/>
                <a:ea typeface="+mn-ea"/>
                <a:cs typeface="ヒラギノ角ゴ Pro W6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>
                <a:latin typeface="+mn-ea"/>
                <a:ea typeface="+mn-ea"/>
                <a:cs typeface="ヒラギノ角ゴ Pro W3"/>
              </a:defRPr>
            </a:lvl1pPr>
            <a:lvl2pPr>
              <a:defRPr sz="2000" b="0" i="0">
                <a:latin typeface="+mn-ea"/>
                <a:ea typeface="+mn-ea"/>
                <a:cs typeface="ヒラギノ角ゴ Pro W3"/>
              </a:defRPr>
            </a:lvl2pPr>
            <a:lvl3pPr>
              <a:defRPr sz="1800" b="0" i="0">
                <a:latin typeface="+mn-ea"/>
                <a:ea typeface="+mn-ea"/>
                <a:cs typeface="ヒラギノ角ゴ Pro W3"/>
              </a:defRPr>
            </a:lvl3pPr>
            <a:lvl4pPr>
              <a:defRPr sz="1600" b="0" i="0">
                <a:latin typeface="+mn-ea"/>
                <a:ea typeface="+mn-ea"/>
                <a:cs typeface="ヒラギノ角ゴ Pro W3"/>
              </a:defRPr>
            </a:lvl4pPr>
            <a:lvl5pPr>
              <a:defRPr sz="1400" b="0" i="0">
                <a:latin typeface="+mn-ea"/>
                <a:ea typeface="+mn-ea"/>
                <a:cs typeface="ヒラギノ角ゴ Pro W3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37531136-1523-3141-A56F-4178BF28ECC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48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537521"/>
            <a:ext cx="7772400" cy="1362075"/>
          </a:xfrm>
        </p:spPr>
        <p:txBody>
          <a:bodyPr anchor="b" anchorCtr="0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3905462"/>
            <a:ext cx="7772400" cy="1466638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1364A-1B64-450A-8A31-0D07B40ADD87}" type="datetime1">
              <a:rPr kumimoji="1" lang="ja-JP" altLang="en-US" smtClean="0"/>
              <a:t>2016/2/24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3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0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B848E8-233E-4467-B068-58D379944B49}" type="datetime1">
              <a:rPr kumimoji="1" lang="ja-JP" altLang="en-US" smtClean="0"/>
              <a:t>2016/2/24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1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3071" y="274639"/>
            <a:ext cx="8417858" cy="5002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3071" y="899627"/>
            <a:ext cx="8417858" cy="534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2176" y="6369187"/>
            <a:ext cx="3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699997" y="6369187"/>
            <a:ext cx="20809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1136-1523-3141-A56F-4178BF28EC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386603" y="63691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BA3A-5B04-4DD7-A2BD-D03715310E50}" type="datetime1">
              <a:rPr kumimoji="1" lang="ja-JP" altLang="en-US" smtClean="0"/>
              <a:t>2016/2/24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kern="1200">
          <a:solidFill>
            <a:srgbClr val="7F7F7F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>
              <a:lumMod val="50000"/>
              <a:lumOff val="50000"/>
            </a:schemeClr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>
              <a:lumMod val="50000"/>
              <a:lumOff val="50000"/>
            </a:schemeClr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1600" kern="1200">
          <a:solidFill>
            <a:schemeClr val="tx1">
              <a:lumMod val="50000"/>
              <a:lumOff val="50000"/>
            </a:schemeClr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1400" kern="1200">
          <a:solidFill>
            <a:schemeClr val="tx1">
              <a:lumMod val="50000"/>
              <a:lumOff val="50000"/>
            </a:schemeClr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ytabuchi.xlsoft" TargetMode="External"/><Relationship Id="rId2" Type="http://schemas.openxmlformats.org/officeDocument/2006/relationships/hyperlink" Target="https://twitter.com/ytabuc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intl/ja/sdk/win-usb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tabuchi.hatenablog.com/entry/2015/09/18/191258" TargetMode="External"/><Relationship Id="rId2" Type="http://schemas.openxmlformats.org/officeDocument/2006/relationships/hyperlink" Target="http://ytabuchi.hatenablog.com/entry/2015/09/17/00232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lsoft.com/jp/products/xamarin/xamarin_android_win_installation.html" TargetMode="External"/><Relationship Id="rId2" Type="http://schemas.openxmlformats.org/officeDocument/2006/relationships/hyperlink" Target="https://xamarin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lsoft.com/jp/products/xamarin/xamarin_ios_mac_installa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sualstudio.com/downloads/download-visual-studio-v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Dropbox\ScreenShot_VS2015\VS2015_SC0002%20-%20&#12467;&#12500;&#12540;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Xamarin</a:t>
            </a:r>
            <a:r>
              <a:rPr lang="ja-JP" altLang="en-US" dirty="0"/>
              <a:t> ハンズオン</a:t>
            </a:r>
            <a:br>
              <a:rPr lang="en-US" altLang="ja-JP" dirty="0"/>
            </a:br>
            <a:r>
              <a:rPr lang="ja-JP" altLang="en-US" dirty="0"/>
              <a:t>事前作業手順書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Japan Xamarin User Group</a:t>
            </a:r>
          </a:p>
          <a:p>
            <a:r>
              <a:rPr lang="ja-JP" altLang="en-US" dirty="0"/>
              <a:t>田淵 義人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@ytabuchi </a:t>
            </a:r>
            <a:r>
              <a:rPr lang="en-US" altLang="ja-JP" dirty="0"/>
              <a:t>(Twitter)</a:t>
            </a:r>
          </a:p>
          <a:p>
            <a:r>
              <a:rPr lang="en-US" altLang="ja-JP" dirty="0">
                <a:hlinkClick r:id="rId3"/>
              </a:rPr>
              <a:t>ytabuchi.xlsoft</a:t>
            </a:r>
            <a:r>
              <a:rPr lang="en-US" altLang="ja-JP" dirty="0"/>
              <a:t> (facebook)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02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</a:t>
            </a:r>
            <a:r>
              <a:rPr kumimoji="1" lang="ja-JP" altLang="en-US" dirty="0"/>
              <a:t> 評価版アカウントを作成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Xamarin</a:t>
            </a:r>
            <a:r>
              <a:rPr lang="ja-JP" altLang="en-US" dirty="0"/>
              <a:t> の評価版アカウントを作成していきます。</a:t>
            </a:r>
            <a:endParaRPr lang="en-US" altLang="ja-JP" dirty="0"/>
          </a:p>
          <a:p>
            <a:r>
              <a:rPr lang="ja-JP" altLang="en-US" dirty="0"/>
              <a:t>以降のスライドでは、左側のスクリーンショットが </a:t>
            </a:r>
            <a:r>
              <a:rPr lang="en-US" altLang="ja-JP" dirty="0"/>
              <a:t>Windows</a:t>
            </a:r>
            <a:r>
              <a:rPr lang="ja-JP" altLang="en-US" dirty="0"/>
              <a:t> で、右側が </a:t>
            </a:r>
            <a:r>
              <a:rPr lang="en-US" altLang="ja-JP" dirty="0"/>
              <a:t>Mac</a:t>
            </a:r>
            <a:r>
              <a:rPr lang="ja-JP" altLang="en-US" dirty="0"/>
              <a:t> </a:t>
            </a:r>
            <a:r>
              <a:rPr lang="en-US" altLang="ja-JP" dirty="0"/>
              <a:t>OS</a:t>
            </a:r>
            <a:r>
              <a:rPr lang="ja-JP" altLang="en-US" dirty="0"/>
              <a:t> </a:t>
            </a:r>
            <a:r>
              <a:rPr lang="en-US" altLang="ja-JP" dirty="0"/>
              <a:t>X</a:t>
            </a:r>
            <a:r>
              <a:rPr lang="ja-JP" altLang="en-US" dirty="0"/>
              <a:t> です。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21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/</a:t>
            </a:r>
            <a:r>
              <a:rPr lang="ja-JP" altLang="en-US" dirty="0"/>
              <a:t> </a:t>
            </a:r>
            <a:r>
              <a:rPr lang="en-US" altLang="ja-JP" dirty="0"/>
              <a:t>Xamarin Studio </a:t>
            </a:r>
            <a:r>
              <a:rPr lang="ja-JP" altLang="en-US" dirty="0"/>
              <a:t>のメニューから［ツール＞</a:t>
            </a:r>
            <a:r>
              <a:rPr lang="en-US" altLang="ja-JP" dirty="0"/>
              <a:t>Xamarin Account</a:t>
            </a:r>
            <a:r>
              <a:rPr lang="ja-JP" altLang="en-US" dirty="0"/>
              <a:t>（</a:t>
            </a:r>
            <a:r>
              <a:rPr lang="en-US" altLang="ja-JP" dirty="0"/>
              <a:t>Windows</a:t>
            </a:r>
            <a:r>
              <a:rPr lang="ja-JP" altLang="en-US" dirty="0"/>
              <a:t>）］または［</a:t>
            </a:r>
            <a:r>
              <a:rPr lang="en-US" altLang="ja-JP" dirty="0"/>
              <a:t>Xamarin Studio</a:t>
            </a:r>
            <a:r>
              <a:rPr lang="ja-JP" altLang="en-US" dirty="0"/>
              <a:t>＞</a:t>
            </a:r>
            <a:r>
              <a:rPr lang="en-US" altLang="ja-JP" dirty="0"/>
              <a:t>Account</a:t>
            </a:r>
            <a:r>
              <a:rPr lang="ja-JP" altLang="en-US" dirty="0"/>
              <a:t>（</a:t>
            </a:r>
            <a:r>
              <a:rPr lang="en-US" altLang="ja-JP" dirty="0"/>
              <a:t>Mac</a:t>
            </a:r>
            <a:r>
              <a:rPr lang="ja-JP" altLang="en-US" dirty="0"/>
              <a:t> </a:t>
            </a:r>
            <a:r>
              <a:rPr lang="en-US" altLang="ja-JP" dirty="0"/>
              <a:t>OS</a:t>
            </a:r>
            <a:r>
              <a:rPr lang="ja-JP" altLang="en-US" dirty="0"/>
              <a:t> </a:t>
            </a:r>
            <a:r>
              <a:rPr lang="en-US" altLang="ja-JP" dirty="0"/>
              <a:t>X</a:t>
            </a:r>
            <a:r>
              <a:rPr lang="ja-JP" altLang="en-US" dirty="0"/>
              <a:t>）］をクリックし［</a:t>
            </a:r>
            <a:r>
              <a:rPr lang="en-US" altLang="ja-JP" dirty="0"/>
              <a:t>Log In</a:t>
            </a:r>
            <a:r>
              <a:rPr lang="ja-JP" altLang="en-US" dirty="0"/>
              <a:t>］ボタンをクリックします。表示されるダイアログで［</a:t>
            </a:r>
            <a:r>
              <a:rPr lang="en-US" altLang="ja-JP" dirty="0"/>
              <a:t>Create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］リンクをクリックします。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8" y="3289342"/>
            <a:ext cx="3862635" cy="306700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2971" y="5644305"/>
            <a:ext cx="895662" cy="34477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1" y="3293204"/>
            <a:ext cx="3909712" cy="306314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833672" y="5631305"/>
            <a:ext cx="895662" cy="34477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7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必要事項を入力し［</a:t>
            </a:r>
            <a:r>
              <a:rPr lang="en-US" altLang="ja-JP" dirty="0"/>
              <a:t>Start a trial of Xamarin Business</a:t>
            </a:r>
            <a:r>
              <a:rPr lang="ja-JP" altLang="en-US" dirty="0"/>
              <a:t>（</a:t>
            </a:r>
            <a:r>
              <a:rPr lang="en-US" altLang="ja-JP" dirty="0"/>
              <a:t>Windows</a:t>
            </a:r>
            <a:r>
              <a:rPr lang="ja-JP" altLang="en-US" dirty="0"/>
              <a:t>）］か［</a:t>
            </a:r>
            <a:r>
              <a:rPr lang="en-US" altLang="ja-JP" dirty="0"/>
              <a:t>Start my 30-days Xamarin trial immediately</a:t>
            </a:r>
            <a:r>
              <a:rPr lang="ja-JP" altLang="en-US" dirty="0"/>
              <a:t>（</a:t>
            </a:r>
            <a:r>
              <a:rPr lang="en-US" altLang="ja-JP" dirty="0"/>
              <a:t>Mac</a:t>
            </a:r>
            <a:r>
              <a:rPr lang="ja-JP" altLang="en-US" dirty="0"/>
              <a:t> </a:t>
            </a:r>
            <a:r>
              <a:rPr lang="en-US" altLang="ja-JP" dirty="0"/>
              <a:t>OS</a:t>
            </a:r>
            <a:r>
              <a:rPr lang="ja-JP" altLang="en-US" dirty="0"/>
              <a:t> </a:t>
            </a:r>
            <a:r>
              <a:rPr lang="en-US" altLang="ja-JP" dirty="0"/>
              <a:t>X</a:t>
            </a:r>
            <a:r>
              <a:rPr lang="ja-JP" altLang="en-US" dirty="0"/>
              <a:t>）］をチェックして［</a:t>
            </a:r>
            <a:r>
              <a:rPr lang="en-US" altLang="ja-JP" dirty="0"/>
              <a:t>Create my account</a:t>
            </a:r>
            <a:r>
              <a:rPr lang="ja-JP" altLang="en-US" dirty="0"/>
              <a:t>］をクリックします。</a:t>
            </a:r>
            <a:endParaRPr lang="en-US" altLang="ja-JP" dirty="0"/>
          </a:p>
          <a:p>
            <a:r>
              <a:rPr kumimoji="1" lang="ja-JP" altLang="en-US" b="1" dirty="0">
                <a:solidFill>
                  <a:schemeClr val="accent2"/>
                </a:solidFill>
              </a:rPr>
              <a:t>チェックは必ず付けてください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0052"/>
            <a:ext cx="3823507" cy="345629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469036" y="5651291"/>
            <a:ext cx="1139253" cy="26982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25" y="3092808"/>
            <a:ext cx="4080575" cy="326354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743731" y="5533868"/>
            <a:ext cx="1466538" cy="26732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744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アカウント作成完了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以下の画面が表示されたら、ブラウザを閉じて先ほどのログイン画面に戻り、ユーザー名、パスワードを入力して［</a:t>
            </a:r>
            <a:r>
              <a:rPr lang="en-US" altLang="ja-JP" dirty="0"/>
              <a:t>Log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］ボタンをクリックします。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9" y="2336632"/>
            <a:ext cx="7435122" cy="31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1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評価版開始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以下の［</a:t>
            </a:r>
            <a:r>
              <a:rPr lang="en-US" altLang="ja-JP" dirty="0"/>
              <a:t>Xamarin</a:t>
            </a:r>
            <a:r>
              <a:rPr lang="ja-JP" altLang="en-US" dirty="0"/>
              <a:t> </a:t>
            </a:r>
            <a:r>
              <a:rPr lang="en-US" altLang="ja-JP" dirty="0"/>
              <a:t>Trial</a:t>
            </a:r>
            <a:r>
              <a:rPr lang="ja-JP" altLang="en-US" dirty="0"/>
              <a:t>］の画面になれば評価開始です。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6" y="3231946"/>
            <a:ext cx="3934918" cy="31244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10" y="3231946"/>
            <a:ext cx="4005645" cy="31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2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評価期間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評価期間はアカウントダイアログからいつでも確認できます。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3" y="3566856"/>
            <a:ext cx="4059353" cy="26776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79" y="3566856"/>
            <a:ext cx="3800007" cy="26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1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SDK</a:t>
            </a:r>
            <a:r>
              <a:rPr lang="ja-JP" altLang="en-US" dirty="0"/>
              <a:t> 更新や開発者登録</a:t>
            </a:r>
            <a:endParaRPr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7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Android SDK</a:t>
            </a:r>
            <a:r>
              <a:rPr kumimoji="1" lang="ja-JP" altLang="en-US" dirty="0"/>
              <a:t> 更新（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 のみ）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</a:t>
            </a:r>
            <a:r>
              <a:rPr kumimoji="1" lang="ja-JP" altLang="en-US" dirty="0"/>
              <a:t> メニューから［ツール＞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＞</a:t>
            </a:r>
            <a:r>
              <a:rPr kumimoji="1" lang="en-US" altLang="ja-JP" dirty="0"/>
              <a:t>Android SDK</a:t>
            </a:r>
            <a:r>
              <a:rPr kumimoji="1" lang="ja-JP" altLang="en-US" dirty="0"/>
              <a:t> </a:t>
            </a:r>
            <a:r>
              <a:rPr kumimoji="1" lang="en-US" altLang="ja-JP" dirty="0"/>
              <a:t>Manager</a:t>
            </a:r>
            <a:r>
              <a:rPr kumimoji="1" lang="ja-JP" altLang="en-US" dirty="0"/>
              <a:t>］をクリックして、［</a:t>
            </a:r>
            <a:r>
              <a:rPr kumimoji="1" lang="en-US" altLang="ja-JP" dirty="0"/>
              <a:t>Android SDK</a:t>
            </a:r>
            <a:r>
              <a:rPr kumimoji="1" lang="ja-JP" altLang="en-US" dirty="0"/>
              <a:t> </a:t>
            </a:r>
            <a:r>
              <a:rPr kumimoji="1" lang="en-US" altLang="ja-JP" dirty="0"/>
              <a:t>Tools</a:t>
            </a:r>
            <a:r>
              <a:rPr kumimoji="1" lang="ja-JP" altLang="en-US" dirty="0"/>
              <a:t>］［</a:t>
            </a:r>
            <a:r>
              <a:rPr kumimoji="1" lang="en-US" altLang="ja-JP" dirty="0"/>
              <a:t>Android SDK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Platform-tools</a:t>
            </a:r>
            <a:r>
              <a:rPr lang="ja-JP" altLang="en-US" dirty="0"/>
              <a:t>］</a:t>
            </a:r>
            <a:r>
              <a:rPr kumimoji="1" lang="ja-JP" altLang="en-US" dirty="0"/>
              <a:t>［</a:t>
            </a:r>
            <a:r>
              <a:rPr kumimoji="1" lang="en-US" altLang="ja-JP" dirty="0"/>
              <a:t>Android SDK</a:t>
            </a:r>
            <a:r>
              <a:rPr kumimoji="1" lang="ja-JP" altLang="en-US" dirty="0"/>
              <a:t> </a:t>
            </a:r>
            <a:r>
              <a:rPr kumimoji="1" lang="en-US" altLang="ja-JP" dirty="0"/>
              <a:t>Build-tools</a:t>
            </a:r>
            <a:r>
              <a:rPr kumimoji="1" lang="ja-JP" altLang="en-US" dirty="0"/>
              <a:t>］を最新にします。</a:t>
            </a:r>
            <a:r>
              <a:rPr lang="ja-JP" altLang="en-US" dirty="0"/>
              <a:t>［</a:t>
            </a:r>
            <a:r>
              <a:rPr lang="en-US" altLang="ja-JP" dirty="0"/>
              <a:t>Android 6.0</a:t>
            </a:r>
            <a:r>
              <a:rPr lang="ja-JP" altLang="en-US" dirty="0"/>
              <a:t>］の［</a:t>
            </a:r>
            <a:r>
              <a:rPr lang="en-US" altLang="ja-JP" dirty="0"/>
              <a:t>SDK</a:t>
            </a:r>
            <a:r>
              <a:rPr lang="ja-JP" altLang="en-US" dirty="0"/>
              <a:t> </a:t>
            </a:r>
            <a:r>
              <a:rPr lang="en-US" altLang="ja-JP" dirty="0"/>
              <a:t>Platform</a:t>
            </a:r>
            <a:r>
              <a:rPr lang="ja-JP" altLang="en-US" dirty="0"/>
              <a:t>］もインストールします。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46" y="2799866"/>
            <a:ext cx="3920309" cy="34446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611846" y="3574987"/>
            <a:ext cx="3920309" cy="40807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628410" y="4618495"/>
            <a:ext cx="3934741" cy="425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3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実機用ドライバーインストール（</a:t>
            </a:r>
            <a:r>
              <a:rPr lang="en-US" altLang="ja-JP"/>
              <a:t>Windows</a:t>
            </a:r>
            <a:r>
              <a:rPr lang="ja-JP" altLang="en-US"/>
              <a:t>のみ）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071" y="899627"/>
            <a:ext cx="4904681" cy="5344841"/>
          </a:xfrm>
        </p:spPr>
        <p:txBody>
          <a:bodyPr/>
          <a:lstStyle/>
          <a:p>
            <a:r>
              <a:rPr lang="ja-JP" altLang="en-US" dirty="0"/>
              <a:t>実機を使用する場合は、デバイスマネージャーを開き、［</a:t>
            </a:r>
            <a:r>
              <a:rPr lang="en-US" altLang="ja-JP" dirty="0"/>
              <a:t>Android Device</a:t>
            </a:r>
            <a:r>
              <a:rPr lang="ja-JP" altLang="en-US" dirty="0"/>
              <a:t>］に［</a:t>
            </a:r>
            <a:r>
              <a:rPr lang="en-US" altLang="ja-JP" dirty="0"/>
              <a:t>Android Composite</a:t>
            </a:r>
            <a:r>
              <a:rPr lang="ja-JP" altLang="en-US" dirty="0"/>
              <a:t> </a:t>
            </a:r>
            <a:r>
              <a:rPr lang="en-US" altLang="ja-JP" dirty="0"/>
              <a:t>ADB</a:t>
            </a:r>
            <a:r>
              <a:rPr lang="ja-JP" altLang="en-US" dirty="0"/>
              <a:t> </a:t>
            </a:r>
            <a:r>
              <a:rPr lang="en-US" altLang="ja-JP" dirty="0"/>
              <a:t>Interface</a:t>
            </a:r>
            <a:r>
              <a:rPr lang="ja-JP" altLang="en-US" dirty="0"/>
              <a:t>］があるか確認します</a:t>
            </a:r>
            <a:endParaRPr lang="en-US" altLang="ja-JP" dirty="0"/>
          </a:p>
          <a:p>
            <a:r>
              <a:rPr lang="ja-JP" altLang="en-US" dirty="0"/>
              <a:t>無い場合は、お持ちの </a:t>
            </a:r>
            <a:r>
              <a:rPr lang="en-US" altLang="ja-JP" dirty="0"/>
              <a:t>Android</a:t>
            </a:r>
            <a:r>
              <a:rPr lang="ja-JP" altLang="en-US" dirty="0"/>
              <a:t> 端末のメーカーサイトから、ドライバーをダウンロードしてインストールしてください</a:t>
            </a:r>
            <a:endParaRPr lang="en-US" altLang="ja-JP" dirty="0"/>
          </a:p>
          <a:p>
            <a:pPr lvl="1"/>
            <a:r>
              <a:rPr lang="en-US" altLang="ja-JP" dirty="0"/>
              <a:t>Nexus</a:t>
            </a:r>
            <a:r>
              <a:rPr lang="ja-JP" altLang="en-US" dirty="0"/>
              <a:t> シリーズの端末は</a:t>
            </a:r>
            <a:r>
              <a:rPr lang="ja-JP" altLang="en-US" dirty="0">
                <a:hlinkClick r:id="rId2"/>
              </a:rPr>
              <a:t>こちら</a:t>
            </a:r>
            <a:r>
              <a:rPr lang="ja-JP" altLang="en-US" dirty="0"/>
              <a:t>からダウンロードできます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52" y="899627"/>
            <a:ext cx="3419048" cy="493333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267752" y="1783242"/>
            <a:ext cx="2736996" cy="48027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76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Android</a:t>
            </a:r>
            <a:r>
              <a:rPr lang="ja-JP" altLang="en-US"/>
              <a:t> 端末を開発者モードに（</a:t>
            </a:r>
            <a:r>
              <a:rPr lang="en-US" altLang="ja-JP"/>
              <a:t>Windows</a:t>
            </a:r>
            <a:r>
              <a:rPr lang="ja-JP" altLang="en-US"/>
              <a:t>のみ）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Android</a:t>
            </a:r>
            <a:r>
              <a:rPr lang="ja-JP" altLang="en-US"/>
              <a:t> 端末の［設定］画面を開きます。［開発者向けオプション］があるかを確認します</a:t>
            </a:r>
            <a:endParaRPr lang="en-US" altLang="ja-JP"/>
          </a:p>
          <a:p>
            <a:r>
              <a:rPr lang="ja-JP" altLang="en-US"/>
              <a:t>無い場合は、［端末情報］（に準じたメニュー）をタップして、［ビルド番号］を</a:t>
            </a:r>
            <a:r>
              <a:rPr lang="en-US" altLang="ja-JP"/>
              <a:t>7</a:t>
            </a:r>
            <a:r>
              <a:rPr lang="ja-JP" altLang="en-US"/>
              <a:t>回タップして開発者モードにします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03" y="2429195"/>
            <a:ext cx="2146092" cy="38152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9195"/>
            <a:ext cx="2146091" cy="381527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128603" y="5051686"/>
            <a:ext cx="2146092" cy="898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571999" y="5531370"/>
            <a:ext cx="2146092" cy="43471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76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Xamarin </a:t>
            </a:r>
            <a:r>
              <a:rPr kumimoji="1" lang="ja-JP" altLang="en-US" dirty="0"/>
              <a:t>のハンズオンでは、</a:t>
            </a:r>
            <a:r>
              <a:rPr kumimoji="1" lang="en-US" altLang="ja-JP" dirty="0"/>
              <a:t>Xamarin.Forms </a:t>
            </a:r>
            <a:r>
              <a:rPr kumimoji="1" lang="ja-JP" altLang="en-US" dirty="0"/>
              <a:t>アプリの作成を行うため、</a:t>
            </a:r>
            <a:r>
              <a:rPr kumimoji="1" lang="en-US" altLang="ja-JP" dirty="0"/>
              <a:t>Xamarin </a:t>
            </a:r>
            <a:r>
              <a:rPr kumimoji="1" lang="ja-JP" altLang="en-US" dirty="0"/>
              <a:t>の製品版（</a:t>
            </a:r>
            <a:r>
              <a:rPr kumimoji="1" lang="en-US" altLang="ja-JP" dirty="0"/>
              <a:t>Business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Indie</a:t>
            </a:r>
            <a:r>
              <a:rPr kumimoji="1" lang="ja-JP" altLang="en-US" dirty="0"/>
              <a:t> 問わず）または評価版を使用する必要があります。</a:t>
            </a:r>
            <a:endParaRPr kumimoji="1" lang="en-US" altLang="ja-JP" dirty="0"/>
          </a:p>
          <a:p>
            <a:r>
              <a:rPr lang="ja-JP" altLang="en-US" dirty="0"/>
              <a:t>評価版は期間が </a:t>
            </a:r>
            <a:r>
              <a:rPr lang="en-US" altLang="ja-JP" dirty="0"/>
              <a:t>30</a:t>
            </a:r>
            <a:r>
              <a:rPr lang="ja-JP" altLang="en-US" dirty="0"/>
              <a:t>日間のため、</a:t>
            </a:r>
            <a:r>
              <a:rPr lang="ja-JP" altLang="en-US" b="1" dirty="0">
                <a:solidFill>
                  <a:schemeClr val="accent2"/>
                </a:solidFill>
              </a:rPr>
              <a:t>実際のハンズオンの日の </a:t>
            </a:r>
            <a:r>
              <a:rPr lang="en-US" altLang="ja-JP" b="1" dirty="0">
                <a:solidFill>
                  <a:schemeClr val="accent2"/>
                </a:solidFill>
              </a:rPr>
              <a:t>30</a:t>
            </a:r>
            <a:r>
              <a:rPr lang="ja-JP" altLang="en-US" b="1" dirty="0">
                <a:solidFill>
                  <a:schemeClr val="accent2"/>
                </a:solidFill>
              </a:rPr>
              <a:t>日前以降に評価開始の処理を行ってください。</a:t>
            </a:r>
            <a:endParaRPr lang="en-US" altLang="ja-JP" b="1" dirty="0">
              <a:solidFill>
                <a:schemeClr val="accent2"/>
              </a:solidFill>
            </a:endParaRPr>
          </a:p>
          <a:p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lang="ja-JP" altLang="en-US" dirty="0">
                <a:solidFill>
                  <a:srgbClr val="7F7F7F"/>
                </a:solidFill>
              </a:rPr>
              <a:t>本ドキュメントで良く分からない点があれば、田淵アカウントまでお気軽にご連絡ください。</a:t>
            </a:r>
            <a:endParaRPr kumimoji="1" lang="ja-JP" altLang="en-US" dirty="0">
              <a:solidFill>
                <a:srgbClr val="7F7F7F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54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Apple</a:t>
            </a:r>
            <a:r>
              <a:rPr kumimoji="1" lang="ja-JP" altLang="en-US"/>
              <a:t> </a:t>
            </a:r>
            <a:r>
              <a:rPr kumimoji="1" lang="en-US" altLang="ja-JP"/>
              <a:t>Developer</a:t>
            </a:r>
            <a:r>
              <a:rPr kumimoji="1" lang="ja-JP" altLang="en-US"/>
              <a:t> </a:t>
            </a:r>
            <a:r>
              <a:rPr kumimoji="1" lang="en-US" altLang="ja-JP"/>
              <a:t>Program</a:t>
            </a:r>
            <a:r>
              <a:rPr kumimoji="1" lang="ja-JP" altLang="en-US"/>
              <a:t> 登録（</a:t>
            </a:r>
            <a:r>
              <a:rPr kumimoji="1" lang="en-US" altLang="ja-JP"/>
              <a:t>Mac</a:t>
            </a:r>
            <a:r>
              <a:rPr lang="ja-JP" altLang="en-US"/>
              <a:t> </a:t>
            </a:r>
            <a:r>
              <a:rPr kumimoji="1" lang="ja-JP" altLang="en-US"/>
              <a:t>のみ）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>
                <a:solidFill>
                  <a:schemeClr val="accent2"/>
                </a:solidFill>
              </a:rPr>
              <a:t>開発した </a:t>
            </a:r>
            <a:r>
              <a:rPr lang="en-US" altLang="ja-JP" b="1">
                <a:solidFill>
                  <a:schemeClr val="accent2"/>
                </a:solidFill>
              </a:rPr>
              <a:t>iOS</a:t>
            </a:r>
            <a:r>
              <a:rPr lang="ja-JP" altLang="en-US" b="1">
                <a:solidFill>
                  <a:schemeClr val="accent2"/>
                </a:solidFill>
              </a:rPr>
              <a:t> アプリを実機にデプロイするには、</a:t>
            </a:r>
            <a:r>
              <a:rPr lang="en-US" altLang="ja-JP" b="1">
                <a:solidFill>
                  <a:schemeClr val="accent2"/>
                </a:solidFill>
              </a:rPr>
              <a:t>Apple</a:t>
            </a:r>
            <a:r>
              <a:rPr lang="ja-JP" altLang="en-US" b="1">
                <a:solidFill>
                  <a:schemeClr val="accent2"/>
                </a:solidFill>
              </a:rPr>
              <a:t> </a:t>
            </a:r>
            <a:r>
              <a:rPr lang="en-US" altLang="ja-JP" b="1">
                <a:solidFill>
                  <a:schemeClr val="accent2"/>
                </a:solidFill>
              </a:rPr>
              <a:t>Developer Program</a:t>
            </a:r>
            <a:r>
              <a:rPr lang="ja-JP" altLang="en-US" b="1">
                <a:solidFill>
                  <a:schemeClr val="accent2"/>
                </a:solidFill>
              </a:rPr>
              <a:t> への加入をお勧めします。</a:t>
            </a:r>
            <a:endParaRPr lang="en-US" altLang="ja-JP" b="1">
              <a:solidFill>
                <a:schemeClr val="accent2"/>
              </a:solidFill>
            </a:endParaRPr>
          </a:p>
          <a:p>
            <a:r>
              <a:rPr lang="en-US" altLang="ja-JP"/>
              <a:t>iOS Simulator</a:t>
            </a:r>
            <a:r>
              <a:rPr lang="ja-JP" altLang="en-US"/>
              <a:t> でももちろん構いません。この場合は加入は不要です。</a:t>
            </a:r>
            <a:endParaRPr lang="en-US" altLang="ja-JP"/>
          </a:p>
          <a:p>
            <a:r>
              <a:rPr lang="en-US" altLang="ja-JP">
                <a:hlinkClick r:id="rId2"/>
              </a:rPr>
              <a:t>Xcode 6.x </a:t>
            </a:r>
            <a:r>
              <a:rPr lang="ja-JP" altLang="en-US">
                <a:hlinkClick r:id="rId2"/>
              </a:rPr>
              <a:t>で実機デバッグするまでの簡単な流れ </a:t>
            </a:r>
            <a:r>
              <a:rPr lang="en-US" altLang="ja-JP">
                <a:hlinkClick r:id="rId2"/>
              </a:rPr>
              <a:t>- Xamarin </a:t>
            </a:r>
            <a:r>
              <a:rPr lang="ja-JP" altLang="en-US">
                <a:hlinkClick r:id="rId2"/>
              </a:rPr>
              <a:t>日本語情報</a:t>
            </a:r>
            <a:r>
              <a:rPr lang="ja-JP" altLang="en-US"/>
              <a:t> は </a:t>
            </a:r>
            <a:r>
              <a:rPr lang="en-US" altLang="ja-JP"/>
              <a:t>Xcode</a:t>
            </a:r>
            <a:r>
              <a:rPr lang="ja-JP" altLang="en-US"/>
              <a:t> </a:t>
            </a:r>
            <a:r>
              <a:rPr lang="en-US" altLang="ja-JP"/>
              <a:t>6.x</a:t>
            </a:r>
            <a:r>
              <a:rPr lang="ja-JP" altLang="en-US"/>
              <a:t> の情報ですが、</a:t>
            </a:r>
            <a:r>
              <a:rPr lang="en-US" altLang="ja-JP"/>
              <a:t>7.x</a:t>
            </a:r>
            <a:r>
              <a:rPr lang="ja-JP" altLang="en-US"/>
              <a:t> でもそのまま活用できますので、こちらをご参照の上、</a:t>
            </a:r>
            <a:r>
              <a:rPr lang="en-US" altLang="ja-JP"/>
              <a:t>Provisioning</a:t>
            </a:r>
            <a:r>
              <a:rPr lang="ja-JP" altLang="en-US"/>
              <a:t> </a:t>
            </a:r>
            <a:r>
              <a:rPr lang="en-US" altLang="ja-JP"/>
              <a:t>Profile</a:t>
            </a:r>
            <a:r>
              <a:rPr lang="ja-JP" altLang="en-US"/>
              <a:t> の登録をお願いいたします。</a:t>
            </a:r>
            <a:endParaRPr lang="en-US" altLang="ja-JP"/>
          </a:p>
          <a:p>
            <a:r>
              <a:rPr kumimoji="1" lang="en-US" altLang="ja-JP"/>
              <a:t>Xcode</a:t>
            </a:r>
            <a:r>
              <a:rPr kumimoji="1" lang="ja-JP" altLang="en-US"/>
              <a:t> </a:t>
            </a:r>
            <a:r>
              <a:rPr kumimoji="1" lang="en-US" altLang="ja-JP"/>
              <a:t>7</a:t>
            </a:r>
            <a:r>
              <a:rPr kumimoji="1" lang="ja-JP" altLang="en-US"/>
              <a:t> </a:t>
            </a:r>
            <a:r>
              <a:rPr lang="ja-JP" altLang="en-US"/>
              <a:t>から </a:t>
            </a:r>
            <a:r>
              <a:rPr lang="en-US" altLang="ja-JP"/>
              <a:t>Free</a:t>
            </a:r>
            <a:r>
              <a:rPr lang="ja-JP" altLang="en-US"/>
              <a:t> </a:t>
            </a:r>
            <a:r>
              <a:rPr lang="en-US" altLang="ja-JP"/>
              <a:t>Provisioning</a:t>
            </a:r>
            <a:r>
              <a:rPr lang="ja-JP" altLang="en-US"/>
              <a:t> でもデプロイ出来るようになりましたが、</a:t>
            </a:r>
            <a:r>
              <a:rPr lang="en-US" altLang="ja-JP"/>
              <a:t>Xamarin</a:t>
            </a:r>
            <a:r>
              <a:rPr lang="ja-JP" altLang="en-US"/>
              <a:t> で </a:t>
            </a:r>
            <a:r>
              <a:rPr lang="en-US" altLang="ja-JP"/>
              <a:t>Free</a:t>
            </a:r>
            <a:r>
              <a:rPr lang="ja-JP" altLang="en-US"/>
              <a:t> </a:t>
            </a:r>
            <a:r>
              <a:rPr lang="en-US" altLang="ja-JP"/>
              <a:t>Provisioning</a:t>
            </a:r>
            <a:r>
              <a:rPr lang="ja-JP" altLang="en-US"/>
              <a:t> を活用するには少し手間がかかります。どうしても無料でやりたいという方は以下をご参照ください。</a:t>
            </a:r>
            <a:endParaRPr lang="en-US" altLang="ja-JP"/>
          </a:p>
          <a:p>
            <a:pPr lvl="1"/>
            <a:r>
              <a:rPr lang="en-US" altLang="ja-JP">
                <a:hlinkClick r:id="rId3"/>
              </a:rPr>
              <a:t>Xcode 7 </a:t>
            </a:r>
            <a:r>
              <a:rPr lang="ja-JP" altLang="en-US">
                <a:hlinkClick r:id="rId3"/>
              </a:rPr>
              <a:t>と </a:t>
            </a:r>
            <a:r>
              <a:rPr lang="en-US" altLang="ja-JP">
                <a:hlinkClick r:id="rId3"/>
              </a:rPr>
              <a:t>Xamarin Studio Starter </a:t>
            </a:r>
            <a:r>
              <a:rPr lang="ja-JP" altLang="en-US">
                <a:hlinkClick r:id="rId3"/>
              </a:rPr>
              <a:t>で１円も払わずに自作 </a:t>
            </a:r>
            <a:r>
              <a:rPr lang="en-US" altLang="ja-JP">
                <a:hlinkClick r:id="rId3"/>
              </a:rPr>
              <a:t>iOS </a:t>
            </a:r>
            <a:r>
              <a:rPr lang="ja-JP" altLang="en-US">
                <a:hlinkClick r:id="rId3"/>
              </a:rPr>
              <a:t>アプリを実機確認する </a:t>
            </a:r>
            <a:r>
              <a:rPr lang="en-US" altLang="ja-JP">
                <a:hlinkClick r:id="rId3"/>
              </a:rPr>
              <a:t>(</a:t>
            </a:r>
            <a:r>
              <a:rPr lang="ja-JP" altLang="en-US">
                <a:hlinkClick r:id="rId3"/>
              </a:rPr>
              <a:t>ｲﾝｽﾊﾟｲｱ記事</a:t>
            </a:r>
            <a:r>
              <a:rPr lang="en-US" altLang="ja-JP">
                <a:hlinkClick r:id="rId3"/>
              </a:rPr>
              <a:t>) - Xamarin </a:t>
            </a:r>
            <a:r>
              <a:rPr lang="ja-JP" altLang="en-US">
                <a:hlinkClick r:id="rId3"/>
              </a:rPr>
              <a:t>日本語情報</a:t>
            </a:r>
            <a:endParaRPr lang="en-US" altLang="ja-JP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855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Xamarin</a:t>
            </a:r>
            <a:r>
              <a:rPr lang="ja-JP" altLang="en-US"/>
              <a:t> で実機ビルドのテスト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8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</a:t>
            </a:r>
            <a:r>
              <a:rPr kumimoji="1" lang="ja-JP" altLang="en-US" dirty="0"/>
              <a:t> メニューの［ファイル＞新規作成＞プロジェクト］をクリックし、［新しいプロジェクト］ダイアログで［</a:t>
            </a:r>
            <a:r>
              <a:rPr kumimoji="1" lang="en-US" altLang="ja-JP" dirty="0"/>
              <a:t>Visual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C#</a:t>
            </a:r>
            <a:r>
              <a:rPr kumimoji="1" lang="ja-JP" altLang="en-US" dirty="0"/>
              <a:t>＞</a:t>
            </a:r>
            <a:r>
              <a:rPr kumimoji="1" lang="en-US" altLang="ja-JP" dirty="0"/>
              <a:t>Cross-Platform</a:t>
            </a:r>
            <a:r>
              <a:rPr kumimoji="1" lang="ja-JP" altLang="en-US" dirty="0"/>
              <a:t>］を選択し、中央のテンプレートから［</a:t>
            </a:r>
            <a:r>
              <a:rPr kumimoji="1" lang="en-US" altLang="ja-JP" dirty="0"/>
              <a:t>Blank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(Xamarin.Forms Portable)</a:t>
            </a:r>
            <a:r>
              <a:rPr kumimoji="1" lang="ja-JP" altLang="en-US" dirty="0"/>
              <a:t>］を選択して、</a:t>
            </a:r>
            <a:r>
              <a:rPr lang="ja-JP" altLang="en-US" dirty="0"/>
              <a:t>［</a:t>
            </a:r>
            <a:r>
              <a:rPr lang="en-US" altLang="ja-JP" dirty="0"/>
              <a:t>OK</a:t>
            </a:r>
            <a:r>
              <a:rPr lang="ja-JP" altLang="en-US" dirty="0"/>
              <a:t>］</a:t>
            </a:r>
            <a:r>
              <a:rPr kumimoji="1" lang="ja-JP" altLang="en-US" dirty="0"/>
              <a:t>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10" y="2738916"/>
            <a:ext cx="5455781" cy="35055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89883" y="3870432"/>
            <a:ext cx="746307" cy="31538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064201" y="3514183"/>
            <a:ext cx="2857422" cy="40282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78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［▶］のある［デバッグターゲット］ボタンの右側の［▼］をクリックして、ドロップダウンから実機または </a:t>
            </a:r>
            <a:r>
              <a:rPr kumimoji="1" lang="en-US" altLang="ja-JP" dirty="0"/>
              <a:t>Emulator</a:t>
            </a:r>
            <a:r>
              <a:rPr kumimoji="1" lang="ja-JP" altLang="en-US" dirty="0"/>
              <a:t> を選択します。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3" y="3267260"/>
            <a:ext cx="7694614" cy="297720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806949" y="3256666"/>
            <a:ext cx="298451" cy="31538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758721" y="3267261"/>
            <a:ext cx="216629" cy="30144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845049" y="3790067"/>
            <a:ext cx="3562351" cy="31203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5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次の画面が実機に表示されれば完了です</a:t>
            </a:r>
            <a:endParaRPr lang="en-US" altLang="ja-JP" dirty="0"/>
          </a:p>
          <a:p>
            <a:pPr lvl="1"/>
            <a:r>
              <a:rPr lang="ja-JP" altLang="en-US" dirty="0"/>
              <a:t>写真は </a:t>
            </a:r>
            <a:r>
              <a:rPr lang="en-US" altLang="ja-JP" dirty="0"/>
              <a:t>Android 6.0</a:t>
            </a:r>
            <a:r>
              <a:rPr lang="ja-JP" altLang="en-US" dirty="0"/>
              <a:t> がインストールされた </a:t>
            </a:r>
            <a:r>
              <a:rPr lang="en-US" altLang="ja-JP" dirty="0"/>
              <a:t>Nexus</a:t>
            </a:r>
            <a:r>
              <a:rPr lang="ja-JP" altLang="en-US" dirty="0"/>
              <a:t> </a:t>
            </a:r>
            <a:r>
              <a:rPr lang="en-US" altLang="ja-JP" dirty="0"/>
              <a:t>5</a:t>
            </a:r>
            <a:r>
              <a:rPr lang="ja-JP" altLang="en-US" dirty="0"/>
              <a:t> の実機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06" y="1903751"/>
            <a:ext cx="2504587" cy="4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Mac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Xamarin Studio</a:t>
            </a:r>
            <a:r>
              <a:rPr kumimoji="1" lang="ja-JP" altLang="en-US" dirty="0"/>
              <a:t> メニューから［ファイル＞新規＞ソリューション］をクリックします。［新しいプロジェクト］ダイアログで［</a:t>
            </a:r>
            <a:r>
              <a:rPr kumimoji="1" lang="en-US" altLang="ja-JP" dirty="0"/>
              <a:t>Cross-platform</a:t>
            </a:r>
            <a:r>
              <a:rPr kumimoji="1" lang="ja-JP" altLang="en-US" dirty="0"/>
              <a:t>］の［</a:t>
            </a:r>
            <a:r>
              <a:rPr kumimoji="1" lang="en-US" altLang="ja-JP" dirty="0"/>
              <a:t>App</a:t>
            </a:r>
            <a:r>
              <a:rPr kumimoji="1" lang="ja-JP" altLang="en-US" dirty="0"/>
              <a:t>］から［</a:t>
            </a:r>
            <a:r>
              <a:rPr kumimoji="1" lang="en-US" altLang="ja-JP" dirty="0"/>
              <a:t>Xamarin.Forms App</a:t>
            </a:r>
            <a:r>
              <a:rPr kumimoji="1" lang="ja-JP" altLang="en-US" dirty="0"/>
              <a:t>］を選択し、［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］をクリックします。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64" y="2764782"/>
            <a:ext cx="4791873" cy="347968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54898" y="3303425"/>
            <a:ext cx="2308994" cy="38517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19668" y="3140524"/>
            <a:ext cx="948996" cy="4085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12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Mac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［</a:t>
            </a:r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Name</a:t>
            </a:r>
            <a:r>
              <a:rPr kumimoji="1" lang="ja-JP" altLang="en-US" dirty="0"/>
              <a:t>］に任意のアプリ名を入力し、［</a:t>
            </a:r>
            <a:r>
              <a:rPr kumimoji="1" lang="en-US" altLang="ja-JP" dirty="0"/>
              <a:t>Shared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r>
              <a:rPr kumimoji="1" lang="ja-JP" altLang="en-US" dirty="0"/>
              <a:t>］欄の［</a:t>
            </a:r>
            <a:r>
              <a:rPr kumimoji="1" lang="en-US" altLang="ja-JP" dirty="0"/>
              <a:t>User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Portable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Library</a:t>
            </a:r>
            <a:r>
              <a:rPr kumimoji="1" lang="ja-JP" altLang="en-US" dirty="0"/>
              <a:t>］にチェックが入っていることを確認し［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］をクリックします。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3" y="2314369"/>
            <a:ext cx="5412133" cy="392845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863122" y="4781862"/>
            <a:ext cx="1289153" cy="2998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06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 アプリを作成（</a:t>
            </a:r>
            <a:r>
              <a:rPr kumimoji="1" lang="en-US" altLang="ja-JP" dirty="0"/>
              <a:t>Mac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［</a:t>
            </a:r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Xamarin Insights</a:t>
            </a:r>
            <a:r>
              <a:rPr kumimoji="1" lang="ja-JP" altLang="en-US" dirty="0"/>
              <a:t>］のチェックを外し、［作成］をクリックします。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3" y="2320371"/>
            <a:ext cx="5412133" cy="3924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758190" y="4916773"/>
            <a:ext cx="1588958" cy="31479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8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Xamarin.Forms</a:t>
            </a:r>
            <a:r>
              <a:rPr kumimoji="1" lang="ja-JP" altLang="en-US" dirty="0"/>
              <a:t>アプリを作成（</a:t>
            </a:r>
            <a:r>
              <a:rPr kumimoji="1" lang="en-US" altLang="ja-JP" dirty="0"/>
              <a:t>Mac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［</a:t>
            </a:r>
            <a:r>
              <a:rPr kumimoji="1" lang="en-US" altLang="ja-JP" dirty="0"/>
              <a:t>Debug</a:t>
            </a:r>
            <a:r>
              <a:rPr kumimoji="1" lang="ja-JP" altLang="en-US" dirty="0"/>
              <a:t>］の右側のドロップダウンから接続している実機または </a:t>
            </a:r>
            <a:r>
              <a:rPr kumimoji="1" lang="en-US" altLang="ja-JP" dirty="0"/>
              <a:t>Simulator</a:t>
            </a:r>
            <a:r>
              <a:rPr kumimoji="1" lang="ja-JP" altLang="en-US" dirty="0"/>
              <a:t> を選択し、［▶］でビルド、デプロイを開始します。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6" y="3429000"/>
            <a:ext cx="6419048" cy="280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331932" y="5440843"/>
            <a:ext cx="1854665" cy="4353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060268" y="3429000"/>
            <a:ext cx="443090" cy="39349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7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Xamarin.Forms</a:t>
            </a:r>
            <a:r>
              <a:rPr lang="ja-JP" altLang="en-US" dirty="0"/>
              <a:t> アプリを作成（</a:t>
            </a:r>
            <a:r>
              <a:rPr lang="en-US" altLang="ja-JP" dirty="0"/>
              <a:t>Mac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次の画面が実機に表示されれば完了です</a:t>
            </a:r>
            <a:endParaRPr kumimoji="1" lang="en-US" altLang="ja-JP" dirty="0"/>
          </a:p>
          <a:p>
            <a:pPr lvl="1"/>
            <a:r>
              <a:rPr lang="ja-JP" altLang="en-US" dirty="0"/>
              <a:t>写真は </a:t>
            </a:r>
            <a:r>
              <a:rPr lang="en-US" altLang="ja-JP" dirty="0"/>
              <a:t>iPhone 6 Plus</a:t>
            </a:r>
            <a:r>
              <a:rPr lang="ja-JP" altLang="en-US" dirty="0"/>
              <a:t> の実機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09" y="1844855"/>
            <a:ext cx="2474782" cy="43996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67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</a:t>
            </a:r>
            <a:r>
              <a:rPr kumimoji="1" lang="ja-JP" altLang="en-US" dirty="0"/>
              <a:t> </a:t>
            </a:r>
            <a:r>
              <a:rPr lang="ja-JP" altLang="en-US" dirty="0"/>
              <a:t>対応環境一覧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Xamarin</a:t>
            </a:r>
            <a:r>
              <a:rPr kumimoji="1" lang="ja-JP" altLang="en-US" dirty="0"/>
              <a:t> は様々な </a:t>
            </a:r>
            <a:r>
              <a:rPr kumimoji="1" lang="en-US" altLang="ja-JP" dirty="0"/>
              <a:t>OS</a:t>
            </a:r>
            <a:r>
              <a:rPr kumimoji="1" lang="ja-JP" altLang="en-US" dirty="0"/>
              <a:t> 向けのアプリを各種 </a:t>
            </a:r>
            <a:r>
              <a:rPr kumimoji="1" lang="en-US" altLang="ja-JP" dirty="0"/>
              <a:t>IDE</a:t>
            </a:r>
            <a:r>
              <a:rPr kumimoji="1" lang="ja-JP" altLang="en-US" dirty="0"/>
              <a:t> で開発できます。このハンズオンでは赤枠の組み合わせで開発を行います。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8678"/>
              </p:ext>
            </p:extLst>
          </p:nvPr>
        </p:nvGraphicFramePr>
        <p:xfrm>
          <a:off x="457200" y="2038662"/>
          <a:ext cx="8229600" cy="42058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726">
                <a:tc rowSpan="2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 dirty="0"/>
                        <a:t>Windows</a:t>
                      </a:r>
                      <a:endParaRPr kumimoji="1" lang="ja-JP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Mac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OS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X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Visual Studio</a:t>
                      </a:r>
                      <a:endParaRPr kumimoji="1" lang="ja-JP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Xamarin Studio</a:t>
                      </a:r>
                      <a:endParaRPr kumimoji="1" lang="ja-JP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Xamarin Studio</a:t>
                      </a:r>
                      <a:endParaRPr kumimoji="1" lang="ja-JP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iOS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○（要</a:t>
                      </a:r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Mac</a:t>
                      </a:r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Android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Mac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Windows Phone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UWP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26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Windows</a:t>
                      </a:r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ストア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solidFill>
                            <a:srgbClr val="7F7F7F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rgbClr val="7F7F7F"/>
                          </a:solidFill>
                        </a:rPr>
                        <a:t>×</a:t>
                      </a:r>
                      <a:endParaRPr kumimoji="1" lang="ja-JP" alt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2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お疲れ様でした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ハンズオン会場で</a:t>
            </a:r>
            <a:r>
              <a:rPr lang="ja-JP" altLang="en-US"/>
              <a:t>お会いしましょう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91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目次・事前に必要な作業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Xamarin</a:t>
            </a:r>
            <a:r>
              <a:rPr kumimoji="1" lang="ja-JP" altLang="en-US" dirty="0"/>
              <a:t> のインストール</a:t>
            </a:r>
            <a:endParaRPr kumimoji="1" lang="en-US" altLang="ja-JP" dirty="0"/>
          </a:p>
          <a:p>
            <a:r>
              <a:rPr lang="en-US" altLang="ja-JP" dirty="0"/>
              <a:t>Xamarin</a:t>
            </a:r>
            <a:r>
              <a:rPr lang="ja-JP" altLang="en-US" dirty="0"/>
              <a:t> アカウントの作成</a:t>
            </a:r>
            <a:endParaRPr kumimoji="1" lang="en-US" altLang="ja-JP" dirty="0"/>
          </a:p>
          <a:p>
            <a:r>
              <a:rPr lang="en-US" altLang="ja-JP" dirty="0"/>
              <a:t>SDK</a:t>
            </a:r>
            <a:r>
              <a:rPr lang="ja-JP" altLang="en-US" dirty="0"/>
              <a:t> 更新や開発者登録</a:t>
            </a:r>
            <a:endParaRPr lang="en-US" altLang="ja-JP" dirty="0"/>
          </a:p>
          <a:p>
            <a:pPr lvl="1"/>
            <a:r>
              <a:rPr kumimoji="1" lang="en-US" altLang="ja-JP" dirty="0"/>
              <a:t>Android SDK</a:t>
            </a:r>
            <a:r>
              <a:rPr kumimoji="1" lang="ja-JP" altLang="en-US" dirty="0"/>
              <a:t> 更新（</a:t>
            </a:r>
            <a:r>
              <a:rPr kumimoji="1" lang="en-US" altLang="ja-JP" dirty="0"/>
              <a:t>Windows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の場合）</a:t>
            </a:r>
            <a:endParaRPr kumimoji="1" lang="en-US" altLang="ja-JP" dirty="0"/>
          </a:p>
          <a:p>
            <a:pPr lvl="1"/>
            <a:r>
              <a:rPr lang="en-US" altLang="ja-JP" dirty="0"/>
              <a:t>Apple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r>
              <a:rPr lang="ja-JP" altLang="en-US" dirty="0"/>
              <a:t> </a:t>
            </a:r>
            <a:r>
              <a:rPr lang="en-US" altLang="ja-JP" dirty="0"/>
              <a:t>Program </a:t>
            </a:r>
            <a:r>
              <a:rPr lang="ja-JP" altLang="en-US" dirty="0"/>
              <a:t>加入、プロビジョニングプロファイルの準備（</a:t>
            </a:r>
            <a:r>
              <a:rPr lang="en-US" altLang="ja-JP" dirty="0"/>
              <a:t>Mac</a:t>
            </a:r>
            <a:r>
              <a:rPr lang="ja-JP" altLang="en-US" dirty="0"/>
              <a:t> </a:t>
            </a:r>
            <a:r>
              <a:rPr lang="en-US" altLang="ja-JP" dirty="0"/>
              <a:t>/ iOS </a:t>
            </a:r>
            <a:r>
              <a:rPr lang="ja-JP" altLang="en-US" dirty="0"/>
              <a:t>の場合）</a:t>
            </a:r>
            <a:endParaRPr lang="en-US" altLang="ja-JP" dirty="0"/>
          </a:p>
          <a:p>
            <a:r>
              <a:rPr kumimoji="1" lang="en-US" altLang="ja-JP" dirty="0"/>
              <a:t>Xamarin </a:t>
            </a:r>
            <a:r>
              <a:rPr kumimoji="1" lang="ja-JP" altLang="en-US" dirty="0"/>
              <a:t>で実機ビルド、または </a:t>
            </a:r>
            <a:r>
              <a:rPr kumimoji="1" lang="en-US" altLang="ja-JP" dirty="0"/>
              <a:t>Simulator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Emulator</a:t>
            </a:r>
            <a:r>
              <a:rPr kumimoji="1" lang="ja-JP" altLang="en-US" dirty="0"/>
              <a:t> のテスト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29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98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【Windows </a:t>
            </a:r>
            <a:r>
              <a:rPr lang="ja-JP" altLang="en-US" b="1" dirty="0">
                <a:solidFill>
                  <a:schemeClr val="accent2"/>
                </a:solidFill>
              </a:rPr>
              <a:t>新規</a:t>
            </a:r>
            <a:r>
              <a:rPr lang="en-US" altLang="ja-JP" b="1" dirty="0">
                <a:solidFill>
                  <a:schemeClr val="accent2"/>
                </a:solidFill>
              </a:rPr>
              <a:t>】</a:t>
            </a:r>
            <a:r>
              <a:rPr lang="en-US" altLang="ja-JP" dirty="0"/>
              <a:t>Visual Studio </a:t>
            </a:r>
            <a:r>
              <a:rPr lang="ja-JP" altLang="en-US" dirty="0"/>
              <a:t>未インストールの場合</a:t>
            </a:r>
            <a:endParaRPr lang="en-US" altLang="ja-JP" dirty="0"/>
          </a:p>
          <a:p>
            <a:pPr lvl="1"/>
            <a:r>
              <a:rPr lang="ja-JP" altLang="en-US" dirty="0"/>
              <a:t>次のスライド以降の手順を参照してください。</a:t>
            </a:r>
            <a:endParaRPr kumimoji="1"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【Windows </a:t>
            </a:r>
            <a:r>
              <a:rPr lang="ja-JP" altLang="en-US" b="1" dirty="0">
                <a:solidFill>
                  <a:schemeClr val="accent2"/>
                </a:solidFill>
              </a:rPr>
              <a:t>追加</a:t>
            </a:r>
            <a:r>
              <a:rPr lang="en-US" altLang="ja-JP" b="1" dirty="0">
                <a:solidFill>
                  <a:schemeClr val="accent2"/>
                </a:solidFill>
              </a:rPr>
              <a:t>】</a:t>
            </a:r>
            <a:r>
              <a:rPr lang="en-US" altLang="ja-JP" dirty="0"/>
              <a:t>Visual </a:t>
            </a:r>
            <a:r>
              <a:rPr kumimoji="1" lang="en-US" altLang="ja-JP" dirty="0"/>
              <a:t>Studio</a:t>
            </a:r>
            <a:r>
              <a:rPr kumimoji="1" lang="ja-JP" altLang="en-US" dirty="0"/>
              <a:t>インストール済みの場合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Xamarin</a:t>
            </a:r>
            <a:r>
              <a:rPr lang="ja-JP" altLang="en-US" dirty="0">
                <a:hlinkClick r:id="rId2"/>
              </a:rPr>
              <a:t>をダウンロードします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Windows </a:t>
            </a:r>
            <a:r>
              <a:rPr lang="ja-JP" altLang="en-US" dirty="0">
                <a:hlinkClick r:id="rId3"/>
              </a:rPr>
              <a:t>に </a:t>
            </a:r>
            <a:r>
              <a:rPr lang="en-US" altLang="ja-JP" dirty="0">
                <a:hlinkClick r:id="rId3"/>
              </a:rPr>
              <a:t>Xamarin.Android </a:t>
            </a:r>
            <a:r>
              <a:rPr lang="ja-JP" altLang="en-US" dirty="0">
                <a:hlinkClick r:id="rId3"/>
              </a:rPr>
              <a:t>をインストール </a:t>
            </a:r>
            <a:r>
              <a:rPr lang="en-US" altLang="ja-JP" dirty="0">
                <a:hlinkClick r:id="rId3"/>
              </a:rPr>
              <a:t>: XLsoft </a:t>
            </a:r>
            <a:r>
              <a:rPr lang="ja-JP" altLang="en-US" dirty="0">
                <a:hlinkClick r:id="rId3"/>
              </a:rPr>
              <a:t>エクセルソフト</a:t>
            </a:r>
            <a:r>
              <a:rPr lang="ja-JP" altLang="en-US" dirty="0"/>
              <a:t> を参考にインストールします</a:t>
            </a:r>
            <a:endParaRPr lang="en-US" altLang="ja-JP" dirty="0"/>
          </a:p>
          <a:p>
            <a:pPr lvl="2"/>
            <a:r>
              <a:rPr lang="ja-JP" altLang="en-US" dirty="0"/>
              <a:t>［</a:t>
            </a:r>
            <a:r>
              <a:rPr lang="en-US" altLang="ja-JP" dirty="0"/>
              <a:t>Android Emulators </a:t>
            </a:r>
            <a:r>
              <a:rPr lang="ja-JP" altLang="en-US" dirty="0"/>
              <a:t>の設定］以降はスキップしても構いません</a:t>
            </a:r>
            <a:endParaRPr lang="en-US" altLang="ja-JP" dirty="0"/>
          </a:p>
          <a:p>
            <a:pPr lvl="1"/>
            <a:r>
              <a:rPr kumimoji="1" lang="ja-JP" altLang="en-US" dirty="0"/>
              <a:t>インストール後、スライド８から参照してください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【</a:t>
            </a:r>
            <a:r>
              <a:rPr lang="en-US" altLang="ja-JP" b="1" dirty="0" err="1">
                <a:solidFill>
                  <a:schemeClr val="accent2"/>
                </a:solidFill>
              </a:rPr>
              <a:t>Mac】</a:t>
            </a:r>
            <a:r>
              <a:rPr lang="en-US" altLang="ja-JP" dirty="0" err="1"/>
              <a:t>Mac</a:t>
            </a:r>
            <a:r>
              <a:rPr lang="en-US" altLang="ja-JP" dirty="0"/>
              <a:t> OS X 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ja-JP" altLang="en-US" dirty="0"/>
              <a:t>最新の </a:t>
            </a:r>
            <a:r>
              <a:rPr lang="en-US" altLang="ja-JP" dirty="0"/>
              <a:t>Xcode </a:t>
            </a:r>
            <a:r>
              <a:rPr lang="ja-JP" altLang="en-US" dirty="0"/>
              <a:t>と </a:t>
            </a:r>
            <a:r>
              <a:rPr lang="en-US" altLang="ja-JP" dirty="0"/>
              <a:t>iOS SDK </a:t>
            </a:r>
            <a:r>
              <a:rPr lang="ja-JP" altLang="en-US" dirty="0"/>
              <a:t>をダウンロード、インストールします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Xamarin</a:t>
            </a:r>
            <a:r>
              <a:rPr lang="ja-JP" altLang="en-US" dirty="0">
                <a:hlinkClick r:id="rId2"/>
              </a:rPr>
              <a:t>をダウンロードします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Mac </a:t>
            </a:r>
            <a:r>
              <a:rPr lang="ja-JP" altLang="en-US" dirty="0">
                <a:hlinkClick r:id="rId4"/>
              </a:rPr>
              <a:t>に </a:t>
            </a:r>
            <a:r>
              <a:rPr lang="en-US" altLang="ja-JP" dirty="0">
                <a:hlinkClick r:id="rId4"/>
              </a:rPr>
              <a:t>Xamarin.iOS </a:t>
            </a:r>
            <a:r>
              <a:rPr lang="ja-JP" altLang="en-US" dirty="0">
                <a:hlinkClick r:id="rId4"/>
              </a:rPr>
              <a:t>をインストール </a:t>
            </a:r>
            <a:r>
              <a:rPr lang="en-US" altLang="ja-JP" dirty="0">
                <a:hlinkClick r:id="rId4"/>
              </a:rPr>
              <a:t>: XLsoft </a:t>
            </a:r>
            <a:r>
              <a:rPr lang="ja-JP" altLang="en-US" dirty="0">
                <a:hlinkClick r:id="rId4"/>
              </a:rPr>
              <a:t>エクセルソフト</a:t>
            </a:r>
            <a:r>
              <a:rPr lang="ja-JP" altLang="en-US" dirty="0"/>
              <a:t> を参考にインストールします</a:t>
            </a:r>
            <a:endParaRPr lang="en-US" altLang="ja-JP" dirty="0"/>
          </a:p>
          <a:p>
            <a:pPr lvl="1"/>
            <a:r>
              <a:rPr lang="ja-JP" altLang="en-US" dirty="0"/>
              <a:t>インストール後、スライド８から参照してください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98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Visual Studio 2015</a:t>
            </a:r>
            <a:r>
              <a:rPr kumimoji="1" lang="ja-JP" altLang="en-US" dirty="0"/>
              <a:t> </a:t>
            </a:r>
            <a:r>
              <a:rPr kumimoji="1" lang="en-US" altLang="ja-JP" dirty="0"/>
              <a:t>Community </a:t>
            </a:r>
            <a:r>
              <a:rPr kumimoji="1" lang="ja-JP" altLang="en-US" dirty="0"/>
              <a:t>のダウンロード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https://www.visualstudio.com/downloads/download-visual-studio-vs</a:t>
            </a:r>
            <a:r>
              <a:rPr lang="ja-JP" altLang="en-US" dirty="0"/>
              <a:t> にアクセスし、［</a:t>
            </a:r>
            <a:r>
              <a:rPr lang="en-US" altLang="ja-JP" dirty="0"/>
              <a:t>Community</a:t>
            </a:r>
            <a:r>
              <a:rPr lang="ja-JP" altLang="en-US" dirty="0"/>
              <a:t> を無料ダウンロード］をクリックします。</a:t>
            </a:r>
            <a:r>
              <a:rPr lang="en-US" altLang="ja-JP" dirty="0"/>
              <a:t>Visual Studio </a:t>
            </a:r>
            <a:r>
              <a:rPr lang="ja-JP" altLang="en-US" dirty="0"/>
              <a:t>ライセンスをお持ちの方はそちらをご利用ください。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4" y="2585575"/>
            <a:ext cx="7663912" cy="378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487835" y="4943959"/>
            <a:ext cx="1999283" cy="7129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933199" y="4414603"/>
            <a:ext cx="554636" cy="55463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899627"/>
            <a:ext cx="4412588" cy="5344841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ダウンロードした「</a:t>
            </a:r>
            <a:r>
              <a:rPr lang="en-US" altLang="ja-JP" dirty="0"/>
              <a:t>vs_community.exe</a:t>
            </a:r>
            <a:r>
              <a:rPr lang="ja-JP" altLang="en-US" dirty="0"/>
              <a:t>」をダブルクリックしてインストールを開始します。</a:t>
            </a:r>
            <a:endParaRPr kumimoji="1" lang="en-US" altLang="ja-JP" dirty="0"/>
          </a:p>
          <a:p>
            <a:r>
              <a:rPr kumimoji="1" lang="en-US" altLang="ja-JP" dirty="0"/>
              <a:t>Visual Studio 2015</a:t>
            </a:r>
            <a:r>
              <a:rPr kumimoji="1" lang="ja-JP" altLang="en-US" dirty="0"/>
              <a:t> には</a:t>
            </a:r>
            <a:r>
              <a:rPr kumimoji="1" lang="en-US" altLang="ja-JP" dirty="0"/>
              <a:t>Xamarin</a:t>
            </a:r>
            <a:r>
              <a:rPr kumimoji="1" lang="ja-JP" altLang="en-US" dirty="0"/>
              <a:t> のインストーラーが含まれています。</a:t>
            </a:r>
            <a:endParaRPr kumimoji="1" lang="en-US" altLang="ja-JP" dirty="0"/>
          </a:p>
          <a:p>
            <a:r>
              <a:rPr lang="ja-JP" altLang="en-US" dirty="0"/>
              <a:t>［カスタム］を選択し、［クロスプラットフォームモバイル開発］の［</a:t>
            </a:r>
            <a:r>
              <a:rPr lang="en-US" altLang="ja-JP" dirty="0"/>
              <a:t>C#/.NET</a:t>
            </a:r>
            <a:r>
              <a:rPr lang="ja-JP" altLang="en-US" dirty="0"/>
              <a:t> </a:t>
            </a:r>
            <a:r>
              <a:rPr lang="en-US" altLang="ja-JP" dirty="0"/>
              <a:t>(Xamarin)</a:t>
            </a:r>
            <a:r>
              <a:rPr lang="ja-JP" altLang="en-US" dirty="0"/>
              <a:t>］にチェックを入れてインストールします。</a:t>
            </a:r>
            <a:endParaRPr lang="en-US" altLang="ja-JP" dirty="0"/>
          </a:p>
          <a:p>
            <a:r>
              <a:rPr kumimoji="1" lang="en-US" altLang="ja-JP" dirty="0"/>
              <a:t>Visual Studio Emulator</a:t>
            </a:r>
            <a:r>
              <a:rPr kumimoji="1" lang="ja-JP" altLang="en-US" dirty="0"/>
              <a:t> を使用する場合は、</a:t>
            </a:r>
            <a:r>
              <a:rPr kumimoji="1" lang="en-US" altLang="ja-JP" dirty="0"/>
              <a:t>Emulator</a:t>
            </a:r>
            <a:r>
              <a:rPr kumimoji="1" lang="ja-JP" altLang="en-US" dirty="0"/>
              <a:t> にもチェックを入れてください。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7" name="VS2015_SC0002 - コピー.png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88" y="899626"/>
            <a:ext cx="3817012" cy="53448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145740" y="2107769"/>
            <a:ext cx="2556917" cy="4184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298141" y="2789695"/>
            <a:ext cx="2993452" cy="26347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78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Xamarin</a:t>
            </a:r>
            <a:r>
              <a:rPr lang="ja-JP" altLang="en-US" dirty="0"/>
              <a:t>アカウントの作成</a:t>
            </a:r>
            <a:endParaRPr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1136-1523-3141-A56F-4178BF28ECC7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6303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-Meiry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chemeClr val="accent2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1339</Words>
  <Application>Microsoft Office PowerPoint</Application>
  <PresentationFormat>画面に合わせる (4:3)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ＭＳ Ｐゴシック</vt:lpstr>
      <vt:lpstr>ヒラギノ角ゴ Pro W3</vt:lpstr>
      <vt:lpstr>ヒラギノ角ゴ Pro W6</vt:lpstr>
      <vt:lpstr>メイリオ</vt:lpstr>
      <vt:lpstr>Arial</vt:lpstr>
      <vt:lpstr>Calibri</vt:lpstr>
      <vt:lpstr>Segoe UI</vt:lpstr>
      <vt:lpstr>ホワイト</vt:lpstr>
      <vt:lpstr>Xamarin ハンズオン 事前作業手順書</vt:lpstr>
      <vt:lpstr>はじめに</vt:lpstr>
      <vt:lpstr>Xamarin 対応環境一覧</vt:lpstr>
      <vt:lpstr>目次・事前に必要な作業</vt:lpstr>
      <vt:lpstr>Xamarin インストール</vt:lpstr>
      <vt:lpstr>Xamarinインストール</vt:lpstr>
      <vt:lpstr>Visual Studio 2015 Community のダウンロード</vt:lpstr>
      <vt:lpstr>インストール</vt:lpstr>
      <vt:lpstr>Xamarinアカウントの作成</vt:lpstr>
      <vt:lpstr>Xamarin 評価版アカウントを作成</vt:lpstr>
      <vt:lpstr>ログイン画面</vt:lpstr>
      <vt:lpstr>アカウント作成</vt:lpstr>
      <vt:lpstr>アカウント作成完了</vt:lpstr>
      <vt:lpstr>評価版開始</vt:lpstr>
      <vt:lpstr>評価期間</vt:lpstr>
      <vt:lpstr>SDK 更新や開発者登録</vt:lpstr>
      <vt:lpstr>Android SDK 更新（Windows のみ）</vt:lpstr>
      <vt:lpstr>実機用ドライバーインストール（Windowsのみ）</vt:lpstr>
      <vt:lpstr>Android 端末を開発者モードに（Windowsのみ）</vt:lpstr>
      <vt:lpstr>Apple Developer Program 登録（Mac のみ）</vt:lpstr>
      <vt:lpstr>Xamarin で実機ビルドのテスト</vt:lpstr>
      <vt:lpstr>Xamarin.Forms アプリを作成（Windows）</vt:lpstr>
      <vt:lpstr>Xamarin.Forms アプリを作成（Windows）</vt:lpstr>
      <vt:lpstr>Xamarin.Forms アプリを作成（Windows）</vt:lpstr>
      <vt:lpstr>Xamarin.Forms アプリを作成（Mac）</vt:lpstr>
      <vt:lpstr>Xamarin.Forms アプリを作成（Mac）</vt:lpstr>
      <vt:lpstr>Xamarin.Forms アプリを作成（Mac）</vt:lpstr>
      <vt:lpstr>Xamarin.Formsアプリを作成（Mac）</vt:lpstr>
      <vt:lpstr>Xamarin.Forms アプリを作成（Mac）</vt:lpstr>
      <vt:lpstr>お疲れ様でした</vt:lpstr>
    </vt:vector>
  </TitlesOfParts>
  <Company>日本IBM株式会社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ハンズオン事前作業手順書</dc:title>
  <dc:creator>Yoshito Tabuchi</dc:creator>
  <cp:keywords>Xamarin</cp:keywords>
  <cp:lastModifiedBy>Yoshito Tabuchi</cp:lastModifiedBy>
  <cp:revision>258</cp:revision>
  <cp:lastPrinted>2015-11-24T09:34:54Z</cp:lastPrinted>
  <dcterms:created xsi:type="dcterms:W3CDTF">2015-07-10T22:45:42Z</dcterms:created>
  <dcterms:modified xsi:type="dcterms:W3CDTF">2016-02-24T08:19:01Z</dcterms:modified>
</cp:coreProperties>
</file>