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na van der Loos" initials="LvdL" lastIdx="1" clrIdx="0">
    <p:extLst>
      <p:ext uri="{19B8F6BF-5375-455C-9EA6-DF929625EA0E}">
        <p15:presenceInfo xmlns:p15="http://schemas.microsoft.com/office/powerpoint/2012/main" userId="b791cd1701917c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39" autoAdjust="0"/>
  </p:normalViewPr>
  <p:slideViewPr>
    <p:cSldViewPr snapToGrid="0">
      <p:cViewPr varScale="1">
        <p:scale>
          <a:sx n="73" d="100"/>
          <a:sy n="73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06528-AB71-4484-99A2-8F793A6754FA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F9F1DFE-E803-4F62-BD57-10AA2F6A0A43}">
      <dgm:prSet phldrT="[Tekst]" custT="1"/>
      <dgm:spPr/>
      <dgm:t>
        <a:bodyPr/>
        <a:lstStyle/>
        <a:p>
          <a:r>
            <a:rPr lang="nl-NL" sz="2400" dirty="0" err="1" smtClean="0"/>
            <a:t>Retrieve</a:t>
          </a:r>
          <a:r>
            <a:rPr lang="nl-NL" sz="2400" dirty="0" smtClean="0"/>
            <a:t> </a:t>
          </a:r>
          <a:r>
            <a:rPr lang="nl-NL" sz="2400" dirty="0" err="1" smtClean="0"/>
            <a:t>sequences</a:t>
          </a:r>
          <a:endParaRPr lang="en-GB" sz="2400" dirty="0"/>
        </a:p>
      </dgm:t>
    </dgm:pt>
    <dgm:pt modelId="{A4BD7A52-2089-4530-8D49-20B6770157DE}" type="parTrans" cxnId="{6BB0663A-873D-4C6C-B412-EE2A0A2C4AB9}">
      <dgm:prSet/>
      <dgm:spPr/>
      <dgm:t>
        <a:bodyPr/>
        <a:lstStyle/>
        <a:p>
          <a:endParaRPr lang="en-GB"/>
        </a:p>
      </dgm:t>
    </dgm:pt>
    <dgm:pt modelId="{C6814805-DBB8-40C3-AF92-1C88AD757454}" type="sibTrans" cxnId="{6BB0663A-873D-4C6C-B412-EE2A0A2C4AB9}">
      <dgm:prSet/>
      <dgm:spPr/>
      <dgm:t>
        <a:bodyPr/>
        <a:lstStyle/>
        <a:p>
          <a:endParaRPr lang="en-GB"/>
        </a:p>
      </dgm:t>
    </dgm:pt>
    <dgm:pt modelId="{A1486334-FFCF-4AA6-80CC-DEC7A0B1515C}">
      <dgm:prSet phldrT="[Tekst]"/>
      <dgm:spPr/>
      <dgm:t>
        <a:bodyPr/>
        <a:lstStyle/>
        <a:p>
          <a:r>
            <a:rPr lang="nl-NL" dirty="0" err="1" smtClean="0"/>
            <a:t>Describe</a:t>
          </a:r>
          <a:r>
            <a:rPr lang="nl-NL" dirty="0" smtClean="0"/>
            <a:t> </a:t>
          </a:r>
          <a:r>
            <a:rPr lang="nl-NL" dirty="0" err="1" smtClean="0"/>
            <a:t>sequences</a:t>
          </a:r>
          <a:endParaRPr lang="en-GB" dirty="0"/>
        </a:p>
      </dgm:t>
    </dgm:pt>
    <dgm:pt modelId="{27406380-C2EC-4819-9D4A-E68BD3883566}" type="parTrans" cxnId="{3AADF913-4B40-43FB-AB9E-0962F3252792}">
      <dgm:prSet/>
      <dgm:spPr/>
      <dgm:t>
        <a:bodyPr/>
        <a:lstStyle/>
        <a:p>
          <a:endParaRPr lang="en-GB"/>
        </a:p>
      </dgm:t>
    </dgm:pt>
    <dgm:pt modelId="{E4179BC7-2500-41C8-943C-7E4F96A7A1DD}" type="sibTrans" cxnId="{3AADF913-4B40-43FB-AB9E-0962F3252792}">
      <dgm:prSet/>
      <dgm:spPr/>
      <dgm:t>
        <a:bodyPr/>
        <a:lstStyle/>
        <a:p>
          <a:endParaRPr lang="en-GB"/>
        </a:p>
      </dgm:t>
    </dgm:pt>
    <dgm:pt modelId="{FE5F2AED-BB7F-41DD-9E1E-0963364905B7}">
      <dgm:prSet phldrT="[Tekst]"/>
      <dgm:spPr/>
      <dgm:t>
        <a:bodyPr/>
        <a:lstStyle/>
        <a:p>
          <a:r>
            <a:rPr lang="nl-NL" dirty="0" err="1" smtClean="0"/>
            <a:t>Align</a:t>
          </a:r>
          <a:r>
            <a:rPr lang="nl-NL" dirty="0" smtClean="0"/>
            <a:t> </a:t>
          </a:r>
          <a:r>
            <a:rPr lang="nl-NL" dirty="0" err="1" smtClean="0"/>
            <a:t>sequences</a:t>
          </a:r>
          <a:endParaRPr lang="en-GB" dirty="0"/>
        </a:p>
      </dgm:t>
    </dgm:pt>
    <dgm:pt modelId="{02CFE0C0-7837-4330-B7A0-006441CFD27A}" type="parTrans" cxnId="{F5FE193E-A038-4196-8BB4-3A3A87EC5680}">
      <dgm:prSet/>
      <dgm:spPr/>
      <dgm:t>
        <a:bodyPr/>
        <a:lstStyle/>
        <a:p>
          <a:endParaRPr lang="en-GB"/>
        </a:p>
      </dgm:t>
    </dgm:pt>
    <dgm:pt modelId="{175B369D-C6E8-46CC-B647-30AA43FDFC8F}" type="sibTrans" cxnId="{F5FE193E-A038-4196-8BB4-3A3A87EC5680}">
      <dgm:prSet/>
      <dgm:spPr/>
      <dgm:t>
        <a:bodyPr/>
        <a:lstStyle/>
        <a:p>
          <a:endParaRPr lang="en-GB"/>
        </a:p>
      </dgm:t>
    </dgm:pt>
    <dgm:pt modelId="{A8838B2D-FEE8-4F4A-953D-784B3F806D2E}">
      <dgm:prSet phldrT="[Tekst]"/>
      <dgm:spPr/>
      <dgm:t>
        <a:bodyPr/>
        <a:lstStyle/>
        <a:p>
          <a:r>
            <a:rPr lang="nl-NL" dirty="0" smtClean="0"/>
            <a:t>ML analysis </a:t>
          </a:r>
          <a:r>
            <a:rPr lang="nl-NL" dirty="0" err="1" smtClean="0"/>
            <a:t>sequences</a:t>
          </a:r>
          <a:endParaRPr lang="en-GB" dirty="0"/>
        </a:p>
      </dgm:t>
    </dgm:pt>
    <dgm:pt modelId="{45B9880D-4D34-40C6-B7BF-83F245E1D3C2}" type="parTrans" cxnId="{3D7F8C9B-278D-4B4D-A745-B52DF5B76D35}">
      <dgm:prSet/>
      <dgm:spPr/>
      <dgm:t>
        <a:bodyPr/>
        <a:lstStyle/>
        <a:p>
          <a:endParaRPr lang="en-GB"/>
        </a:p>
      </dgm:t>
    </dgm:pt>
    <dgm:pt modelId="{8F5B1ED2-7248-4175-B233-B19760304F32}" type="sibTrans" cxnId="{3D7F8C9B-278D-4B4D-A745-B52DF5B76D35}">
      <dgm:prSet/>
      <dgm:spPr/>
      <dgm:t>
        <a:bodyPr/>
        <a:lstStyle/>
        <a:p>
          <a:endParaRPr lang="en-GB"/>
        </a:p>
      </dgm:t>
    </dgm:pt>
    <dgm:pt modelId="{D21AE496-A4B3-47E4-8854-8DA2139A2CF9}">
      <dgm:prSet phldrT="[Tekst]"/>
      <dgm:spPr/>
      <dgm:t>
        <a:bodyPr/>
        <a:lstStyle/>
        <a:p>
          <a:r>
            <a:rPr lang="nl-NL" dirty="0" smtClean="0"/>
            <a:t>Root tree</a:t>
          </a:r>
          <a:endParaRPr lang="en-GB" dirty="0"/>
        </a:p>
      </dgm:t>
    </dgm:pt>
    <dgm:pt modelId="{079D8D66-D789-4AD4-835A-4056F510EF30}" type="parTrans" cxnId="{BCE307BF-7B9A-422D-A7EB-8A6E7D2107A1}">
      <dgm:prSet/>
      <dgm:spPr/>
      <dgm:t>
        <a:bodyPr/>
        <a:lstStyle/>
        <a:p>
          <a:endParaRPr lang="en-GB"/>
        </a:p>
      </dgm:t>
    </dgm:pt>
    <dgm:pt modelId="{7A76B885-79AA-4B83-900B-601D82C80A82}" type="sibTrans" cxnId="{BCE307BF-7B9A-422D-A7EB-8A6E7D2107A1}">
      <dgm:prSet/>
      <dgm:spPr/>
      <dgm:t>
        <a:bodyPr/>
        <a:lstStyle/>
        <a:p>
          <a:endParaRPr lang="en-GB"/>
        </a:p>
      </dgm:t>
    </dgm:pt>
    <dgm:pt modelId="{D1425FD9-8F31-4B17-9C50-0F55E54062CD}">
      <dgm:prSet phldrT="[Tekst]"/>
      <dgm:spPr/>
      <dgm:t>
        <a:bodyPr/>
        <a:lstStyle/>
        <a:p>
          <a:r>
            <a:rPr lang="nl-NL" dirty="0" smtClean="0"/>
            <a:t>Format tree</a:t>
          </a:r>
          <a:endParaRPr lang="en-GB" dirty="0"/>
        </a:p>
      </dgm:t>
    </dgm:pt>
    <dgm:pt modelId="{75E8E83A-C4D8-4A75-86FB-19F38B9408B5}" type="parTrans" cxnId="{9EDD6473-88A3-4A83-9A4D-71699E9A2F2B}">
      <dgm:prSet/>
      <dgm:spPr/>
      <dgm:t>
        <a:bodyPr/>
        <a:lstStyle/>
        <a:p>
          <a:endParaRPr lang="en-GB"/>
        </a:p>
      </dgm:t>
    </dgm:pt>
    <dgm:pt modelId="{7BEB69F4-5C62-4EBD-8E1D-D5D33F1155CF}" type="sibTrans" cxnId="{9EDD6473-88A3-4A83-9A4D-71699E9A2F2B}">
      <dgm:prSet/>
      <dgm:spPr/>
      <dgm:t>
        <a:bodyPr/>
        <a:lstStyle/>
        <a:p>
          <a:endParaRPr lang="en-GB"/>
        </a:p>
      </dgm:t>
    </dgm:pt>
    <dgm:pt modelId="{3ABC6F38-342B-42FC-B5AE-E5E82B830368}">
      <dgm:prSet phldrT="[Tekst]"/>
      <dgm:spPr/>
      <dgm:t>
        <a:bodyPr/>
        <a:lstStyle/>
        <a:p>
          <a:r>
            <a:rPr lang="nl-NL" dirty="0" err="1" smtClean="0"/>
            <a:t>Repeat</a:t>
          </a:r>
          <a:r>
            <a:rPr lang="nl-NL" dirty="0" smtClean="0"/>
            <a:t> </a:t>
          </a:r>
          <a:r>
            <a:rPr lang="nl-NL" dirty="0" err="1" smtClean="0"/>
            <a:t>for</a:t>
          </a:r>
          <a:r>
            <a:rPr lang="nl-NL" dirty="0" smtClean="0"/>
            <a:t> </a:t>
          </a:r>
          <a:r>
            <a:rPr lang="nl-NL" dirty="0" err="1" smtClean="0"/>
            <a:t>every</a:t>
          </a:r>
          <a:r>
            <a:rPr lang="nl-NL" dirty="0" smtClean="0"/>
            <a:t> marker</a:t>
          </a:r>
          <a:endParaRPr lang="en-GB" dirty="0"/>
        </a:p>
      </dgm:t>
    </dgm:pt>
    <dgm:pt modelId="{C6F5024E-BF2C-4B32-801F-39E48473A14A}" type="parTrans" cxnId="{1E458623-99CC-4294-94AE-5C2184DDB6AB}">
      <dgm:prSet/>
      <dgm:spPr/>
      <dgm:t>
        <a:bodyPr/>
        <a:lstStyle/>
        <a:p>
          <a:endParaRPr lang="en-GB"/>
        </a:p>
      </dgm:t>
    </dgm:pt>
    <dgm:pt modelId="{8DC4AB9D-7F40-4F5C-AC55-F307AA63FE08}" type="sibTrans" cxnId="{1E458623-99CC-4294-94AE-5C2184DDB6AB}">
      <dgm:prSet/>
      <dgm:spPr/>
      <dgm:t>
        <a:bodyPr/>
        <a:lstStyle/>
        <a:p>
          <a:endParaRPr lang="en-GB"/>
        </a:p>
      </dgm:t>
    </dgm:pt>
    <dgm:pt modelId="{56028917-34A9-45E0-BC97-F0F8CF18771A}">
      <dgm:prSet phldrT="[Tekst]"/>
      <dgm:spPr/>
      <dgm:t>
        <a:bodyPr/>
        <a:lstStyle/>
        <a:p>
          <a:r>
            <a:rPr lang="nl-NL" dirty="0" err="1" smtClean="0"/>
            <a:t>Concatenate</a:t>
          </a:r>
          <a:r>
            <a:rPr lang="nl-NL" dirty="0" smtClean="0"/>
            <a:t> </a:t>
          </a:r>
          <a:r>
            <a:rPr lang="nl-NL" dirty="0" err="1" smtClean="0"/>
            <a:t>sequences</a:t>
          </a:r>
          <a:endParaRPr lang="en-GB" dirty="0"/>
        </a:p>
      </dgm:t>
    </dgm:pt>
    <dgm:pt modelId="{13840028-66F1-437F-AC3A-7846193E30E3}" type="parTrans" cxnId="{98B2BA78-5CA5-4D64-AED1-73F2943EA6FA}">
      <dgm:prSet/>
      <dgm:spPr/>
      <dgm:t>
        <a:bodyPr/>
        <a:lstStyle/>
        <a:p>
          <a:endParaRPr lang="en-GB"/>
        </a:p>
      </dgm:t>
    </dgm:pt>
    <dgm:pt modelId="{FD63D284-415F-4A42-B71E-0D699AC4C256}" type="sibTrans" cxnId="{98B2BA78-5CA5-4D64-AED1-73F2943EA6FA}">
      <dgm:prSet/>
      <dgm:spPr/>
      <dgm:t>
        <a:bodyPr/>
        <a:lstStyle/>
        <a:p>
          <a:endParaRPr lang="en-GB"/>
        </a:p>
      </dgm:t>
    </dgm:pt>
    <dgm:pt modelId="{F105D6B0-266B-4C9F-9440-164745BBBEA1}">
      <dgm:prSet/>
      <dgm:spPr/>
      <dgm:t>
        <a:bodyPr/>
        <a:lstStyle/>
        <a:p>
          <a:r>
            <a:rPr lang="nl-NL" dirty="0" smtClean="0"/>
            <a:t>Make </a:t>
          </a:r>
          <a:r>
            <a:rPr lang="nl-NL" dirty="0" err="1" smtClean="0"/>
            <a:t>concatenated</a:t>
          </a:r>
          <a:r>
            <a:rPr lang="nl-NL" dirty="0" smtClean="0"/>
            <a:t> tree</a:t>
          </a:r>
          <a:endParaRPr lang="en-GB" dirty="0"/>
        </a:p>
      </dgm:t>
    </dgm:pt>
    <dgm:pt modelId="{163EA980-3924-430A-ADEC-D9393E7AF61C}" type="parTrans" cxnId="{B42B982B-CA01-4CBF-ABA8-BCB0CC48E558}">
      <dgm:prSet/>
      <dgm:spPr/>
      <dgm:t>
        <a:bodyPr/>
        <a:lstStyle/>
        <a:p>
          <a:endParaRPr lang="en-GB"/>
        </a:p>
      </dgm:t>
    </dgm:pt>
    <dgm:pt modelId="{AB45D0DE-55E3-4093-89C5-015D4A1A2C0F}" type="sibTrans" cxnId="{B42B982B-CA01-4CBF-ABA8-BCB0CC48E558}">
      <dgm:prSet/>
      <dgm:spPr/>
      <dgm:t>
        <a:bodyPr/>
        <a:lstStyle/>
        <a:p>
          <a:endParaRPr lang="en-GB"/>
        </a:p>
      </dgm:t>
    </dgm:pt>
    <dgm:pt modelId="{0D78B1B7-DA0D-40E3-9014-67356D873658}" type="pres">
      <dgm:prSet presAssocID="{45506528-AB71-4484-99A2-8F793A6754FA}" presName="Name0" presStyleCnt="0">
        <dgm:presLayoutVars>
          <dgm:dir/>
          <dgm:resizeHandles/>
        </dgm:presLayoutVars>
      </dgm:prSet>
      <dgm:spPr/>
    </dgm:pt>
    <dgm:pt modelId="{3D749CD9-2A73-4CCE-AB84-E7AD8884E76A}" type="pres">
      <dgm:prSet presAssocID="{4F9F1DFE-E803-4F62-BD57-10AA2F6A0A43}" presName="compNode" presStyleCnt="0"/>
      <dgm:spPr/>
    </dgm:pt>
    <dgm:pt modelId="{D7C1BEAC-58C9-4779-AFB5-58D6BB64810B}" type="pres">
      <dgm:prSet presAssocID="{4F9F1DFE-E803-4F62-BD57-10AA2F6A0A43}" presName="dummyConnPt" presStyleCnt="0"/>
      <dgm:spPr/>
    </dgm:pt>
    <dgm:pt modelId="{9EC1DC25-82B2-40CF-B90C-8EBE927BB801}" type="pres">
      <dgm:prSet presAssocID="{4F9F1DFE-E803-4F62-BD57-10AA2F6A0A43}" presName="node" presStyleLbl="node1" presStyleIdx="0" presStyleCnt="9">
        <dgm:presLayoutVars>
          <dgm:bulletEnabled val="1"/>
        </dgm:presLayoutVars>
      </dgm:prSet>
      <dgm:spPr/>
    </dgm:pt>
    <dgm:pt modelId="{D83446E8-5997-43EC-90E4-BE4DD68CBD6C}" type="pres">
      <dgm:prSet presAssocID="{C6814805-DBB8-40C3-AF92-1C88AD757454}" presName="sibTrans" presStyleLbl="bgSibTrans2D1" presStyleIdx="0" presStyleCnt="8"/>
      <dgm:spPr/>
    </dgm:pt>
    <dgm:pt modelId="{45195139-28E4-4669-84C5-52EEF8C348D2}" type="pres">
      <dgm:prSet presAssocID="{A1486334-FFCF-4AA6-80CC-DEC7A0B1515C}" presName="compNode" presStyleCnt="0"/>
      <dgm:spPr/>
    </dgm:pt>
    <dgm:pt modelId="{7CD526F4-4E1E-48F4-BBB4-493DA2202604}" type="pres">
      <dgm:prSet presAssocID="{A1486334-FFCF-4AA6-80CC-DEC7A0B1515C}" presName="dummyConnPt" presStyleCnt="0"/>
      <dgm:spPr/>
    </dgm:pt>
    <dgm:pt modelId="{BC4D3882-4975-4A3A-A7B9-2002AF78FE89}" type="pres">
      <dgm:prSet presAssocID="{A1486334-FFCF-4AA6-80CC-DEC7A0B1515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9244FC-5A32-488D-B8B5-93C6C23EC8FB}" type="pres">
      <dgm:prSet presAssocID="{E4179BC7-2500-41C8-943C-7E4F96A7A1DD}" presName="sibTrans" presStyleLbl="bgSibTrans2D1" presStyleIdx="1" presStyleCnt="8"/>
      <dgm:spPr/>
    </dgm:pt>
    <dgm:pt modelId="{DDBC7AFC-C1DC-4490-BC38-C78D3855DEE9}" type="pres">
      <dgm:prSet presAssocID="{FE5F2AED-BB7F-41DD-9E1E-0963364905B7}" presName="compNode" presStyleCnt="0"/>
      <dgm:spPr/>
    </dgm:pt>
    <dgm:pt modelId="{C9486616-8A21-4F5E-B312-3105BD307E91}" type="pres">
      <dgm:prSet presAssocID="{FE5F2AED-BB7F-41DD-9E1E-0963364905B7}" presName="dummyConnPt" presStyleCnt="0"/>
      <dgm:spPr/>
    </dgm:pt>
    <dgm:pt modelId="{7AA935C4-729B-453D-962D-E615361A5977}" type="pres">
      <dgm:prSet presAssocID="{FE5F2AED-BB7F-41DD-9E1E-0963364905B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6E724C-B050-4DB3-ACC4-403DD9C4FF9F}" type="pres">
      <dgm:prSet presAssocID="{175B369D-C6E8-46CC-B647-30AA43FDFC8F}" presName="sibTrans" presStyleLbl="bgSibTrans2D1" presStyleIdx="2" presStyleCnt="8"/>
      <dgm:spPr/>
    </dgm:pt>
    <dgm:pt modelId="{C8F5749A-DC6C-4F25-B258-CB7CF6ED4A29}" type="pres">
      <dgm:prSet presAssocID="{A8838B2D-FEE8-4F4A-953D-784B3F806D2E}" presName="compNode" presStyleCnt="0"/>
      <dgm:spPr/>
    </dgm:pt>
    <dgm:pt modelId="{1954301F-5D20-42A0-A2D4-8A26DBED3769}" type="pres">
      <dgm:prSet presAssocID="{A8838B2D-FEE8-4F4A-953D-784B3F806D2E}" presName="dummyConnPt" presStyleCnt="0"/>
      <dgm:spPr/>
    </dgm:pt>
    <dgm:pt modelId="{EC62B76E-2E06-4A1F-9343-B75CEE142557}" type="pres">
      <dgm:prSet presAssocID="{A8838B2D-FEE8-4F4A-953D-784B3F806D2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293793-800D-4CFD-9E26-6E50F22D3A9F}" type="pres">
      <dgm:prSet presAssocID="{8F5B1ED2-7248-4175-B233-B19760304F32}" presName="sibTrans" presStyleLbl="bgSibTrans2D1" presStyleIdx="3" presStyleCnt="8"/>
      <dgm:spPr/>
    </dgm:pt>
    <dgm:pt modelId="{9B4816A9-27DE-4B52-92D4-16963A0C3EFC}" type="pres">
      <dgm:prSet presAssocID="{D21AE496-A4B3-47E4-8854-8DA2139A2CF9}" presName="compNode" presStyleCnt="0"/>
      <dgm:spPr/>
    </dgm:pt>
    <dgm:pt modelId="{089205F7-52CB-43BF-B548-FCE8C112DF42}" type="pres">
      <dgm:prSet presAssocID="{D21AE496-A4B3-47E4-8854-8DA2139A2CF9}" presName="dummyConnPt" presStyleCnt="0"/>
      <dgm:spPr/>
    </dgm:pt>
    <dgm:pt modelId="{DBC3A7C1-0BC2-4A26-AC78-EA6FD13DC6F5}" type="pres">
      <dgm:prSet presAssocID="{D21AE496-A4B3-47E4-8854-8DA2139A2CF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0DECB8-6347-42A8-B227-C695BF5051D4}" type="pres">
      <dgm:prSet presAssocID="{7A76B885-79AA-4B83-900B-601D82C80A82}" presName="sibTrans" presStyleLbl="bgSibTrans2D1" presStyleIdx="4" presStyleCnt="8"/>
      <dgm:spPr/>
    </dgm:pt>
    <dgm:pt modelId="{1A847160-E1B6-4E4C-B0F5-FA5E8A185F16}" type="pres">
      <dgm:prSet presAssocID="{D1425FD9-8F31-4B17-9C50-0F55E54062CD}" presName="compNode" presStyleCnt="0"/>
      <dgm:spPr/>
    </dgm:pt>
    <dgm:pt modelId="{DADFEFD7-C9E5-4B62-B3C8-F3E0E0E57370}" type="pres">
      <dgm:prSet presAssocID="{D1425FD9-8F31-4B17-9C50-0F55E54062CD}" presName="dummyConnPt" presStyleCnt="0"/>
      <dgm:spPr/>
    </dgm:pt>
    <dgm:pt modelId="{4D02A65A-55DB-4D94-9B2E-1573BE672D13}" type="pres">
      <dgm:prSet presAssocID="{D1425FD9-8F31-4B17-9C50-0F55E54062CD}" presName="node" presStyleLbl="node1" presStyleIdx="5" presStyleCnt="9">
        <dgm:presLayoutVars>
          <dgm:bulletEnabled val="1"/>
        </dgm:presLayoutVars>
      </dgm:prSet>
      <dgm:spPr/>
    </dgm:pt>
    <dgm:pt modelId="{917DC826-E69A-4A92-AE99-8BB9E3FE0C3D}" type="pres">
      <dgm:prSet presAssocID="{7BEB69F4-5C62-4EBD-8E1D-D5D33F1155CF}" presName="sibTrans" presStyleLbl="bgSibTrans2D1" presStyleIdx="5" presStyleCnt="8"/>
      <dgm:spPr/>
    </dgm:pt>
    <dgm:pt modelId="{AD6D31F2-794C-4A05-AC4B-75C262E5F4FD}" type="pres">
      <dgm:prSet presAssocID="{3ABC6F38-342B-42FC-B5AE-E5E82B830368}" presName="compNode" presStyleCnt="0"/>
      <dgm:spPr/>
    </dgm:pt>
    <dgm:pt modelId="{07755CF5-980D-41D6-8954-D803BE84D6E7}" type="pres">
      <dgm:prSet presAssocID="{3ABC6F38-342B-42FC-B5AE-E5E82B830368}" presName="dummyConnPt" presStyleCnt="0"/>
      <dgm:spPr/>
    </dgm:pt>
    <dgm:pt modelId="{E27876B5-D4A2-4F68-996B-B2FEF1E10D73}" type="pres">
      <dgm:prSet presAssocID="{3ABC6F38-342B-42FC-B5AE-E5E82B83036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F4C0BF-7EF6-4172-8B1A-16FF60CBD903}" type="pres">
      <dgm:prSet presAssocID="{8DC4AB9D-7F40-4F5C-AC55-F307AA63FE08}" presName="sibTrans" presStyleLbl="bgSibTrans2D1" presStyleIdx="6" presStyleCnt="8"/>
      <dgm:spPr/>
    </dgm:pt>
    <dgm:pt modelId="{47F956DD-D176-4A79-9AD2-4EE261C24A70}" type="pres">
      <dgm:prSet presAssocID="{56028917-34A9-45E0-BC97-F0F8CF18771A}" presName="compNode" presStyleCnt="0"/>
      <dgm:spPr/>
    </dgm:pt>
    <dgm:pt modelId="{281D8794-CC0E-41AE-BDE9-740EDA6049D4}" type="pres">
      <dgm:prSet presAssocID="{56028917-34A9-45E0-BC97-F0F8CF18771A}" presName="dummyConnPt" presStyleCnt="0"/>
      <dgm:spPr/>
    </dgm:pt>
    <dgm:pt modelId="{04A57E14-87E9-4B67-BF51-AA8B49F3E5DF}" type="pres">
      <dgm:prSet presAssocID="{56028917-34A9-45E0-BC97-F0F8CF18771A}" presName="node" presStyleLbl="node1" presStyleIdx="7" presStyleCnt="9">
        <dgm:presLayoutVars>
          <dgm:bulletEnabled val="1"/>
        </dgm:presLayoutVars>
      </dgm:prSet>
      <dgm:spPr/>
    </dgm:pt>
    <dgm:pt modelId="{DE612895-5DB3-4309-A6BD-B7E4B6D77738}" type="pres">
      <dgm:prSet presAssocID="{FD63D284-415F-4A42-B71E-0D699AC4C256}" presName="sibTrans" presStyleLbl="bgSibTrans2D1" presStyleIdx="7" presStyleCnt="8"/>
      <dgm:spPr/>
    </dgm:pt>
    <dgm:pt modelId="{89A78B6D-B720-4931-8304-124FA0076C04}" type="pres">
      <dgm:prSet presAssocID="{F105D6B0-266B-4C9F-9440-164745BBBEA1}" presName="compNode" presStyleCnt="0"/>
      <dgm:spPr/>
    </dgm:pt>
    <dgm:pt modelId="{9C10C8B6-767E-4A54-BDBD-73BF81F9AE75}" type="pres">
      <dgm:prSet presAssocID="{F105D6B0-266B-4C9F-9440-164745BBBEA1}" presName="dummyConnPt" presStyleCnt="0"/>
      <dgm:spPr/>
    </dgm:pt>
    <dgm:pt modelId="{473E3605-861A-4652-A998-6C8C6D9283CD}" type="pres">
      <dgm:prSet presAssocID="{F105D6B0-266B-4C9F-9440-164745BBBEA1}" presName="node" presStyleLbl="node1" presStyleIdx="8" presStyleCnt="9" custLinFactNeighborX="-623" custLinFactNeighborY="9263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A67AF-BD6B-4EB2-A962-D50689BB4214}" type="presOf" srcId="{F105D6B0-266B-4C9F-9440-164745BBBEA1}" destId="{473E3605-861A-4652-A998-6C8C6D9283CD}" srcOrd="0" destOrd="0" presId="urn:microsoft.com/office/officeart/2005/8/layout/bProcess4"/>
    <dgm:cxn modelId="{6BDF6120-CAEB-40D6-B969-99B26EF1500D}" type="presOf" srcId="{A8838B2D-FEE8-4F4A-953D-784B3F806D2E}" destId="{EC62B76E-2E06-4A1F-9343-B75CEE142557}" srcOrd="0" destOrd="0" presId="urn:microsoft.com/office/officeart/2005/8/layout/bProcess4"/>
    <dgm:cxn modelId="{98B2BA78-5CA5-4D64-AED1-73F2943EA6FA}" srcId="{45506528-AB71-4484-99A2-8F793A6754FA}" destId="{56028917-34A9-45E0-BC97-F0F8CF18771A}" srcOrd="7" destOrd="0" parTransId="{13840028-66F1-437F-AC3A-7846193E30E3}" sibTransId="{FD63D284-415F-4A42-B71E-0D699AC4C256}"/>
    <dgm:cxn modelId="{1E458623-99CC-4294-94AE-5C2184DDB6AB}" srcId="{45506528-AB71-4484-99A2-8F793A6754FA}" destId="{3ABC6F38-342B-42FC-B5AE-E5E82B830368}" srcOrd="6" destOrd="0" parTransId="{C6F5024E-BF2C-4B32-801F-39E48473A14A}" sibTransId="{8DC4AB9D-7F40-4F5C-AC55-F307AA63FE08}"/>
    <dgm:cxn modelId="{4FDEE991-E5A9-4EF7-84C9-4DE728077096}" type="presOf" srcId="{FE5F2AED-BB7F-41DD-9E1E-0963364905B7}" destId="{7AA935C4-729B-453D-962D-E615361A5977}" srcOrd="0" destOrd="0" presId="urn:microsoft.com/office/officeart/2005/8/layout/bProcess4"/>
    <dgm:cxn modelId="{BCE307BF-7B9A-422D-A7EB-8A6E7D2107A1}" srcId="{45506528-AB71-4484-99A2-8F793A6754FA}" destId="{D21AE496-A4B3-47E4-8854-8DA2139A2CF9}" srcOrd="4" destOrd="0" parTransId="{079D8D66-D789-4AD4-835A-4056F510EF30}" sibTransId="{7A76B885-79AA-4B83-900B-601D82C80A82}"/>
    <dgm:cxn modelId="{DC866E07-1833-4861-A808-4F9CC79A2221}" type="presOf" srcId="{45506528-AB71-4484-99A2-8F793A6754FA}" destId="{0D78B1B7-DA0D-40E3-9014-67356D873658}" srcOrd="0" destOrd="0" presId="urn:microsoft.com/office/officeart/2005/8/layout/bProcess4"/>
    <dgm:cxn modelId="{CB125D58-4F19-4E51-AD5E-AE2A2D125A8C}" type="presOf" srcId="{D21AE496-A4B3-47E4-8854-8DA2139A2CF9}" destId="{DBC3A7C1-0BC2-4A26-AC78-EA6FD13DC6F5}" srcOrd="0" destOrd="0" presId="urn:microsoft.com/office/officeart/2005/8/layout/bProcess4"/>
    <dgm:cxn modelId="{3D7F8C9B-278D-4B4D-A745-B52DF5B76D35}" srcId="{45506528-AB71-4484-99A2-8F793A6754FA}" destId="{A8838B2D-FEE8-4F4A-953D-784B3F806D2E}" srcOrd="3" destOrd="0" parTransId="{45B9880D-4D34-40C6-B7BF-83F245E1D3C2}" sibTransId="{8F5B1ED2-7248-4175-B233-B19760304F32}"/>
    <dgm:cxn modelId="{EC621E4D-0393-48CB-AA14-8FD275F5BEAD}" type="presOf" srcId="{4F9F1DFE-E803-4F62-BD57-10AA2F6A0A43}" destId="{9EC1DC25-82B2-40CF-B90C-8EBE927BB801}" srcOrd="0" destOrd="0" presId="urn:microsoft.com/office/officeart/2005/8/layout/bProcess4"/>
    <dgm:cxn modelId="{548F20DF-18B6-456E-B272-B8DA4F0027B4}" type="presOf" srcId="{D1425FD9-8F31-4B17-9C50-0F55E54062CD}" destId="{4D02A65A-55DB-4D94-9B2E-1573BE672D13}" srcOrd="0" destOrd="0" presId="urn:microsoft.com/office/officeart/2005/8/layout/bProcess4"/>
    <dgm:cxn modelId="{53556D39-76B7-423B-9857-57CEA593D7BD}" type="presOf" srcId="{FD63D284-415F-4A42-B71E-0D699AC4C256}" destId="{DE612895-5DB3-4309-A6BD-B7E4B6D77738}" srcOrd="0" destOrd="0" presId="urn:microsoft.com/office/officeart/2005/8/layout/bProcess4"/>
    <dgm:cxn modelId="{A692E9F9-C1AB-4743-B01F-5C5003972787}" type="presOf" srcId="{7BEB69F4-5C62-4EBD-8E1D-D5D33F1155CF}" destId="{917DC826-E69A-4A92-AE99-8BB9E3FE0C3D}" srcOrd="0" destOrd="0" presId="urn:microsoft.com/office/officeart/2005/8/layout/bProcess4"/>
    <dgm:cxn modelId="{6BB0663A-873D-4C6C-B412-EE2A0A2C4AB9}" srcId="{45506528-AB71-4484-99A2-8F793A6754FA}" destId="{4F9F1DFE-E803-4F62-BD57-10AA2F6A0A43}" srcOrd="0" destOrd="0" parTransId="{A4BD7A52-2089-4530-8D49-20B6770157DE}" sibTransId="{C6814805-DBB8-40C3-AF92-1C88AD757454}"/>
    <dgm:cxn modelId="{5609AA87-5800-4AAF-8954-21C745521E60}" type="presOf" srcId="{7A76B885-79AA-4B83-900B-601D82C80A82}" destId="{D80DECB8-6347-42A8-B227-C695BF5051D4}" srcOrd="0" destOrd="0" presId="urn:microsoft.com/office/officeart/2005/8/layout/bProcess4"/>
    <dgm:cxn modelId="{B42B982B-CA01-4CBF-ABA8-BCB0CC48E558}" srcId="{45506528-AB71-4484-99A2-8F793A6754FA}" destId="{F105D6B0-266B-4C9F-9440-164745BBBEA1}" srcOrd="8" destOrd="0" parTransId="{163EA980-3924-430A-ADEC-D9393E7AF61C}" sibTransId="{AB45D0DE-55E3-4093-89C5-015D4A1A2C0F}"/>
    <dgm:cxn modelId="{E2F05488-FF7C-46D6-8C95-1F028664F96B}" type="presOf" srcId="{A1486334-FFCF-4AA6-80CC-DEC7A0B1515C}" destId="{BC4D3882-4975-4A3A-A7B9-2002AF78FE89}" srcOrd="0" destOrd="0" presId="urn:microsoft.com/office/officeart/2005/8/layout/bProcess4"/>
    <dgm:cxn modelId="{FD035CD7-309E-405D-BE29-121052DA5D2D}" type="presOf" srcId="{8F5B1ED2-7248-4175-B233-B19760304F32}" destId="{6E293793-800D-4CFD-9E26-6E50F22D3A9F}" srcOrd="0" destOrd="0" presId="urn:microsoft.com/office/officeart/2005/8/layout/bProcess4"/>
    <dgm:cxn modelId="{0B8073B4-1CC6-4307-8534-A166DBB20FC3}" type="presOf" srcId="{E4179BC7-2500-41C8-943C-7E4F96A7A1DD}" destId="{3A9244FC-5A32-488D-B8B5-93C6C23EC8FB}" srcOrd="0" destOrd="0" presId="urn:microsoft.com/office/officeart/2005/8/layout/bProcess4"/>
    <dgm:cxn modelId="{9EDD6473-88A3-4A83-9A4D-71699E9A2F2B}" srcId="{45506528-AB71-4484-99A2-8F793A6754FA}" destId="{D1425FD9-8F31-4B17-9C50-0F55E54062CD}" srcOrd="5" destOrd="0" parTransId="{75E8E83A-C4D8-4A75-86FB-19F38B9408B5}" sibTransId="{7BEB69F4-5C62-4EBD-8E1D-D5D33F1155CF}"/>
    <dgm:cxn modelId="{384A15D8-61CA-4E22-9C59-D479CF1F663F}" type="presOf" srcId="{C6814805-DBB8-40C3-AF92-1C88AD757454}" destId="{D83446E8-5997-43EC-90E4-BE4DD68CBD6C}" srcOrd="0" destOrd="0" presId="urn:microsoft.com/office/officeart/2005/8/layout/bProcess4"/>
    <dgm:cxn modelId="{BC45E2EB-7655-4700-974D-7E3E8EEAD69F}" type="presOf" srcId="{3ABC6F38-342B-42FC-B5AE-E5E82B830368}" destId="{E27876B5-D4A2-4F68-996B-B2FEF1E10D73}" srcOrd="0" destOrd="0" presId="urn:microsoft.com/office/officeart/2005/8/layout/bProcess4"/>
    <dgm:cxn modelId="{4179A4E3-1C7D-43C8-A838-5E1B3A4A3217}" type="presOf" srcId="{175B369D-C6E8-46CC-B647-30AA43FDFC8F}" destId="{596E724C-B050-4DB3-ACC4-403DD9C4FF9F}" srcOrd="0" destOrd="0" presId="urn:microsoft.com/office/officeart/2005/8/layout/bProcess4"/>
    <dgm:cxn modelId="{375EDB0E-C66B-46C6-BB68-CB7F103DCA7D}" type="presOf" srcId="{8DC4AB9D-7F40-4F5C-AC55-F307AA63FE08}" destId="{3DF4C0BF-7EF6-4172-8B1A-16FF60CBD903}" srcOrd="0" destOrd="0" presId="urn:microsoft.com/office/officeart/2005/8/layout/bProcess4"/>
    <dgm:cxn modelId="{3AADF913-4B40-43FB-AB9E-0962F3252792}" srcId="{45506528-AB71-4484-99A2-8F793A6754FA}" destId="{A1486334-FFCF-4AA6-80CC-DEC7A0B1515C}" srcOrd="1" destOrd="0" parTransId="{27406380-C2EC-4819-9D4A-E68BD3883566}" sibTransId="{E4179BC7-2500-41C8-943C-7E4F96A7A1DD}"/>
    <dgm:cxn modelId="{F5FE193E-A038-4196-8BB4-3A3A87EC5680}" srcId="{45506528-AB71-4484-99A2-8F793A6754FA}" destId="{FE5F2AED-BB7F-41DD-9E1E-0963364905B7}" srcOrd="2" destOrd="0" parTransId="{02CFE0C0-7837-4330-B7A0-006441CFD27A}" sibTransId="{175B369D-C6E8-46CC-B647-30AA43FDFC8F}"/>
    <dgm:cxn modelId="{D4CAEA22-1F95-4DBE-B4E8-28649905640B}" type="presOf" srcId="{56028917-34A9-45E0-BC97-F0F8CF18771A}" destId="{04A57E14-87E9-4B67-BF51-AA8B49F3E5DF}" srcOrd="0" destOrd="0" presId="urn:microsoft.com/office/officeart/2005/8/layout/bProcess4"/>
    <dgm:cxn modelId="{097697F7-0784-4EDD-B9ED-583D1A61F6C3}" type="presParOf" srcId="{0D78B1B7-DA0D-40E3-9014-67356D873658}" destId="{3D749CD9-2A73-4CCE-AB84-E7AD8884E76A}" srcOrd="0" destOrd="0" presId="urn:microsoft.com/office/officeart/2005/8/layout/bProcess4"/>
    <dgm:cxn modelId="{903AA7E9-960E-4EDA-A739-6C78A9C30B16}" type="presParOf" srcId="{3D749CD9-2A73-4CCE-AB84-E7AD8884E76A}" destId="{D7C1BEAC-58C9-4779-AFB5-58D6BB64810B}" srcOrd="0" destOrd="0" presId="urn:microsoft.com/office/officeart/2005/8/layout/bProcess4"/>
    <dgm:cxn modelId="{DFFE35D0-8734-4BAB-8DA3-E64302D60450}" type="presParOf" srcId="{3D749CD9-2A73-4CCE-AB84-E7AD8884E76A}" destId="{9EC1DC25-82B2-40CF-B90C-8EBE927BB801}" srcOrd="1" destOrd="0" presId="urn:microsoft.com/office/officeart/2005/8/layout/bProcess4"/>
    <dgm:cxn modelId="{273C2462-DA95-4217-B6FF-9C147F92C750}" type="presParOf" srcId="{0D78B1B7-DA0D-40E3-9014-67356D873658}" destId="{D83446E8-5997-43EC-90E4-BE4DD68CBD6C}" srcOrd="1" destOrd="0" presId="urn:microsoft.com/office/officeart/2005/8/layout/bProcess4"/>
    <dgm:cxn modelId="{46C2A0E1-77F0-411F-A2F5-A14EF6544B6A}" type="presParOf" srcId="{0D78B1B7-DA0D-40E3-9014-67356D873658}" destId="{45195139-28E4-4669-84C5-52EEF8C348D2}" srcOrd="2" destOrd="0" presId="urn:microsoft.com/office/officeart/2005/8/layout/bProcess4"/>
    <dgm:cxn modelId="{3920F6AE-93A0-40CD-A8E6-2CC7440C8D81}" type="presParOf" srcId="{45195139-28E4-4669-84C5-52EEF8C348D2}" destId="{7CD526F4-4E1E-48F4-BBB4-493DA2202604}" srcOrd="0" destOrd="0" presId="urn:microsoft.com/office/officeart/2005/8/layout/bProcess4"/>
    <dgm:cxn modelId="{B73DE2F0-2723-4929-A6C5-CD931EDABDF8}" type="presParOf" srcId="{45195139-28E4-4669-84C5-52EEF8C348D2}" destId="{BC4D3882-4975-4A3A-A7B9-2002AF78FE89}" srcOrd="1" destOrd="0" presId="urn:microsoft.com/office/officeart/2005/8/layout/bProcess4"/>
    <dgm:cxn modelId="{F549D9B1-FAD1-4DA0-8DA7-FC351A2B77AD}" type="presParOf" srcId="{0D78B1B7-DA0D-40E3-9014-67356D873658}" destId="{3A9244FC-5A32-488D-B8B5-93C6C23EC8FB}" srcOrd="3" destOrd="0" presId="urn:microsoft.com/office/officeart/2005/8/layout/bProcess4"/>
    <dgm:cxn modelId="{C07DD379-E496-4461-B0DC-177FE3D5E250}" type="presParOf" srcId="{0D78B1B7-DA0D-40E3-9014-67356D873658}" destId="{DDBC7AFC-C1DC-4490-BC38-C78D3855DEE9}" srcOrd="4" destOrd="0" presId="urn:microsoft.com/office/officeart/2005/8/layout/bProcess4"/>
    <dgm:cxn modelId="{3E16D6E9-13EA-4D44-95FE-3A7DA2F351B4}" type="presParOf" srcId="{DDBC7AFC-C1DC-4490-BC38-C78D3855DEE9}" destId="{C9486616-8A21-4F5E-B312-3105BD307E91}" srcOrd="0" destOrd="0" presId="urn:microsoft.com/office/officeart/2005/8/layout/bProcess4"/>
    <dgm:cxn modelId="{FDB149C0-B653-4934-B30F-71A93BEA921D}" type="presParOf" srcId="{DDBC7AFC-C1DC-4490-BC38-C78D3855DEE9}" destId="{7AA935C4-729B-453D-962D-E615361A5977}" srcOrd="1" destOrd="0" presId="urn:microsoft.com/office/officeart/2005/8/layout/bProcess4"/>
    <dgm:cxn modelId="{A513B53B-CAA5-411B-85AC-500DD99E2AFF}" type="presParOf" srcId="{0D78B1B7-DA0D-40E3-9014-67356D873658}" destId="{596E724C-B050-4DB3-ACC4-403DD9C4FF9F}" srcOrd="5" destOrd="0" presId="urn:microsoft.com/office/officeart/2005/8/layout/bProcess4"/>
    <dgm:cxn modelId="{7B09F88F-1841-4BEE-AD60-B39BB8E8BDA0}" type="presParOf" srcId="{0D78B1B7-DA0D-40E3-9014-67356D873658}" destId="{C8F5749A-DC6C-4F25-B258-CB7CF6ED4A29}" srcOrd="6" destOrd="0" presId="urn:microsoft.com/office/officeart/2005/8/layout/bProcess4"/>
    <dgm:cxn modelId="{A6839DAE-92D4-4254-A727-F0EA59A778D1}" type="presParOf" srcId="{C8F5749A-DC6C-4F25-B258-CB7CF6ED4A29}" destId="{1954301F-5D20-42A0-A2D4-8A26DBED3769}" srcOrd="0" destOrd="0" presId="urn:microsoft.com/office/officeart/2005/8/layout/bProcess4"/>
    <dgm:cxn modelId="{C5468B79-B7B9-48ED-9C25-BF88C6B03588}" type="presParOf" srcId="{C8F5749A-DC6C-4F25-B258-CB7CF6ED4A29}" destId="{EC62B76E-2E06-4A1F-9343-B75CEE142557}" srcOrd="1" destOrd="0" presId="urn:microsoft.com/office/officeart/2005/8/layout/bProcess4"/>
    <dgm:cxn modelId="{24306F33-12A6-46D2-8D3A-7D3CC86DA529}" type="presParOf" srcId="{0D78B1B7-DA0D-40E3-9014-67356D873658}" destId="{6E293793-800D-4CFD-9E26-6E50F22D3A9F}" srcOrd="7" destOrd="0" presId="urn:microsoft.com/office/officeart/2005/8/layout/bProcess4"/>
    <dgm:cxn modelId="{D95CC117-903C-45F1-8C48-FC88D3906D10}" type="presParOf" srcId="{0D78B1B7-DA0D-40E3-9014-67356D873658}" destId="{9B4816A9-27DE-4B52-92D4-16963A0C3EFC}" srcOrd="8" destOrd="0" presId="urn:microsoft.com/office/officeart/2005/8/layout/bProcess4"/>
    <dgm:cxn modelId="{939BB54F-3E34-4DA5-BD20-615506CB43FD}" type="presParOf" srcId="{9B4816A9-27DE-4B52-92D4-16963A0C3EFC}" destId="{089205F7-52CB-43BF-B548-FCE8C112DF42}" srcOrd="0" destOrd="0" presId="urn:microsoft.com/office/officeart/2005/8/layout/bProcess4"/>
    <dgm:cxn modelId="{680850E7-192F-4E68-AA82-D780669F83B9}" type="presParOf" srcId="{9B4816A9-27DE-4B52-92D4-16963A0C3EFC}" destId="{DBC3A7C1-0BC2-4A26-AC78-EA6FD13DC6F5}" srcOrd="1" destOrd="0" presId="urn:microsoft.com/office/officeart/2005/8/layout/bProcess4"/>
    <dgm:cxn modelId="{8FDA99DD-5936-47D9-B689-D882E628C917}" type="presParOf" srcId="{0D78B1B7-DA0D-40E3-9014-67356D873658}" destId="{D80DECB8-6347-42A8-B227-C695BF5051D4}" srcOrd="9" destOrd="0" presId="urn:microsoft.com/office/officeart/2005/8/layout/bProcess4"/>
    <dgm:cxn modelId="{E17C453D-C2FF-4209-B11D-C9EFCCD0915E}" type="presParOf" srcId="{0D78B1B7-DA0D-40E3-9014-67356D873658}" destId="{1A847160-E1B6-4E4C-B0F5-FA5E8A185F16}" srcOrd="10" destOrd="0" presId="urn:microsoft.com/office/officeart/2005/8/layout/bProcess4"/>
    <dgm:cxn modelId="{870025AC-756A-4C88-96EF-8F6C6FCA293F}" type="presParOf" srcId="{1A847160-E1B6-4E4C-B0F5-FA5E8A185F16}" destId="{DADFEFD7-C9E5-4B62-B3C8-F3E0E0E57370}" srcOrd="0" destOrd="0" presId="urn:microsoft.com/office/officeart/2005/8/layout/bProcess4"/>
    <dgm:cxn modelId="{7C9F4CEA-7D4B-43E6-8A09-61F6B8765AD9}" type="presParOf" srcId="{1A847160-E1B6-4E4C-B0F5-FA5E8A185F16}" destId="{4D02A65A-55DB-4D94-9B2E-1573BE672D13}" srcOrd="1" destOrd="0" presId="urn:microsoft.com/office/officeart/2005/8/layout/bProcess4"/>
    <dgm:cxn modelId="{BBD63C40-A514-452E-804D-2ACBDF8B0632}" type="presParOf" srcId="{0D78B1B7-DA0D-40E3-9014-67356D873658}" destId="{917DC826-E69A-4A92-AE99-8BB9E3FE0C3D}" srcOrd="11" destOrd="0" presId="urn:microsoft.com/office/officeart/2005/8/layout/bProcess4"/>
    <dgm:cxn modelId="{ACF28536-ACA5-4686-8803-3C81E463C11C}" type="presParOf" srcId="{0D78B1B7-DA0D-40E3-9014-67356D873658}" destId="{AD6D31F2-794C-4A05-AC4B-75C262E5F4FD}" srcOrd="12" destOrd="0" presId="urn:microsoft.com/office/officeart/2005/8/layout/bProcess4"/>
    <dgm:cxn modelId="{6252095E-C80F-474E-A331-A28ED5128149}" type="presParOf" srcId="{AD6D31F2-794C-4A05-AC4B-75C262E5F4FD}" destId="{07755CF5-980D-41D6-8954-D803BE84D6E7}" srcOrd="0" destOrd="0" presId="urn:microsoft.com/office/officeart/2005/8/layout/bProcess4"/>
    <dgm:cxn modelId="{874B21F4-2C06-4DAE-B9C5-A27397F32AEF}" type="presParOf" srcId="{AD6D31F2-794C-4A05-AC4B-75C262E5F4FD}" destId="{E27876B5-D4A2-4F68-996B-B2FEF1E10D73}" srcOrd="1" destOrd="0" presId="urn:microsoft.com/office/officeart/2005/8/layout/bProcess4"/>
    <dgm:cxn modelId="{31E13986-900C-4427-9AF6-EDE47F7C3CE0}" type="presParOf" srcId="{0D78B1B7-DA0D-40E3-9014-67356D873658}" destId="{3DF4C0BF-7EF6-4172-8B1A-16FF60CBD903}" srcOrd="13" destOrd="0" presId="urn:microsoft.com/office/officeart/2005/8/layout/bProcess4"/>
    <dgm:cxn modelId="{52716569-9A2E-4575-8652-A99EA16A30DC}" type="presParOf" srcId="{0D78B1B7-DA0D-40E3-9014-67356D873658}" destId="{47F956DD-D176-4A79-9AD2-4EE261C24A70}" srcOrd="14" destOrd="0" presId="urn:microsoft.com/office/officeart/2005/8/layout/bProcess4"/>
    <dgm:cxn modelId="{75DB8726-341E-4F93-A46B-6D7DE4B4D324}" type="presParOf" srcId="{47F956DD-D176-4A79-9AD2-4EE261C24A70}" destId="{281D8794-CC0E-41AE-BDE9-740EDA6049D4}" srcOrd="0" destOrd="0" presId="urn:microsoft.com/office/officeart/2005/8/layout/bProcess4"/>
    <dgm:cxn modelId="{E1753687-F807-4BC5-B1F2-EAF6CEA0D852}" type="presParOf" srcId="{47F956DD-D176-4A79-9AD2-4EE261C24A70}" destId="{04A57E14-87E9-4B67-BF51-AA8B49F3E5DF}" srcOrd="1" destOrd="0" presId="urn:microsoft.com/office/officeart/2005/8/layout/bProcess4"/>
    <dgm:cxn modelId="{335AC446-5B0D-40D9-A7DB-4AAAF8A38A05}" type="presParOf" srcId="{0D78B1B7-DA0D-40E3-9014-67356D873658}" destId="{DE612895-5DB3-4309-A6BD-B7E4B6D77738}" srcOrd="15" destOrd="0" presId="urn:microsoft.com/office/officeart/2005/8/layout/bProcess4"/>
    <dgm:cxn modelId="{F0AB2260-E5B5-4DB2-BA7F-038886B23705}" type="presParOf" srcId="{0D78B1B7-DA0D-40E3-9014-67356D873658}" destId="{89A78B6D-B720-4931-8304-124FA0076C04}" srcOrd="16" destOrd="0" presId="urn:microsoft.com/office/officeart/2005/8/layout/bProcess4"/>
    <dgm:cxn modelId="{55DF7DA8-D53D-48FD-A9D7-1D79B69E580A}" type="presParOf" srcId="{89A78B6D-B720-4931-8304-124FA0076C04}" destId="{9C10C8B6-767E-4A54-BDBD-73BF81F9AE75}" srcOrd="0" destOrd="0" presId="urn:microsoft.com/office/officeart/2005/8/layout/bProcess4"/>
    <dgm:cxn modelId="{4B203A46-D6D2-4516-AB32-3E6F73FD9D04}" type="presParOf" srcId="{89A78B6D-B720-4931-8304-124FA0076C04}" destId="{473E3605-861A-4652-A998-6C8C6D9283C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446E8-5997-43EC-90E4-BE4DD68CBD6C}">
      <dsp:nvSpPr>
        <dsp:cNvPr id="0" name=""/>
        <dsp:cNvSpPr/>
      </dsp:nvSpPr>
      <dsp:spPr>
        <a:xfrm rot="5400000">
          <a:off x="-117246" y="922347"/>
          <a:ext cx="1437169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1DC25-82B2-40CF-B90C-8EBE927BB801}">
      <dsp:nvSpPr>
        <dsp:cNvPr id="0" name=""/>
        <dsp:cNvSpPr/>
      </dsp:nvSpPr>
      <dsp:spPr>
        <a:xfrm>
          <a:off x="210977" y="1621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/>
            <a:t>Retrieve</a:t>
          </a:r>
          <a:r>
            <a:rPr lang="nl-NL" sz="2400" kern="1200" dirty="0" smtClean="0"/>
            <a:t> </a:t>
          </a:r>
          <a:r>
            <a:rPr lang="nl-NL" sz="2400" kern="1200" dirty="0" err="1" smtClean="0"/>
            <a:t>sequences</a:t>
          </a:r>
          <a:endParaRPr lang="en-GB" sz="2400" kern="1200" dirty="0"/>
        </a:p>
      </dsp:txBody>
      <dsp:txXfrm>
        <a:off x="244869" y="35513"/>
        <a:ext cx="1860816" cy="1089376"/>
      </dsp:txXfrm>
    </dsp:sp>
    <dsp:sp modelId="{3A9244FC-5A32-488D-B8B5-93C6C23EC8FB}">
      <dsp:nvSpPr>
        <dsp:cNvPr id="0" name=""/>
        <dsp:cNvSpPr/>
      </dsp:nvSpPr>
      <dsp:spPr>
        <a:xfrm rot="5400000">
          <a:off x="-117246" y="2368798"/>
          <a:ext cx="1437169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D3882-4975-4A3A-A7B9-2002AF78FE89}">
      <dsp:nvSpPr>
        <dsp:cNvPr id="0" name=""/>
        <dsp:cNvSpPr/>
      </dsp:nvSpPr>
      <dsp:spPr>
        <a:xfrm>
          <a:off x="210977" y="1448072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err="1" smtClean="0"/>
            <a:t>Describe</a:t>
          </a:r>
          <a:r>
            <a:rPr lang="nl-NL" sz="2200" kern="1200" dirty="0" smtClean="0"/>
            <a:t> </a:t>
          </a:r>
          <a:r>
            <a:rPr lang="nl-NL" sz="2200" kern="1200" dirty="0" err="1" smtClean="0"/>
            <a:t>sequences</a:t>
          </a:r>
          <a:endParaRPr lang="en-GB" sz="2200" kern="1200" dirty="0"/>
        </a:p>
      </dsp:txBody>
      <dsp:txXfrm>
        <a:off x="244869" y="1481964"/>
        <a:ext cx="1860816" cy="1089376"/>
      </dsp:txXfrm>
    </dsp:sp>
    <dsp:sp modelId="{596E724C-B050-4DB3-ACC4-403DD9C4FF9F}">
      <dsp:nvSpPr>
        <dsp:cNvPr id="0" name=""/>
        <dsp:cNvSpPr/>
      </dsp:nvSpPr>
      <dsp:spPr>
        <a:xfrm>
          <a:off x="605978" y="3092023"/>
          <a:ext cx="2555758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935C4-729B-453D-962D-E615361A5977}">
      <dsp:nvSpPr>
        <dsp:cNvPr id="0" name=""/>
        <dsp:cNvSpPr/>
      </dsp:nvSpPr>
      <dsp:spPr>
        <a:xfrm>
          <a:off x="210977" y="2894522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err="1" smtClean="0"/>
            <a:t>Align</a:t>
          </a:r>
          <a:r>
            <a:rPr lang="nl-NL" sz="2200" kern="1200" dirty="0" smtClean="0"/>
            <a:t> </a:t>
          </a:r>
          <a:r>
            <a:rPr lang="nl-NL" sz="2200" kern="1200" dirty="0" err="1" smtClean="0"/>
            <a:t>sequences</a:t>
          </a:r>
          <a:endParaRPr lang="en-GB" sz="2200" kern="1200" dirty="0"/>
        </a:p>
      </dsp:txBody>
      <dsp:txXfrm>
        <a:off x="244869" y="2928414"/>
        <a:ext cx="1860816" cy="1089376"/>
      </dsp:txXfrm>
    </dsp:sp>
    <dsp:sp modelId="{6E293793-800D-4CFD-9E26-6E50F22D3A9F}">
      <dsp:nvSpPr>
        <dsp:cNvPr id="0" name=""/>
        <dsp:cNvSpPr/>
      </dsp:nvSpPr>
      <dsp:spPr>
        <a:xfrm rot="16200000">
          <a:off x="2447792" y="2368798"/>
          <a:ext cx="1437169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B76E-2E06-4A1F-9343-B75CEE142557}">
      <dsp:nvSpPr>
        <dsp:cNvPr id="0" name=""/>
        <dsp:cNvSpPr/>
      </dsp:nvSpPr>
      <dsp:spPr>
        <a:xfrm>
          <a:off x="2776016" y="2894522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ML analysis </a:t>
          </a:r>
          <a:r>
            <a:rPr lang="nl-NL" sz="2200" kern="1200" dirty="0" err="1" smtClean="0"/>
            <a:t>sequences</a:t>
          </a:r>
          <a:endParaRPr lang="en-GB" sz="2200" kern="1200" dirty="0"/>
        </a:p>
      </dsp:txBody>
      <dsp:txXfrm>
        <a:off x="2809908" y="2928414"/>
        <a:ext cx="1860816" cy="1089376"/>
      </dsp:txXfrm>
    </dsp:sp>
    <dsp:sp modelId="{D80DECB8-6347-42A8-B227-C695BF5051D4}">
      <dsp:nvSpPr>
        <dsp:cNvPr id="0" name=""/>
        <dsp:cNvSpPr/>
      </dsp:nvSpPr>
      <dsp:spPr>
        <a:xfrm rot="16200000">
          <a:off x="2447792" y="922347"/>
          <a:ext cx="1437169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3A7C1-0BC2-4A26-AC78-EA6FD13DC6F5}">
      <dsp:nvSpPr>
        <dsp:cNvPr id="0" name=""/>
        <dsp:cNvSpPr/>
      </dsp:nvSpPr>
      <dsp:spPr>
        <a:xfrm>
          <a:off x="2776016" y="1448072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Root tree</a:t>
          </a:r>
          <a:endParaRPr lang="en-GB" sz="2200" kern="1200" dirty="0"/>
        </a:p>
      </dsp:txBody>
      <dsp:txXfrm>
        <a:off x="2809908" y="1481964"/>
        <a:ext cx="1860816" cy="1089376"/>
      </dsp:txXfrm>
    </dsp:sp>
    <dsp:sp modelId="{917DC826-E69A-4A92-AE99-8BB9E3FE0C3D}">
      <dsp:nvSpPr>
        <dsp:cNvPr id="0" name=""/>
        <dsp:cNvSpPr/>
      </dsp:nvSpPr>
      <dsp:spPr>
        <a:xfrm>
          <a:off x="3171017" y="199122"/>
          <a:ext cx="2555758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2A65A-55DB-4D94-9B2E-1573BE672D13}">
      <dsp:nvSpPr>
        <dsp:cNvPr id="0" name=""/>
        <dsp:cNvSpPr/>
      </dsp:nvSpPr>
      <dsp:spPr>
        <a:xfrm>
          <a:off x="2776016" y="1621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Format tree</a:t>
          </a:r>
          <a:endParaRPr lang="en-GB" sz="2200" kern="1200" dirty="0"/>
        </a:p>
      </dsp:txBody>
      <dsp:txXfrm>
        <a:off x="2809908" y="35513"/>
        <a:ext cx="1860816" cy="1089376"/>
      </dsp:txXfrm>
    </dsp:sp>
    <dsp:sp modelId="{3DF4C0BF-7EF6-4172-8B1A-16FF60CBD903}">
      <dsp:nvSpPr>
        <dsp:cNvPr id="0" name=""/>
        <dsp:cNvSpPr/>
      </dsp:nvSpPr>
      <dsp:spPr>
        <a:xfrm rot="5400000">
          <a:off x="5012831" y="922347"/>
          <a:ext cx="1437169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876B5-D4A2-4F68-996B-B2FEF1E10D73}">
      <dsp:nvSpPr>
        <dsp:cNvPr id="0" name=""/>
        <dsp:cNvSpPr/>
      </dsp:nvSpPr>
      <dsp:spPr>
        <a:xfrm>
          <a:off x="5341055" y="1621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err="1" smtClean="0"/>
            <a:t>Repeat</a:t>
          </a:r>
          <a:r>
            <a:rPr lang="nl-NL" sz="2200" kern="1200" dirty="0" smtClean="0"/>
            <a:t> </a:t>
          </a:r>
          <a:r>
            <a:rPr lang="nl-NL" sz="2200" kern="1200" dirty="0" err="1" smtClean="0"/>
            <a:t>for</a:t>
          </a:r>
          <a:r>
            <a:rPr lang="nl-NL" sz="2200" kern="1200" dirty="0" smtClean="0"/>
            <a:t> </a:t>
          </a:r>
          <a:r>
            <a:rPr lang="nl-NL" sz="2200" kern="1200" dirty="0" err="1" smtClean="0"/>
            <a:t>every</a:t>
          </a:r>
          <a:r>
            <a:rPr lang="nl-NL" sz="2200" kern="1200" dirty="0" smtClean="0"/>
            <a:t> marker</a:t>
          </a:r>
          <a:endParaRPr lang="en-GB" sz="2200" kern="1200" dirty="0"/>
        </a:p>
      </dsp:txBody>
      <dsp:txXfrm>
        <a:off x="5374947" y="35513"/>
        <a:ext cx="1860816" cy="1089376"/>
      </dsp:txXfrm>
    </dsp:sp>
    <dsp:sp modelId="{DE612895-5DB3-4309-A6BD-B7E4B6D77738}">
      <dsp:nvSpPr>
        <dsp:cNvPr id="0" name=""/>
        <dsp:cNvSpPr/>
      </dsp:nvSpPr>
      <dsp:spPr>
        <a:xfrm rot="5428708">
          <a:off x="5005988" y="2369609"/>
          <a:ext cx="1438841" cy="17357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57E14-87E9-4B67-BF51-AA8B49F3E5DF}">
      <dsp:nvSpPr>
        <dsp:cNvPr id="0" name=""/>
        <dsp:cNvSpPr/>
      </dsp:nvSpPr>
      <dsp:spPr>
        <a:xfrm>
          <a:off x="5341055" y="1448072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err="1" smtClean="0"/>
            <a:t>Concatenate</a:t>
          </a:r>
          <a:r>
            <a:rPr lang="nl-NL" sz="2200" kern="1200" dirty="0" smtClean="0"/>
            <a:t> </a:t>
          </a:r>
          <a:r>
            <a:rPr lang="nl-NL" sz="2200" kern="1200" dirty="0" err="1" smtClean="0"/>
            <a:t>sequences</a:t>
          </a:r>
          <a:endParaRPr lang="en-GB" sz="2200" kern="1200" dirty="0"/>
        </a:p>
      </dsp:txBody>
      <dsp:txXfrm>
        <a:off x="5374947" y="1481964"/>
        <a:ext cx="1860816" cy="1089376"/>
      </dsp:txXfrm>
    </dsp:sp>
    <dsp:sp modelId="{473E3605-861A-4652-A998-6C8C6D9283CD}">
      <dsp:nvSpPr>
        <dsp:cNvPr id="0" name=""/>
        <dsp:cNvSpPr/>
      </dsp:nvSpPr>
      <dsp:spPr>
        <a:xfrm>
          <a:off x="5329040" y="2896144"/>
          <a:ext cx="1928600" cy="1157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200" kern="1200" dirty="0" smtClean="0"/>
            <a:t>Make </a:t>
          </a:r>
          <a:r>
            <a:rPr lang="nl-NL" sz="2200" kern="1200" dirty="0" err="1" smtClean="0"/>
            <a:t>concatenated</a:t>
          </a:r>
          <a:r>
            <a:rPr lang="nl-NL" sz="2200" kern="1200" dirty="0" smtClean="0"/>
            <a:t> tree</a:t>
          </a:r>
          <a:endParaRPr lang="en-GB" sz="2200" kern="1200" dirty="0"/>
        </a:p>
      </dsp:txBody>
      <dsp:txXfrm>
        <a:off x="5362932" y="2930036"/>
        <a:ext cx="1860816" cy="108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8E34E-7620-4263-8FFB-D4911D15EE54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88F0-5A71-45FE-960A-4BD6A3E6C2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27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Edirect</a:t>
            </a:r>
            <a:r>
              <a:rPr lang="nl-NL" dirty="0" smtClean="0"/>
              <a:t>: </a:t>
            </a:r>
            <a:r>
              <a:rPr lang="nl-NL" dirty="0" err="1" smtClean="0"/>
              <a:t>retrieve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internet</a:t>
            </a:r>
          </a:p>
          <a:p>
            <a:r>
              <a:rPr lang="nl-NL" baseline="0" dirty="0" smtClean="0"/>
              <a:t>For species 1</a:t>
            </a:r>
          </a:p>
          <a:p>
            <a:r>
              <a:rPr lang="nl-NL" baseline="0" dirty="0" smtClean="0"/>
              <a:t>	check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sequences</a:t>
            </a:r>
            <a:endParaRPr lang="nl-NL" baseline="0" dirty="0" smtClean="0"/>
          </a:p>
          <a:p>
            <a:r>
              <a:rPr lang="nl-NL" baseline="0" dirty="0" err="1" smtClean="0"/>
              <a:t>Fuse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chapter</a:t>
            </a:r>
            <a:r>
              <a:rPr lang="nl-NL" baseline="0" dirty="0" smtClean="0"/>
              <a:t> 11)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sequences</a:t>
            </a:r>
            <a:r>
              <a:rPr lang="nl-NL" baseline="0" dirty="0" smtClean="0"/>
              <a:t> per species </a:t>
            </a:r>
            <a:r>
              <a:rPr lang="nl-NL" baseline="0" dirty="0" err="1" smtClean="0"/>
              <a:t>together</a:t>
            </a:r>
            <a:endParaRPr lang="nl-NL" baseline="0" dirty="0" smtClean="0"/>
          </a:p>
          <a:p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give</a:t>
            </a:r>
            <a:r>
              <a:rPr lang="nl-NL" baseline="0" dirty="0" smtClean="0"/>
              <a:t> information: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How </a:t>
            </a:r>
            <a:r>
              <a:rPr lang="nl-NL" baseline="0" dirty="0" err="1" smtClean="0"/>
              <a:t>many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sequences</a:t>
            </a:r>
            <a:endParaRPr lang="nl-NL" baseline="0" dirty="0" smtClean="0"/>
          </a:p>
          <a:p>
            <a:pPr marL="171450" indent="-171450">
              <a:buFontTx/>
              <a:buChar char="-"/>
            </a:pPr>
            <a:r>
              <a:rPr lang="nl-NL" baseline="0" dirty="0" smtClean="0"/>
              <a:t>How </a:t>
            </a:r>
            <a:r>
              <a:rPr lang="nl-NL" baseline="0" dirty="0" err="1" smtClean="0"/>
              <a:t>many</a:t>
            </a:r>
            <a:r>
              <a:rPr lang="nl-NL" baseline="0" dirty="0" smtClean="0"/>
              <a:t> species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88F0-5A71-45FE-960A-4BD6A3E6C2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1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4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48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62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7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7B47-CB25-4746-A5C9-55960B765443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74CC-BD74-44C1-A3AD-D2410EBA3E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1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9144000" cy="5192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60626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Phylogenetic trees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4090039"/>
            <a:ext cx="6858000" cy="1102310"/>
          </a:xfrm>
        </p:spPr>
        <p:txBody>
          <a:bodyPr>
            <a:normAutofit/>
          </a:bodyPr>
          <a:lstStyle/>
          <a:p>
            <a:r>
              <a:rPr lang="nl-NL" sz="1800" dirty="0" smtClean="0">
                <a:solidFill>
                  <a:schemeClr val="bg2">
                    <a:lumMod val="10000"/>
                  </a:schemeClr>
                </a:solidFill>
              </a:rPr>
              <a:t>Onno den Boon</a:t>
            </a:r>
          </a:p>
          <a:p>
            <a:r>
              <a:rPr lang="nl-NL" sz="1800" dirty="0" smtClean="0">
                <a:solidFill>
                  <a:schemeClr val="bg2">
                    <a:lumMod val="10000"/>
                  </a:schemeClr>
                </a:solidFill>
              </a:rPr>
              <a:t>Luna van der Loos</a:t>
            </a:r>
            <a:endParaRPr lang="en-GB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225842" y="2848226"/>
            <a:ext cx="5017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effect of concatenating multiple markers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548" y="5356944"/>
            <a:ext cx="1687756" cy="14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9144000" cy="11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Concatenation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88" y="3008038"/>
            <a:ext cx="1687756" cy="1479758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44" y="4562590"/>
            <a:ext cx="1687756" cy="147975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78" y="1618444"/>
            <a:ext cx="1687756" cy="1479758"/>
          </a:xfrm>
          <a:prstGeom prst="rect">
            <a:avLst/>
          </a:prstGeom>
        </p:spPr>
      </p:pic>
      <p:sp>
        <p:nvSpPr>
          <p:cNvPr id="17" name="PIJL-RECHTS 16"/>
          <p:cNvSpPr/>
          <p:nvPr/>
        </p:nvSpPr>
        <p:spPr>
          <a:xfrm>
            <a:off x="3106932" y="3805566"/>
            <a:ext cx="1822420" cy="15683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IJL-RECHTS 18"/>
          <p:cNvSpPr/>
          <p:nvPr/>
        </p:nvSpPr>
        <p:spPr>
          <a:xfrm>
            <a:off x="2895408" y="2651238"/>
            <a:ext cx="857768" cy="122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IJL-RECHTS 19"/>
          <p:cNvSpPr/>
          <p:nvPr/>
        </p:nvSpPr>
        <p:spPr>
          <a:xfrm>
            <a:off x="5055287" y="5011276"/>
            <a:ext cx="1072244" cy="1598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ep 20"/>
          <p:cNvGrpSpPr/>
          <p:nvPr/>
        </p:nvGrpSpPr>
        <p:grpSpPr>
          <a:xfrm>
            <a:off x="628641" y="2486657"/>
            <a:ext cx="2083019" cy="536028"/>
            <a:chOff x="628650" y="2501462"/>
            <a:chExt cx="2083019" cy="536028"/>
          </a:xfrm>
        </p:grpSpPr>
        <p:sp>
          <p:nvSpPr>
            <p:cNvPr id="5" name="Rechthoek 4"/>
            <p:cNvSpPr/>
            <p:nvPr/>
          </p:nvSpPr>
          <p:spPr>
            <a:xfrm>
              <a:off x="628650" y="2501462"/>
              <a:ext cx="2083019" cy="53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950200" y="2603436"/>
              <a:ext cx="143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Marker 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ep 23"/>
          <p:cNvGrpSpPr/>
          <p:nvPr/>
        </p:nvGrpSpPr>
        <p:grpSpPr>
          <a:xfrm>
            <a:off x="628641" y="3615969"/>
            <a:ext cx="2083019" cy="536028"/>
            <a:chOff x="628650" y="3537552"/>
            <a:chExt cx="2083019" cy="536028"/>
          </a:xfrm>
        </p:grpSpPr>
        <p:sp>
          <p:nvSpPr>
            <p:cNvPr id="6" name="Rechthoek 5"/>
            <p:cNvSpPr/>
            <p:nvPr/>
          </p:nvSpPr>
          <p:spPr>
            <a:xfrm>
              <a:off x="628650" y="3537552"/>
              <a:ext cx="2083019" cy="536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kstvak 22"/>
            <p:cNvSpPr txBox="1"/>
            <p:nvPr/>
          </p:nvSpPr>
          <p:spPr>
            <a:xfrm>
              <a:off x="950199" y="3614088"/>
              <a:ext cx="143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Marker 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2711669" y="4815748"/>
            <a:ext cx="2083019" cy="536028"/>
            <a:chOff x="628650" y="3537552"/>
            <a:chExt cx="2083019" cy="536028"/>
          </a:xfrm>
        </p:grpSpPr>
        <p:sp>
          <p:nvSpPr>
            <p:cNvPr id="27" name="Rechthoek 26"/>
            <p:cNvSpPr/>
            <p:nvPr/>
          </p:nvSpPr>
          <p:spPr>
            <a:xfrm>
              <a:off x="628650" y="3537552"/>
              <a:ext cx="2083019" cy="536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950199" y="3614088"/>
              <a:ext cx="143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Marker 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ep 28"/>
          <p:cNvGrpSpPr/>
          <p:nvPr/>
        </p:nvGrpSpPr>
        <p:grpSpPr>
          <a:xfrm>
            <a:off x="628641" y="4815748"/>
            <a:ext cx="2083019" cy="536028"/>
            <a:chOff x="628650" y="2501462"/>
            <a:chExt cx="2083019" cy="536028"/>
          </a:xfrm>
        </p:grpSpPr>
        <p:sp>
          <p:nvSpPr>
            <p:cNvPr id="30" name="Rechthoek 29"/>
            <p:cNvSpPr/>
            <p:nvPr/>
          </p:nvSpPr>
          <p:spPr>
            <a:xfrm>
              <a:off x="628650" y="2501462"/>
              <a:ext cx="2083019" cy="536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950200" y="2603436"/>
              <a:ext cx="143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Marker 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29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9144000" cy="11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429" y="88399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Goal: </a:t>
            </a:r>
            <a:r>
              <a:rPr lang="en-US" dirty="0" smtClean="0"/>
              <a:t>comparing</a:t>
            </a:r>
            <a:r>
              <a:rPr lang="en-US" dirty="0" smtClean="0"/>
              <a:t> </a:t>
            </a:r>
            <a:r>
              <a:rPr lang="en-US" dirty="0" smtClean="0"/>
              <a:t>phylogenetic </a:t>
            </a:r>
            <a:r>
              <a:rPr lang="en-US" dirty="0" smtClean="0"/>
              <a:t>tree based on multiple markers vs. trees based on single markers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Basic requirements: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 smtClean="0"/>
              <a:t>.fasta files 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Maximum likelihood analysis</a:t>
            </a:r>
          </a:p>
          <a:p>
            <a:pPr lvl="1"/>
            <a:r>
              <a:rPr lang="en-US" dirty="0"/>
              <a:t>Save the </a:t>
            </a:r>
            <a:r>
              <a:rPr lang="en-US" dirty="0" smtClean="0"/>
              <a:t>tree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502361"/>
            <a:ext cx="7886700" cy="4351338"/>
          </a:xfrm>
        </p:spPr>
        <p:txBody>
          <a:bodyPr/>
          <a:lstStyle/>
          <a:p>
            <a:r>
              <a:rPr lang="en-US" b="1" dirty="0" smtClean="0"/>
              <a:t>Plan:</a:t>
            </a:r>
            <a:endParaRPr lang="en-US" dirty="0" smtClean="0"/>
          </a:p>
          <a:p>
            <a:pPr lvl="1"/>
            <a:r>
              <a:rPr lang="en-US" dirty="0" smtClean="0"/>
              <a:t>Number of species: ± 30</a:t>
            </a:r>
          </a:p>
          <a:p>
            <a:pPr lvl="1"/>
            <a:r>
              <a:rPr lang="en-US" dirty="0" smtClean="0"/>
              <a:t>Multiple markers per species: 5 markers</a:t>
            </a:r>
            <a:endParaRPr lang="en-US" dirty="0"/>
          </a:p>
          <a:p>
            <a:pPr lvl="1"/>
            <a:r>
              <a:rPr lang="en-US" dirty="0"/>
              <a:t>Rooted tree </a:t>
            </a:r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/>
              <a:t>Nice lay-out (at least acceptable)</a:t>
            </a:r>
          </a:p>
          <a:p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0" y="0"/>
            <a:ext cx="9144000" cy="11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44429" y="8839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Detailed plan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27" y="2877728"/>
            <a:ext cx="3012157" cy="37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0"/>
            <a:ext cx="9144000" cy="11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1437"/>
            <a:ext cx="7886700" cy="1325563"/>
          </a:xfrm>
        </p:spPr>
        <p:txBody>
          <a:bodyPr/>
          <a:lstStyle/>
          <a:p>
            <a:r>
              <a:rPr lang="nl-NL" b="1" dirty="0" smtClean="0">
                <a:solidFill>
                  <a:schemeClr val="bg1"/>
                </a:solidFill>
              </a:rPr>
              <a:t>Workflow</a:t>
            </a:r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6190805"/>
              </p:ext>
            </p:extLst>
          </p:nvPr>
        </p:nvGraphicFramePr>
        <p:xfrm>
          <a:off x="1034716" y="1397000"/>
          <a:ext cx="7480634" cy="405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fgeronde rechthoek 5"/>
          <p:cNvSpPr/>
          <p:nvPr/>
        </p:nvSpPr>
        <p:spPr>
          <a:xfrm>
            <a:off x="1179094" y="5668210"/>
            <a:ext cx="7050505" cy="985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/>
          <p:cNvSpPr txBox="1"/>
          <p:nvPr/>
        </p:nvSpPr>
        <p:spPr>
          <a:xfrm>
            <a:off x="1249780" y="5945392"/>
            <a:ext cx="7050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 smtClean="0">
                <a:solidFill>
                  <a:schemeClr val="bg1"/>
                </a:solidFill>
              </a:rPr>
              <a:t>Compare</a:t>
            </a:r>
            <a:r>
              <a:rPr lang="nl-NL" sz="2200" dirty="0" smtClean="0">
                <a:solidFill>
                  <a:schemeClr val="bg1"/>
                </a:solidFill>
              </a:rPr>
              <a:t> </a:t>
            </a:r>
            <a:r>
              <a:rPr lang="nl-NL" sz="2200" dirty="0" err="1" smtClean="0">
                <a:solidFill>
                  <a:schemeClr val="bg1"/>
                </a:solidFill>
              </a:rPr>
              <a:t>concatenated</a:t>
            </a:r>
            <a:r>
              <a:rPr lang="nl-NL" sz="2200" dirty="0" smtClean="0">
                <a:solidFill>
                  <a:schemeClr val="bg1"/>
                </a:solidFill>
              </a:rPr>
              <a:t> </a:t>
            </a:r>
            <a:r>
              <a:rPr lang="nl-NL" sz="2200" dirty="0" err="1" smtClean="0">
                <a:solidFill>
                  <a:schemeClr val="bg1"/>
                </a:solidFill>
              </a:rPr>
              <a:t>sequence</a:t>
            </a:r>
            <a:r>
              <a:rPr lang="nl-NL" sz="2200" dirty="0" smtClean="0">
                <a:solidFill>
                  <a:schemeClr val="bg1"/>
                </a:solidFill>
              </a:rPr>
              <a:t> vs. single marker trees</a:t>
            </a:r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123</Words>
  <Application>Microsoft Office PowerPoint</Application>
  <PresentationFormat>Diavoorstelling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Phylogenetic trees</vt:lpstr>
      <vt:lpstr>Concatenation</vt:lpstr>
      <vt:lpstr>Goal</vt:lpstr>
      <vt:lpstr>PowerPoint-presentatie</vt:lpstr>
      <vt:lpstr>Workflow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Luna van der Loos</dc:creator>
  <cp:lastModifiedBy>Luna van der Loos</cp:lastModifiedBy>
  <cp:revision>12</cp:revision>
  <dcterms:created xsi:type="dcterms:W3CDTF">2016-01-21T14:59:38Z</dcterms:created>
  <dcterms:modified xsi:type="dcterms:W3CDTF">2016-01-21T17:27:18Z</dcterms:modified>
</cp:coreProperties>
</file>