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72" r:id="rId4"/>
    <p:sldId id="273" r:id="rId5"/>
    <p:sldId id="274" r:id="rId6"/>
    <p:sldId id="264" r:id="rId7"/>
    <p:sldId id="266" r:id="rId8"/>
    <p:sldId id="270" r:id="rId9"/>
    <p:sldId id="265" r:id="rId10"/>
    <p:sldId id="275" r:id="rId11"/>
    <p:sldId id="27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5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2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4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23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0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5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53B918-D857-444D-9D36-BD202A5B3F3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lleges.usnews.rankingsandreviews.com/best-colleges/university-of-oklahoma-31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Tag Up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Emily, JJ, </a:t>
            </a:r>
            <a:r>
              <a:rPr lang="en-US" sz="4000" dirty="0">
                <a:latin typeface="+mj-lt"/>
              </a:rPr>
              <a:t>D</a:t>
            </a:r>
            <a:r>
              <a:rPr lang="en-US" sz="4000" dirty="0" smtClean="0">
                <a:latin typeface="+mj-lt"/>
              </a:rPr>
              <a:t>avid, </a:t>
            </a:r>
            <a:r>
              <a:rPr lang="en-US" sz="4000" dirty="0">
                <a:latin typeface="+mj-lt"/>
              </a:rPr>
              <a:t>A</a:t>
            </a:r>
            <a:r>
              <a:rPr lang="en-US" sz="4000" dirty="0" smtClean="0">
                <a:latin typeface="+mj-lt"/>
              </a:rPr>
              <a:t>drienne, Troy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9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Completed (Research)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Research how and whether our app would affect retention rates at OU.</a:t>
            </a:r>
          </a:p>
          <a:p>
            <a:r>
              <a:rPr lang="en-US" dirty="0"/>
              <a:t>Created a survey to get public opinion of certain aspects of our app (not yet distributed).</a:t>
            </a:r>
          </a:p>
        </p:txBody>
      </p:sp>
    </p:spTree>
    <p:extLst>
      <p:ext uri="{BB962C8B-B14F-4D97-AF65-F5344CB8AC3E}">
        <p14:creationId xmlns:p14="http://schemas.microsoft.com/office/powerpoint/2010/main" val="17761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Finish fragments for UI.</a:t>
            </a:r>
          </a:p>
          <a:p>
            <a:r>
              <a:rPr lang="en-US" dirty="0"/>
              <a:t>Improve on layout and structure of UI.</a:t>
            </a:r>
          </a:p>
          <a:p>
            <a:r>
              <a:rPr lang="en-US" dirty="0"/>
              <a:t>Distribute surveys.</a:t>
            </a:r>
          </a:p>
          <a:p>
            <a:r>
              <a:rPr lang="en-US" dirty="0"/>
              <a:t>Implement algorithm (backend).</a:t>
            </a:r>
          </a:p>
          <a:p>
            <a:r>
              <a:rPr lang="en-US" dirty="0"/>
              <a:t>Continue to work on server.</a:t>
            </a:r>
          </a:p>
        </p:txBody>
      </p:sp>
    </p:spTree>
    <p:extLst>
      <p:ext uri="{BB962C8B-B14F-4D97-AF65-F5344CB8AC3E}">
        <p14:creationId xmlns:p14="http://schemas.microsoft.com/office/powerpoint/2010/main" val="10426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colleges.usnews.rankingsandreviews.com/best-colleges/university-of-oklahoma-3184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to U.S. News &amp; World Report, as of 2014, the University of Oklahoma’s average freshman retention rate is at </a:t>
            </a:r>
            <a:r>
              <a:rPr lang="en-US"/>
              <a:t>84.5</a:t>
            </a:r>
            <a:r>
              <a:rPr lang="en-US" smtClean="0"/>
              <a:t>% </a:t>
            </a:r>
            <a:r>
              <a:rPr lang="en-US" dirty="0"/>
              <a:t>(</a:t>
            </a:r>
            <a:r>
              <a:rPr lang="en-US" dirty="0" smtClean="0"/>
              <a:t>usnews.com). </a:t>
            </a:r>
          </a:p>
          <a:p>
            <a:r>
              <a:rPr lang="en-US" dirty="0" smtClean="0"/>
              <a:t>Approx. 28,966 students attended OU in 2015. That </a:t>
            </a:r>
            <a:r>
              <a:rPr lang="en-US" dirty="0"/>
              <a:t>means around </a:t>
            </a:r>
            <a:r>
              <a:rPr lang="en-US" dirty="0" smtClean="0"/>
              <a:t>4490 students dropped out last year. </a:t>
            </a:r>
            <a:r>
              <a:rPr lang="en-US" dirty="0"/>
              <a:t>(15.5% of </a:t>
            </a:r>
            <a:r>
              <a:rPr lang="en-US" dirty="0" smtClean="0"/>
              <a:t>28,966).</a:t>
            </a:r>
          </a:p>
          <a:p>
            <a:r>
              <a:rPr lang="en-US" dirty="0" smtClean="0"/>
              <a:t>Students </a:t>
            </a:r>
            <a:r>
              <a:rPr lang="en-US" dirty="0"/>
              <a:t>feel intimidated to reach out to new </a:t>
            </a:r>
            <a:r>
              <a:rPr lang="en-US" dirty="0" smtClean="0"/>
              <a:t>people.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Students are </a:t>
            </a:r>
            <a:r>
              <a:rPr lang="en-US" dirty="0"/>
              <a:t>reluctant to talk with </a:t>
            </a:r>
            <a:r>
              <a:rPr lang="en-US" dirty="0" smtClean="0"/>
              <a:t>strangers.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Students </a:t>
            </a:r>
            <a:r>
              <a:rPr lang="en-US" dirty="0">
                <a:sym typeface="Wingdings" panose="05000000000000000000" pitchFamily="2" charset="2"/>
              </a:rPr>
              <a:t>are too </a:t>
            </a:r>
            <a:r>
              <a:rPr lang="en-US" dirty="0" smtClean="0">
                <a:sym typeface="Wingdings" panose="05000000000000000000" pitchFamily="2" charset="2"/>
              </a:rPr>
              <a:t>busy.</a:t>
            </a:r>
          </a:p>
        </p:txBody>
      </p:sp>
    </p:spTree>
    <p:extLst>
      <p:ext uri="{BB962C8B-B14F-4D97-AF65-F5344CB8AC3E}">
        <p14:creationId xmlns:p14="http://schemas.microsoft.com/office/powerpoint/2010/main" val="6435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Tag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Tag Up is an app designed to facilitate the connection of students to peers with similar interests by setting up lunch meetings in groups of 3-5 based on details provided in the profile.</a:t>
            </a:r>
          </a:p>
          <a:p>
            <a:r>
              <a:rPr lang="en-US" dirty="0"/>
              <a:t>User must sign in with OU 4x4 (for privacy and safety reasons).</a:t>
            </a:r>
          </a:p>
          <a:p>
            <a:r>
              <a:rPr lang="en-US" dirty="0"/>
              <a:t>User creates a profile consisting of name, major, year, lunchtime availability, and interests. </a:t>
            </a:r>
          </a:p>
          <a:p>
            <a:r>
              <a:rPr lang="en-US" dirty="0"/>
              <a:t>User fills out a short personality questionnaire to better match them with people they would be compatible with.</a:t>
            </a:r>
          </a:p>
          <a:p>
            <a:r>
              <a:rPr lang="en-US" b="1" dirty="0"/>
              <a:t>App sorts users into groups of 3-5 and sets a date, location, and time for the meeting.</a:t>
            </a:r>
          </a:p>
        </p:txBody>
      </p:sp>
    </p:spTree>
    <p:extLst>
      <p:ext uri="{BB962C8B-B14F-4D97-AF65-F5344CB8AC3E}">
        <p14:creationId xmlns:p14="http://schemas.microsoft.com/office/powerpoint/2010/main" val="299231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 email verification.</a:t>
            </a:r>
          </a:p>
          <a:p>
            <a:r>
              <a:rPr lang="en-US" dirty="0"/>
              <a:t>Campus </a:t>
            </a:r>
            <a:r>
              <a:rPr lang="en-US" dirty="0" smtClean="0"/>
              <a:t>map</a:t>
            </a:r>
            <a:r>
              <a:rPr lang="en-US" dirty="0"/>
              <a:t>.</a:t>
            </a:r>
          </a:p>
          <a:p>
            <a:r>
              <a:rPr lang="en-US" dirty="0"/>
              <a:t>Links to other social media sites.</a:t>
            </a:r>
          </a:p>
          <a:p>
            <a:r>
              <a:rPr lang="en-US" dirty="0"/>
              <a:t>Group messaging.</a:t>
            </a:r>
          </a:p>
          <a:p>
            <a:r>
              <a:rPr lang="en-US" dirty="0"/>
              <a:t>Usage of internal GPS device to search for users nearby.</a:t>
            </a:r>
          </a:p>
          <a:p>
            <a:r>
              <a:rPr lang="en-US" dirty="0"/>
              <a:t>Reporting (if no-show or other reason).</a:t>
            </a:r>
          </a:p>
          <a:p>
            <a:r>
              <a:rPr lang="en-US" dirty="0"/>
              <a:t>Coupons (cooperating with campus restaurants).</a:t>
            </a:r>
          </a:p>
        </p:txBody>
      </p:sp>
    </p:spTree>
    <p:extLst>
      <p:ext uri="{BB962C8B-B14F-4D97-AF65-F5344CB8AC3E}">
        <p14:creationId xmlns:p14="http://schemas.microsoft.com/office/powerpoint/2010/main" val="33126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feel intimidated to reach out to new people. </a:t>
            </a:r>
            <a:r>
              <a:rPr lang="en-US" dirty="0">
                <a:sym typeface="Wingdings" panose="05000000000000000000" pitchFamily="2" charset="2"/>
              </a:rPr>
              <a:t> Tag Up automatically groups them </a:t>
            </a:r>
            <a:r>
              <a:rPr lang="en-US" dirty="0" smtClean="0">
                <a:sym typeface="Wingdings" panose="05000000000000000000" pitchFamily="2" charset="2"/>
              </a:rPr>
              <a:t>up by info given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dirty="0" smtClean="0">
                <a:sym typeface="Wingdings" panose="05000000000000000000" pitchFamily="2" charset="2"/>
              </a:rPr>
              <a:t>figures out a perfect lunch </a:t>
            </a:r>
            <a:r>
              <a:rPr lang="en-US" dirty="0">
                <a:sym typeface="Wingdings" panose="05000000000000000000" pitchFamily="2" charset="2"/>
              </a:rPr>
              <a:t>meeting.</a:t>
            </a:r>
          </a:p>
          <a:p>
            <a:r>
              <a:rPr lang="en-US" dirty="0">
                <a:sym typeface="Wingdings" panose="05000000000000000000" pitchFamily="2" charset="2"/>
              </a:rPr>
              <a:t>Students are </a:t>
            </a:r>
            <a:r>
              <a:rPr lang="en-US" dirty="0"/>
              <a:t>reluctant to talk with strangers. </a:t>
            </a:r>
            <a:r>
              <a:rPr lang="en-US" dirty="0">
                <a:sym typeface="Wingdings" panose="05000000000000000000" pitchFamily="2" charset="2"/>
              </a:rPr>
              <a:t> Tag Up matches </a:t>
            </a:r>
            <a:r>
              <a:rPr lang="en-US" dirty="0" smtClean="0">
                <a:sym typeface="Wingdings" panose="05000000000000000000" pitchFamily="2" charset="2"/>
              </a:rPr>
              <a:t>students </a:t>
            </a:r>
            <a:r>
              <a:rPr lang="en-US" dirty="0">
                <a:sym typeface="Wingdings" panose="05000000000000000000" pitchFamily="2" charset="2"/>
              </a:rPr>
              <a:t>with people </a:t>
            </a:r>
            <a:r>
              <a:rPr lang="en-US" dirty="0" smtClean="0">
                <a:sym typeface="Wingdings" panose="05000000000000000000" pitchFamily="2" charset="2"/>
              </a:rPr>
              <a:t>that have </a:t>
            </a:r>
            <a:r>
              <a:rPr lang="en-US" dirty="0">
                <a:sym typeface="Wingdings" panose="05000000000000000000" pitchFamily="2" charset="2"/>
              </a:rPr>
              <a:t>common interests and </a:t>
            </a:r>
            <a:r>
              <a:rPr lang="en-US" dirty="0" smtClean="0">
                <a:sym typeface="Wingdings" panose="05000000000000000000" pitchFamily="2" charset="2"/>
              </a:rPr>
              <a:t>personalities.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Students are too busy.  Tag Up matches them based on free </a:t>
            </a:r>
            <a:r>
              <a:rPr lang="en-US" dirty="0" smtClean="0">
                <a:sym typeface="Wingdings" panose="05000000000000000000" pitchFamily="2" charset="2"/>
              </a:rPr>
              <a:t>time.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Lasting connections are what make a difference.  Tag Up encourages follow-up meetings.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13" y="826745"/>
            <a:ext cx="8596668" cy="1320800"/>
          </a:xfrm>
        </p:spPr>
        <p:txBody>
          <a:bodyPr/>
          <a:lstStyle/>
          <a:p>
            <a:r>
              <a:rPr lang="en-US" dirty="0" smtClean="0"/>
              <a:t>Completed (Navigable UI)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46" y="2473496"/>
            <a:ext cx="2129126" cy="353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5" y="2474564"/>
            <a:ext cx="2175127" cy="3532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92" y="2474563"/>
            <a:ext cx="2151270" cy="353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62" y="2470296"/>
            <a:ext cx="2127019" cy="35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2453951"/>
            <a:ext cx="2075841" cy="324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45" y="2491273"/>
            <a:ext cx="1911365" cy="3209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86" y="2453951"/>
            <a:ext cx="1731366" cy="328437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7435" y="789424"/>
            <a:ext cx="8596668" cy="1320800"/>
          </a:xfrm>
        </p:spPr>
        <p:txBody>
          <a:bodyPr/>
          <a:lstStyle/>
          <a:p>
            <a:r>
              <a:rPr lang="en-US" dirty="0"/>
              <a:t>Completed </a:t>
            </a:r>
            <a:r>
              <a:rPr lang="en-US" dirty="0" smtClean="0"/>
              <a:t>(Navigable 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(Navigable UI)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48" y="2517682"/>
            <a:ext cx="2232998" cy="343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9" y="2517683"/>
            <a:ext cx="3719967" cy="343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60" y="2517682"/>
            <a:ext cx="2466075" cy="343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659" y="89528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Completed </a:t>
            </a:r>
            <a:r>
              <a:rPr lang="en-US" dirty="0" smtClean="0"/>
              <a:t>(Basic Server Connection)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82" y="2598887"/>
            <a:ext cx="2985490" cy="3302717"/>
          </a:xfrm>
        </p:spPr>
        <p:txBody>
          <a:bodyPr>
            <a:normAutofit/>
          </a:bodyPr>
          <a:lstStyle/>
          <a:p>
            <a:r>
              <a:rPr lang="en-US" dirty="0" smtClean="0"/>
              <a:t>Chose a server.</a:t>
            </a:r>
          </a:p>
          <a:p>
            <a:r>
              <a:rPr lang="en-US" dirty="0"/>
              <a:t>B</a:t>
            </a:r>
            <a:r>
              <a:rPr lang="en-US" dirty="0" smtClean="0"/>
              <a:t>egan connecting app to the server. </a:t>
            </a:r>
          </a:p>
          <a:p>
            <a:r>
              <a:rPr lang="en-US" dirty="0" smtClean="0"/>
              <a:t>Programmed a model of how our network will interact.</a:t>
            </a:r>
            <a:endParaRPr lang="en-US" dirty="0"/>
          </a:p>
        </p:txBody>
      </p:sp>
      <p:pic>
        <p:nvPicPr>
          <p:cNvPr id="2050" name="Picture 2" descr="C:\Users\yang2180\Downloads\Tag Up - Gamesparks Screenshot - 2015-11-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3"/>
          <a:stretch/>
        </p:blipFill>
        <p:spPr bwMode="auto">
          <a:xfrm>
            <a:off x="4357396" y="2491579"/>
            <a:ext cx="6444616" cy="35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0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827</TotalTime>
  <Words>435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Tag Up</vt:lpstr>
      <vt:lpstr>Problem</vt:lpstr>
      <vt:lpstr>What is Tag Up?</vt:lpstr>
      <vt:lpstr>Additional Functions</vt:lpstr>
      <vt:lpstr>Solution</vt:lpstr>
      <vt:lpstr>Completed (Navigable UI)</vt:lpstr>
      <vt:lpstr>Completed (Navigable UI)</vt:lpstr>
      <vt:lpstr>Completed (Navigable UI)</vt:lpstr>
      <vt:lpstr>Completed (Basic Server Connection)</vt:lpstr>
      <vt:lpstr>Completed (Research)</vt:lpstr>
      <vt:lpstr>To Do:</vt:lpstr>
      <vt:lpstr>Sources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Buddi</dc:title>
  <dc:creator>Adrienne Yang</dc:creator>
  <cp:lastModifiedBy>Emily Black</cp:lastModifiedBy>
  <cp:revision>62</cp:revision>
  <dcterms:created xsi:type="dcterms:W3CDTF">2015-09-24T14:14:01Z</dcterms:created>
  <dcterms:modified xsi:type="dcterms:W3CDTF">2016-01-26T21:33:59Z</dcterms:modified>
</cp:coreProperties>
</file>