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656" y="38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6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6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4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57699" y="457200"/>
            <a:ext cx="3305636" cy="2076740"/>
            <a:chOff x="5486400" y="1805225"/>
            <a:chExt cx="3305636" cy="20767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0" y="1805225"/>
              <a:ext cx="3305636" cy="2076740"/>
            </a:xfrm>
            <a:prstGeom prst="rect">
              <a:avLst/>
            </a:prstGeom>
          </p:spPr>
        </p:pic>
        <p:sp>
          <p:nvSpPr>
            <p:cNvPr id="6" name="Line Callout 2 5"/>
            <p:cNvSpPr/>
            <p:nvPr/>
          </p:nvSpPr>
          <p:spPr>
            <a:xfrm>
              <a:off x="7239000" y="2052769"/>
              <a:ext cx="1238250" cy="304800"/>
            </a:xfrm>
            <a:prstGeom prst="borderCallout2">
              <a:avLst>
                <a:gd name="adj1" fmla="val 45833"/>
                <a:gd name="adj2" fmla="val -3869"/>
                <a:gd name="adj3" fmla="val 47917"/>
                <a:gd name="adj4" fmla="val -8036"/>
                <a:gd name="adj5" fmla="val 99018"/>
                <a:gd name="adj6" fmla="val -5386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Keyword Suggestion</a:t>
              </a:r>
              <a:endParaRPr lang="en-US" sz="1000" dirty="0"/>
            </a:p>
          </p:txBody>
        </p:sp>
        <p:sp>
          <p:nvSpPr>
            <p:cNvPr id="7" name="Line Callout 2 6"/>
            <p:cNvSpPr/>
            <p:nvPr/>
          </p:nvSpPr>
          <p:spPr>
            <a:xfrm>
              <a:off x="7179140" y="2951797"/>
              <a:ext cx="1298110" cy="304800"/>
            </a:xfrm>
            <a:prstGeom prst="borderCallout2">
              <a:avLst>
                <a:gd name="adj1" fmla="val 45833"/>
                <a:gd name="adj2" fmla="val -3869"/>
                <a:gd name="adj3" fmla="val 47917"/>
                <a:gd name="adj4" fmla="val -8036"/>
                <a:gd name="adj5" fmla="val 92896"/>
                <a:gd name="adj6" fmla="val -27358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Template Suggestion</a:t>
              </a:r>
              <a:endParaRPr 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7699" y="2657377"/>
            <a:ext cx="3853421" cy="1390844"/>
            <a:chOff x="838200" y="2523897"/>
            <a:chExt cx="3853421" cy="139084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354" y="2523897"/>
              <a:ext cx="2810267" cy="1390844"/>
            </a:xfrm>
            <a:prstGeom prst="rect">
              <a:avLst/>
            </a:prstGeom>
          </p:spPr>
        </p:pic>
        <p:sp>
          <p:nvSpPr>
            <p:cNvPr id="10" name="Line Callout 2 9"/>
            <p:cNvSpPr/>
            <p:nvPr/>
          </p:nvSpPr>
          <p:spPr>
            <a:xfrm>
              <a:off x="838200" y="2914518"/>
              <a:ext cx="947557" cy="743082"/>
            </a:xfrm>
            <a:prstGeom prst="borderCallout2">
              <a:avLst>
                <a:gd name="adj1" fmla="val 52995"/>
                <a:gd name="adj2" fmla="val 99544"/>
                <a:gd name="adj3" fmla="val 55440"/>
                <a:gd name="adj4" fmla="val 99902"/>
                <a:gd name="adj5" fmla="val 56764"/>
                <a:gd name="adj6" fmla="val 9993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Swagger Reference Properties</a:t>
              </a:r>
              <a:br>
                <a:rPr lang="en-US" sz="1000" dirty="0" smtClean="0"/>
              </a:br>
              <a:r>
                <a:rPr lang="en-US" sz="1000" dirty="0" smtClean="0"/>
                <a:t>($ref keyword)</a:t>
              </a:r>
              <a:endParaRPr lang="en-US" sz="1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57699" y="5085945"/>
            <a:ext cx="3343742" cy="1476581"/>
            <a:chOff x="1881354" y="328644"/>
            <a:chExt cx="3343742" cy="14765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354" y="328644"/>
              <a:ext cx="3343742" cy="1476581"/>
            </a:xfrm>
            <a:prstGeom prst="rect">
              <a:avLst/>
            </a:prstGeom>
          </p:spPr>
        </p:pic>
        <p:sp>
          <p:nvSpPr>
            <p:cNvPr id="13" name="Line Callout 2 12"/>
            <p:cNvSpPr/>
            <p:nvPr/>
          </p:nvSpPr>
          <p:spPr>
            <a:xfrm>
              <a:off x="2895600" y="381000"/>
              <a:ext cx="917705" cy="229988"/>
            </a:xfrm>
            <a:prstGeom prst="borderCallout2">
              <a:avLst>
                <a:gd name="adj1" fmla="val 63081"/>
                <a:gd name="adj2" fmla="val 149"/>
                <a:gd name="adj3" fmla="val 62906"/>
                <a:gd name="adj4" fmla="val -184"/>
                <a:gd name="adj5" fmla="val 62758"/>
                <a:gd name="adj6" fmla="val -4989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Type to filter</a:t>
              </a:r>
              <a:endParaRPr lang="en-US" sz="1000" dirty="0"/>
            </a:p>
          </p:txBody>
        </p:sp>
      </p:grpSp>
      <p:sp>
        <p:nvSpPr>
          <p:cNvPr id="14" name="Line Callout 2 13"/>
          <p:cNvSpPr/>
          <p:nvPr/>
        </p:nvSpPr>
        <p:spPr>
          <a:xfrm>
            <a:off x="3910890" y="4356699"/>
            <a:ext cx="2477907" cy="381408"/>
          </a:xfrm>
          <a:prstGeom prst="borderCallout2">
            <a:avLst>
              <a:gd name="adj1" fmla="val -130"/>
              <a:gd name="adj2" fmla="val 12998"/>
              <a:gd name="adj3" fmla="val -263"/>
              <a:gd name="adj4" fmla="val 12939"/>
              <a:gd name="adj5" fmla="val -78039"/>
              <a:gd name="adj6" fmla="val 1274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Cycling: Repeat key combination to cycle file, project &amp; workspace scope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98887" y="87868"/>
            <a:ext cx="151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Assist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98887" y="470401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Outline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9213" y="2402417"/>
            <a:ext cx="3240256" cy="10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5486400" y="4738107"/>
            <a:ext cx="0" cy="1586493"/>
          </a:xfrm>
          <a:prstGeom prst="line">
            <a:avLst/>
          </a:prstGeom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</dc:creator>
  <cp:lastModifiedBy>Ted</cp:lastModifiedBy>
  <cp:revision>3</cp:revision>
  <dcterms:created xsi:type="dcterms:W3CDTF">2016-10-24T19:19:40Z</dcterms:created>
  <dcterms:modified xsi:type="dcterms:W3CDTF">2016-10-24T21:55:22Z</dcterms:modified>
</cp:coreProperties>
</file>