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72" r:id="rId2"/>
    <p:sldId id="273" r:id="rId3"/>
    <p:sldId id="333" r:id="rId4"/>
  </p:sldIdLst>
  <p:sldSz cx="10080625" cy="6858000"/>
  <p:notesSz cx="6888163" cy="100203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000000"/>
          </p15:clr>
        </p15:guide>
        <p15:guide id="2" pos="217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ED623-FDDB-4840-8B2F-94B29C714F0F}" v="4" dt="2023-09-21T11:03:4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650" y="132"/>
      </p:cViewPr>
      <p:guideLst>
        <p:guide orient="horz" pos="2160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6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lausen" userId="78eace00edd4ad42" providerId="LiveId" clId="{9E2ED623-FDDB-4840-8B2F-94B29C714F0F}"/>
    <pc:docChg chg="custSel addSld delSld modSld sldOrd delMainMaster">
      <pc:chgData name="Martin Clausen" userId="78eace00edd4ad42" providerId="LiveId" clId="{9E2ED623-FDDB-4840-8B2F-94B29C714F0F}" dt="2023-09-21T11:06:56.684" v="168" actId="20577"/>
      <pc:docMkLst>
        <pc:docMk/>
      </pc:docMkLst>
      <pc:sldChg chg="del">
        <pc:chgData name="Martin Clausen" userId="78eace00edd4ad42" providerId="LiveId" clId="{9E2ED623-FDDB-4840-8B2F-94B29C714F0F}" dt="2023-09-21T10:52:15.510" v="0" actId="47"/>
        <pc:sldMkLst>
          <pc:docMk/>
          <pc:sldMk cId="0" sldId="256"/>
        </pc:sldMkLst>
      </pc:sldChg>
      <pc:sldChg chg="del">
        <pc:chgData name="Martin Clausen" userId="78eace00edd4ad42" providerId="LiveId" clId="{9E2ED623-FDDB-4840-8B2F-94B29C714F0F}" dt="2023-09-21T10:52:16.071" v="1" actId="47"/>
        <pc:sldMkLst>
          <pc:docMk/>
          <pc:sldMk cId="0" sldId="257"/>
        </pc:sldMkLst>
      </pc:sldChg>
      <pc:sldChg chg="del">
        <pc:chgData name="Martin Clausen" userId="78eace00edd4ad42" providerId="LiveId" clId="{9E2ED623-FDDB-4840-8B2F-94B29C714F0F}" dt="2023-09-21T10:52:16.650" v="2" actId="47"/>
        <pc:sldMkLst>
          <pc:docMk/>
          <pc:sldMk cId="0" sldId="258"/>
        </pc:sldMkLst>
      </pc:sldChg>
      <pc:sldChg chg="del">
        <pc:chgData name="Martin Clausen" userId="78eace00edd4ad42" providerId="LiveId" clId="{9E2ED623-FDDB-4840-8B2F-94B29C714F0F}" dt="2023-09-21T10:52:17.140" v="3" actId="47"/>
        <pc:sldMkLst>
          <pc:docMk/>
          <pc:sldMk cId="0" sldId="259"/>
        </pc:sldMkLst>
      </pc:sldChg>
      <pc:sldChg chg="modSp mod">
        <pc:chgData name="Martin Clausen" userId="78eace00edd4ad42" providerId="LiveId" clId="{9E2ED623-FDDB-4840-8B2F-94B29C714F0F}" dt="2023-09-21T10:52:22.546" v="16" actId="20577"/>
        <pc:sldMkLst>
          <pc:docMk/>
          <pc:sldMk cId="0" sldId="260"/>
        </pc:sldMkLst>
        <pc:spChg chg="mod">
          <ac:chgData name="Martin Clausen" userId="78eace00edd4ad42" providerId="LiveId" clId="{9E2ED623-FDDB-4840-8B2F-94B29C714F0F}" dt="2023-09-21T10:52:22.546" v="16" actId="20577"/>
          <ac:spMkLst>
            <pc:docMk/>
            <pc:sldMk cId="0" sldId="260"/>
            <ac:spMk id="96" creationId="{00000000-0000-0000-0000-000000000000}"/>
          </ac:spMkLst>
        </pc:spChg>
      </pc:sldChg>
      <pc:sldChg chg="del">
        <pc:chgData name="Martin Clausen" userId="78eace00edd4ad42" providerId="LiveId" clId="{9E2ED623-FDDB-4840-8B2F-94B29C714F0F}" dt="2023-09-21T10:52:25.529" v="17" actId="47"/>
        <pc:sldMkLst>
          <pc:docMk/>
          <pc:sldMk cId="0" sldId="261"/>
        </pc:sldMkLst>
      </pc:sldChg>
      <pc:sldChg chg="del">
        <pc:chgData name="Martin Clausen" userId="78eace00edd4ad42" providerId="LiveId" clId="{9E2ED623-FDDB-4840-8B2F-94B29C714F0F}" dt="2023-09-21T10:52:26.111" v="18" actId="47"/>
        <pc:sldMkLst>
          <pc:docMk/>
          <pc:sldMk cId="0" sldId="262"/>
        </pc:sldMkLst>
      </pc:sldChg>
      <pc:sldChg chg="del">
        <pc:chgData name="Martin Clausen" userId="78eace00edd4ad42" providerId="LiveId" clId="{9E2ED623-FDDB-4840-8B2F-94B29C714F0F}" dt="2023-09-21T10:52:26.411" v="19" actId="47"/>
        <pc:sldMkLst>
          <pc:docMk/>
          <pc:sldMk cId="0" sldId="263"/>
        </pc:sldMkLst>
      </pc:sldChg>
      <pc:sldChg chg="del">
        <pc:chgData name="Martin Clausen" userId="78eace00edd4ad42" providerId="LiveId" clId="{9E2ED623-FDDB-4840-8B2F-94B29C714F0F}" dt="2023-09-21T10:52:26.826" v="20" actId="47"/>
        <pc:sldMkLst>
          <pc:docMk/>
          <pc:sldMk cId="0" sldId="264"/>
        </pc:sldMkLst>
      </pc:sldChg>
      <pc:sldChg chg="del">
        <pc:chgData name="Martin Clausen" userId="78eace00edd4ad42" providerId="LiveId" clId="{9E2ED623-FDDB-4840-8B2F-94B29C714F0F}" dt="2023-09-21T10:52:27.158" v="21" actId="47"/>
        <pc:sldMkLst>
          <pc:docMk/>
          <pc:sldMk cId="0" sldId="265"/>
        </pc:sldMkLst>
      </pc:sldChg>
      <pc:sldChg chg="del">
        <pc:chgData name="Martin Clausen" userId="78eace00edd4ad42" providerId="LiveId" clId="{9E2ED623-FDDB-4840-8B2F-94B29C714F0F}" dt="2023-09-21T10:52:27.500" v="22" actId="47"/>
        <pc:sldMkLst>
          <pc:docMk/>
          <pc:sldMk cId="0" sldId="266"/>
        </pc:sldMkLst>
      </pc:sldChg>
      <pc:sldChg chg="del">
        <pc:chgData name="Martin Clausen" userId="78eace00edd4ad42" providerId="LiveId" clId="{9E2ED623-FDDB-4840-8B2F-94B29C714F0F}" dt="2023-09-21T10:52:27.791" v="23" actId="47"/>
        <pc:sldMkLst>
          <pc:docMk/>
          <pc:sldMk cId="0" sldId="267"/>
        </pc:sldMkLst>
      </pc:sldChg>
      <pc:sldChg chg="del">
        <pc:chgData name="Martin Clausen" userId="78eace00edd4ad42" providerId="LiveId" clId="{9E2ED623-FDDB-4840-8B2F-94B29C714F0F}" dt="2023-09-21T10:52:28.142" v="24" actId="47"/>
        <pc:sldMkLst>
          <pc:docMk/>
          <pc:sldMk cId="0" sldId="268"/>
        </pc:sldMkLst>
      </pc:sldChg>
      <pc:sldChg chg="del">
        <pc:chgData name="Martin Clausen" userId="78eace00edd4ad42" providerId="LiveId" clId="{9E2ED623-FDDB-4840-8B2F-94B29C714F0F}" dt="2023-09-21T10:52:28.539" v="25" actId="47"/>
        <pc:sldMkLst>
          <pc:docMk/>
          <pc:sldMk cId="0" sldId="269"/>
        </pc:sldMkLst>
      </pc:sldChg>
      <pc:sldChg chg="addSp delSp modSp mod">
        <pc:chgData name="Martin Clausen" userId="78eace00edd4ad42" providerId="LiveId" clId="{9E2ED623-FDDB-4840-8B2F-94B29C714F0F}" dt="2023-09-21T10:53:36.556" v="49" actId="20577"/>
        <pc:sldMkLst>
          <pc:docMk/>
          <pc:sldMk cId="0" sldId="270"/>
        </pc:sldMkLst>
        <pc:spChg chg="mod">
          <ac:chgData name="Martin Clausen" userId="78eace00edd4ad42" providerId="LiveId" clId="{9E2ED623-FDDB-4840-8B2F-94B29C714F0F}" dt="2023-09-21T10:53:36.556" v="49" actId="20577"/>
          <ac:spMkLst>
            <pc:docMk/>
            <pc:sldMk cId="0" sldId="270"/>
            <ac:spMk id="263" creationId="{00000000-0000-0000-0000-000000000000}"/>
          </ac:spMkLst>
        </pc:spChg>
        <pc:spChg chg="del mod">
          <ac:chgData name="Martin Clausen" userId="78eace00edd4ad42" providerId="LiveId" clId="{9E2ED623-FDDB-4840-8B2F-94B29C714F0F}" dt="2023-09-21T10:52:40.052" v="29" actId="478"/>
          <ac:spMkLst>
            <pc:docMk/>
            <pc:sldMk cId="0" sldId="270"/>
            <ac:spMk id="264" creationId="{00000000-0000-0000-0000-000000000000}"/>
          </ac:spMkLst>
        </pc:spChg>
        <pc:picChg chg="add">
          <ac:chgData name="Martin Clausen" userId="78eace00edd4ad42" providerId="LiveId" clId="{9E2ED623-FDDB-4840-8B2F-94B29C714F0F}" dt="2023-09-21T10:53:18.925" v="30" actId="22"/>
          <ac:picMkLst>
            <pc:docMk/>
            <pc:sldMk cId="0" sldId="270"/>
            <ac:picMk id="3" creationId="{E149EFF7-8B50-060E-7979-60F21AEA6616}"/>
          </ac:picMkLst>
        </pc:picChg>
      </pc:sldChg>
      <pc:sldChg chg="addSp delSp modSp add del mod">
        <pc:chgData name="Martin Clausen" userId="78eace00edd4ad42" providerId="LiveId" clId="{9E2ED623-FDDB-4840-8B2F-94B29C714F0F}" dt="2023-09-21T10:54:24.414" v="64" actId="20577"/>
        <pc:sldMkLst>
          <pc:docMk/>
          <pc:sldMk cId="1450700399" sldId="271"/>
        </pc:sldMkLst>
        <pc:spChg chg="mod">
          <ac:chgData name="Martin Clausen" userId="78eace00edd4ad42" providerId="LiveId" clId="{9E2ED623-FDDB-4840-8B2F-94B29C714F0F}" dt="2023-09-21T10:54:24.414" v="64" actId="20577"/>
          <ac:spMkLst>
            <pc:docMk/>
            <pc:sldMk cId="1450700399" sldId="271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0:53:43.081" v="51" actId="478"/>
          <ac:picMkLst>
            <pc:docMk/>
            <pc:sldMk cId="1450700399" sldId="271"/>
            <ac:picMk id="3" creationId="{E149EFF7-8B50-060E-7979-60F21AEA6616}"/>
          </ac:picMkLst>
        </pc:picChg>
        <pc:picChg chg="add mod">
          <ac:chgData name="Martin Clausen" userId="78eace00edd4ad42" providerId="LiveId" clId="{9E2ED623-FDDB-4840-8B2F-94B29C714F0F}" dt="2023-09-21T10:54:18.677" v="54" actId="1076"/>
          <ac:picMkLst>
            <pc:docMk/>
            <pc:sldMk cId="1450700399" sldId="271"/>
            <ac:picMk id="4" creationId="{91A3AC75-AAE1-962E-2EA3-87A5A5B3D16B}"/>
          </ac:picMkLst>
        </pc:picChg>
      </pc:sldChg>
      <pc:sldChg chg="addSp delSp modSp add del mod">
        <pc:chgData name="Martin Clausen" userId="78eace00edd4ad42" providerId="LiveId" clId="{9E2ED623-FDDB-4840-8B2F-94B29C714F0F}" dt="2023-09-21T10:58:42.914" v="76" actId="22"/>
        <pc:sldMkLst>
          <pc:docMk/>
          <pc:sldMk cId="932860034" sldId="272"/>
        </pc:sldMkLst>
        <pc:spChg chg="mod">
          <ac:chgData name="Martin Clausen" userId="78eace00edd4ad42" providerId="LiveId" clId="{9E2ED623-FDDB-4840-8B2F-94B29C714F0F}" dt="2023-09-21T10:57:16.614" v="75" actId="20577"/>
          <ac:spMkLst>
            <pc:docMk/>
            <pc:sldMk cId="932860034" sldId="272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0:57:09.430" v="69" actId="1076"/>
          <ac:picMkLst>
            <pc:docMk/>
            <pc:sldMk cId="932860034" sldId="272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7:05.034" v="66" actId="478"/>
          <ac:picMkLst>
            <pc:docMk/>
            <pc:sldMk cId="932860034" sldId="272"/>
            <ac:picMk id="4" creationId="{91A3AC75-AAE1-962E-2EA3-87A5A5B3D16B}"/>
          </ac:picMkLst>
        </pc:picChg>
        <pc:picChg chg="add">
          <ac:chgData name="Martin Clausen" userId="78eace00edd4ad42" providerId="LiveId" clId="{9E2ED623-FDDB-4840-8B2F-94B29C714F0F}" dt="2023-09-21T10:58:42.914" v="76" actId="22"/>
          <ac:picMkLst>
            <pc:docMk/>
            <pc:sldMk cId="932860034" sldId="272"/>
            <ac:picMk id="6" creationId="{5A6FC4E1-D84D-F321-382A-68045E17F282}"/>
          </ac:picMkLst>
        </pc:picChg>
      </pc:sldChg>
      <pc:sldChg chg="modSp add mod ord">
        <pc:chgData name="Martin Clausen" userId="78eace00edd4ad42" providerId="LiveId" clId="{9E2ED623-FDDB-4840-8B2F-94B29C714F0F}" dt="2023-09-21T10:58:54.103" v="86" actId="20577"/>
        <pc:sldMkLst>
          <pc:docMk/>
          <pc:sldMk cId="3957202618" sldId="273"/>
        </pc:sldMkLst>
        <pc:spChg chg="mod">
          <ac:chgData name="Martin Clausen" userId="78eace00edd4ad42" providerId="LiveId" clId="{9E2ED623-FDDB-4840-8B2F-94B29C714F0F}" dt="2023-09-21T10:58:54.103" v="86" actId="20577"/>
          <ac:spMkLst>
            <pc:docMk/>
            <pc:sldMk cId="3957202618" sldId="273"/>
            <ac:spMk id="96" creationId="{00000000-0000-0000-0000-000000000000}"/>
          </ac:spMkLst>
        </pc:spChg>
      </pc:sldChg>
      <pc:sldChg chg="new del">
        <pc:chgData name="Martin Clausen" userId="78eace00edd4ad42" providerId="LiveId" clId="{9E2ED623-FDDB-4840-8B2F-94B29C714F0F}" dt="2023-09-21T10:59:05.050" v="88" actId="47"/>
        <pc:sldMkLst>
          <pc:docMk/>
          <pc:sldMk cId="766601952" sldId="274"/>
        </pc:sldMkLst>
      </pc:sldChg>
      <pc:sldChg chg="addSp delSp modSp add del mod ord">
        <pc:chgData name="Martin Clausen" userId="78eace00edd4ad42" providerId="LiveId" clId="{9E2ED623-FDDB-4840-8B2F-94B29C714F0F}" dt="2023-09-21T11:01:03.216" v="115" actId="47"/>
        <pc:sldMkLst>
          <pc:docMk/>
          <pc:sldMk cId="2181254505" sldId="274"/>
        </pc:sldMkLst>
        <pc:spChg chg="add del mod">
          <ac:chgData name="Martin Clausen" userId="78eace00edd4ad42" providerId="LiveId" clId="{9E2ED623-FDDB-4840-8B2F-94B29C714F0F}" dt="2023-09-21T11:00:57.758" v="114" actId="478"/>
          <ac:spMkLst>
            <pc:docMk/>
            <pc:sldMk cId="2181254505" sldId="274"/>
            <ac:spMk id="4" creationId="{6D99EF54-4D75-917B-91F1-D6F388CBCE0A}"/>
          </ac:spMkLst>
        </pc:spChg>
        <pc:picChg chg="del">
          <ac:chgData name="Martin Clausen" userId="78eace00edd4ad42" providerId="LiveId" clId="{9E2ED623-FDDB-4840-8B2F-94B29C714F0F}" dt="2023-09-21T10:59:43.224" v="93" actId="478"/>
          <ac:picMkLst>
            <pc:docMk/>
            <pc:sldMk cId="2181254505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9:14.713" v="92" actId="478"/>
          <ac:picMkLst>
            <pc:docMk/>
            <pc:sldMk cId="2181254505" sldId="274"/>
            <ac:picMk id="6" creationId="{5A6FC4E1-D84D-F321-382A-68045E17F282}"/>
          </ac:picMkLst>
        </pc:picChg>
      </pc:sldChg>
      <pc:sldChg chg="addSp delSp modSp add mod ord chgLayout">
        <pc:chgData name="Martin Clausen" userId="78eace00edd4ad42" providerId="LiveId" clId="{9E2ED623-FDDB-4840-8B2F-94B29C714F0F}" dt="2023-09-21T11:04:52.042" v="148" actId="20577"/>
        <pc:sldMkLst>
          <pc:docMk/>
          <pc:sldMk cId="3043531909" sldId="274"/>
        </pc:sldMkLst>
        <pc:spChg chg="add mod ord">
          <ac:chgData name="Martin Clausen" userId="78eace00edd4ad42" providerId="LiveId" clId="{9E2ED623-FDDB-4840-8B2F-94B29C714F0F}" dt="2023-09-21T11:04:41.584" v="141" actId="20577"/>
          <ac:spMkLst>
            <pc:docMk/>
            <pc:sldMk cId="3043531909" sldId="274"/>
            <ac:spMk id="2" creationId="{DE057344-3A85-BD2F-032E-E37A73DF05A8}"/>
          </ac:spMkLst>
        </pc:spChg>
        <pc:spChg chg="mod ord">
          <ac:chgData name="Martin Clausen" userId="78eace00edd4ad42" providerId="LiveId" clId="{9E2ED623-FDDB-4840-8B2F-94B29C714F0F}" dt="2023-09-21T11:04:52.042" v="148" actId="20577"/>
          <ac:spMkLst>
            <pc:docMk/>
            <pc:sldMk cId="3043531909" sldId="274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1:03:49.600" v="122" actId="478"/>
          <ac:picMkLst>
            <pc:docMk/>
            <pc:sldMk cId="3043531909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1:03:45.577" v="121" actId="478"/>
          <ac:picMkLst>
            <pc:docMk/>
            <pc:sldMk cId="3043531909" sldId="274"/>
            <ac:picMk id="6" creationId="{5A6FC4E1-D84D-F321-382A-68045E17F282}"/>
          </ac:picMkLst>
        </pc:picChg>
      </pc:sldChg>
      <pc:sldChg chg="addSp delSp modSp add mod">
        <pc:chgData name="Martin Clausen" userId="78eace00edd4ad42" providerId="LiveId" clId="{9E2ED623-FDDB-4840-8B2F-94B29C714F0F}" dt="2023-09-21T11:06:56.684" v="168" actId="20577"/>
        <pc:sldMkLst>
          <pc:docMk/>
          <pc:sldMk cId="496211849" sldId="275"/>
        </pc:sldMkLst>
        <pc:spChg chg="del mod">
          <ac:chgData name="Martin Clausen" userId="78eace00edd4ad42" providerId="LiveId" clId="{9E2ED623-FDDB-4840-8B2F-94B29C714F0F}" dt="2023-09-21T11:06:25.336" v="151" actId="478"/>
          <ac:spMkLst>
            <pc:docMk/>
            <pc:sldMk cId="496211849" sldId="275"/>
            <ac:spMk id="2" creationId="{DE057344-3A85-BD2F-032E-E37A73DF05A8}"/>
          </ac:spMkLst>
        </pc:spChg>
        <pc:spChg chg="add del mod">
          <ac:chgData name="Martin Clausen" userId="78eace00edd4ad42" providerId="LiveId" clId="{9E2ED623-FDDB-4840-8B2F-94B29C714F0F}" dt="2023-09-21T11:06:30.342" v="152" actId="478"/>
          <ac:spMkLst>
            <pc:docMk/>
            <pc:sldMk cId="496211849" sldId="275"/>
            <ac:spMk id="4" creationId="{6087E16A-7C7F-A382-1D4C-E037A1FF6DE0}"/>
          </ac:spMkLst>
        </pc:spChg>
        <pc:spChg chg="mod">
          <ac:chgData name="Martin Clausen" userId="78eace00edd4ad42" providerId="LiveId" clId="{9E2ED623-FDDB-4840-8B2F-94B29C714F0F}" dt="2023-09-21T11:06:56.684" v="168" actId="20577"/>
          <ac:spMkLst>
            <pc:docMk/>
            <pc:sldMk cId="496211849" sldId="275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1:06:41.442" v="156" actId="14100"/>
          <ac:picMkLst>
            <pc:docMk/>
            <pc:sldMk cId="496211849" sldId="275"/>
            <ac:picMk id="6" creationId="{D9394D40-1494-F852-522D-A6E6A6ECDA12}"/>
          </ac:picMkLst>
        </pc:picChg>
      </pc:sldChg>
      <pc:sldChg chg="add del">
        <pc:chgData name="Martin Clausen" userId="78eace00edd4ad42" providerId="LiveId" clId="{9E2ED623-FDDB-4840-8B2F-94B29C714F0F}" dt="2023-09-21T11:03:21.555" v="117" actId="47"/>
        <pc:sldMkLst>
          <pc:docMk/>
          <pc:sldMk cId="1776718959" sldId="290"/>
        </pc:sldMkLst>
      </pc:sldChg>
      <pc:sldMasterChg chg="delSldLayout">
        <pc:chgData name="Martin Clausen" userId="78eace00edd4ad42" providerId="LiveId" clId="{9E2ED623-FDDB-4840-8B2F-94B29C714F0F}" dt="2023-09-21T11:03:21.555" v="117" actId="47"/>
        <pc:sldMasterMkLst>
          <pc:docMk/>
          <pc:sldMasterMk cId="0" sldId="2147483654"/>
        </pc:sldMasterMkLst>
        <pc:sldLayoutChg chg="del">
          <pc:chgData name="Martin Clausen" userId="78eace00edd4ad42" providerId="LiveId" clId="{9E2ED623-FDDB-4840-8B2F-94B29C714F0F}" dt="2023-09-21T11:03:21.555" v="117" actId="47"/>
          <pc:sldLayoutMkLst>
            <pc:docMk/>
            <pc:sldMasterMk cId="0" sldId="2147483654"/>
            <pc:sldLayoutMk cId="2255163619" sldId="2147483658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411" v="19" actId="47"/>
        <pc:sldMasterMkLst>
          <pc:docMk/>
          <pc:sldMasterMk cId="0" sldId="2147483655"/>
        </pc:sldMasterMkLst>
        <pc:sldLayoutChg chg="del">
          <pc:chgData name="Martin Clausen" userId="78eace00edd4ad42" providerId="LiveId" clId="{9E2ED623-FDDB-4840-8B2F-94B29C714F0F}" dt="2023-09-21T10:52:26.411" v="19" actId="47"/>
          <pc:sldLayoutMkLst>
            <pc:docMk/>
            <pc:sldMasterMk cId="0" sldId="2147483655"/>
            <pc:sldLayoutMk cId="0" sldId="2147483649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111" v="18" actId="47"/>
        <pc:sldMasterMkLst>
          <pc:docMk/>
          <pc:sldMasterMk cId="0" sldId="2147483656"/>
        </pc:sldMasterMkLst>
        <pc:sldLayoutChg chg="del">
          <pc:chgData name="Martin Clausen" userId="78eace00edd4ad42" providerId="LiveId" clId="{9E2ED623-FDDB-4840-8B2F-94B29C714F0F}" dt="2023-09-21T10:52:26.111" v="18" actId="47"/>
          <pc:sldLayoutMkLst>
            <pc:docMk/>
            <pc:sldMasterMk cId="0" sldId="2147483656"/>
            <pc:sldLayoutMk cId="0" sldId="2147483650"/>
          </pc:sldLayoutMkLst>
        </pc:sldLayoutChg>
      </pc:sldMasterChg>
      <pc:sldMasterChg chg="delSldLayout">
        <pc:chgData name="Martin Clausen" userId="78eace00edd4ad42" providerId="LiveId" clId="{9E2ED623-FDDB-4840-8B2F-94B29C714F0F}" dt="2023-09-21T10:52:16.071" v="1" actId="47"/>
        <pc:sldMasterMkLst>
          <pc:docMk/>
          <pc:sldMasterMk cId="0" sldId="2147483657"/>
        </pc:sldMasterMkLst>
        <pc:sldLayoutChg chg="del">
          <pc:chgData name="Martin Clausen" userId="78eace00edd4ad42" providerId="LiveId" clId="{9E2ED623-FDDB-4840-8B2F-94B29C714F0F}" dt="2023-09-21T10:52:16.071" v="1" actId="47"/>
          <pc:sldLayoutMkLst>
            <pc:docMk/>
            <pc:sldMasterMk cId="0" sldId="2147483657"/>
            <pc:sldLayoutMk cId="0" sldId="2147483651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826" v="20" actId="47"/>
        <pc:sldMasterMkLst>
          <pc:docMk/>
          <pc:sldMasterMk cId="0" sldId="2147483658"/>
        </pc:sldMasterMkLst>
        <pc:sldLayoutChg chg="del">
          <pc:chgData name="Martin Clausen" userId="78eace00edd4ad42" providerId="LiveId" clId="{9E2ED623-FDDB-4840-8B2F-94B29C714F0F}" dt="2023-09-21T10:52:26.826" v="20" actId="47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Martin Clausen" userId="78eace00edd4ad42" providerId="LiveId" clId="{052C2D9C-AB82-45F9-B558-08A6A7A6F2CA}"/>
    <pc:docChg chg="undo custSel modSld">
      <pc:chgData name="Martin Clausen" userId="78eace00edd4ad42" providerId="LiveId" clId="{052C2D9C-AB82-45F9-B558-08A6A7A6F2CA}" dt="2023-09-20T07:05:23.846" v="8" actId="15"/>
      <pc:docMkLst>
        <pc:docMk/>
      </pc:docMkLst>
      <pc:sldChg chg="modSp mod">
        <pc:chgData name="Martin Clausen" userId="78eace00edd4ad42" providerId="LiveId" clId="{052C2D9C-AB82-45F9-B558-08A6A7A6F2CA}" dt="2023-09-20T07:05:23.846" v="8" actId="15"/>
        <pc:sldMkLst>
          <pc:docMk/>
          <pc:sldMk cId="0" sldId="268"/>
        </pc:sldMkLst>
        <pc:spChg chg="mod">
          <ac:chgData name="Martin Clausen" userId="78eace00edd4ad42" providerId="LiveId" clId="{052C2D9C-AB82-45F9-B558-08A6A7A6F2CA}" dt="2023-09-20T07:05:23.846" v="8" actId="15"/>
          <ac:spMkLst>
            <pc:docMk/>
            <pc:sldMk cId="0" sldId="268"/>
            <ac:spMk id="2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3037" y="449262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" y="-11431"/>
            <a:ext cx="6120432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A50F2-B274-15D6-F3D2-E34DE094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4D8D89-B935-0A7C-39EC-80A8C21A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2456121"/>
            <a:ext cx="9359900" cy="3781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Any questions </a:t>
            </a:r>
            <a:r>
              <a:rPr lang="en-US" sz="2400"/>
              <a:t>or comments?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Recap from yesterday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Consumer (remaining)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Java Kafka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Spring Kafka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Kafka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Kafka Connect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B62A50C-5006-25A7-0A71-F93146CD51EB}"/>
              </a:ext>
            </a:extLst>
          </p:cNvPr>
          <p:cNvSpPr txBox="1"/>
          <p:nvPr/>
        </p:nvSpPr>
        <p:spPr>
          <a:xfrm>
            <a:off x="1913860" y="1102581"/>
            <a:ext cx="5274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Good Morning!</a:t>
            </a:r>
          </a:p>
        </p:txBody>
      </p:sp>
    </p:spTree>
    <p:extLst>
      <p:ext uri="{BB962C8B-B14F-4D97-AF65-F5344CB8AC3E}">
        <p14:creationId xmlns:p14="http://schemas.microsoft.com/office/powerpoint/2010/main" val="21917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D9925-558D-74FA-3F87-22E0BE5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7D3A5A-C07F-4D64-BB1C-F769A76C8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2569-A33D-C041-2468-29663C68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Break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22A978-CE99-C70D-EA20-B923BD05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indent="0" algn="ctr">
              <a:buNone/>
            </a:pPr>
            <a:r>
              <a:rPr lang="en-US" sz="4400" dirty="0"/>
              <a:t>Starting again at 12:30</a:t>
            </a:r>
          </a:p>
          <a:p>
            <a:pPr marL="12700" indent="0" algn="ctr">
              <a:buNone/>
            </a:pPr>
            <a:endParaRPr lang="en-US" sz="4400" dirty="0"/>
          </a:p>
          <a:p>
            <a:pPr marL="12700" indent="0" algn="ctr">
              <a:buNone/>
            </a:pPr>
            <a:r>
              <a:rPr lang="en-US" sz="4400" dirty="0"/>
              <a:t>Please raise your hand when you are back!</a:t>
            </a:r>
          </a:p>
        </p:txBody>
      </p:sp>
    </p:spTree>
    <p:extLst>
      <p:ext uri="{BB962C8B-B14F-4D97-AF65-F5344CB8AC3E}">
        <p14:creationId xmlns:p14="http://schemas.microsoft.com/office/powerpoint/2010/main" val="1650514928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744775-BA26-46D7-B325-D6D08D98849E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42</Words>
  <Application>Microsoft Office PowerPoint</Application>
  <PresentationFormat>Brugerdefineret</PresentationFormat>
  <Paragraphs>13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Times New Roman</vt:lpstr>
      <vt:lpstr>2_Standarddesign</vt:lpstr>
      <vt:lpstr>Today's agenda</vt:lpstr>
      <vt:lpstr>PowerPoint-præsentation</vt:lpstr>
      <vt:lpstr>Lunch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&lt;&lt; indsæt kursets navn &gt;&gt; &lt;&lt; evt. dato eller lign.  &gt;&gt;</dc:title>
  <cp:lastModifiedBy>Martin Clausen</cp:lastModifiedBy>
  <cp:revision>11</cp:revision>
  <dcterms:modified xsi:type="dcterms:W3CDTF">2023-12-12T07:47:17Z</dcterms:modified>
</cp:coreProperties>
</file>