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7" r:id="rId2"/>
  </p:sldMasterIdLst>
  <p:notesMasterIdLst>
    <p:notesMasterId r:id="rId11"/>
  </p:notesMasterIdLst>
  <p:sldIdLst>
    <p:sldId id="260" r:id="rId3"/>
    <p:sldId id="307" r:id="rId4"/>
    <p:sldId id="308" r:id="rId5"/>
    <p:sldId id="310" r:id="rId6"/>
    <p:sldId id="312" r:id="rId7"/>
    <p:sldId id="311" r:id="rId8"/>
    <p:sldId id="319" r:id="rId9"/>
    <p:sldId id="321" r:id="rId10"/>
  </p:sldIdLst>
  <p:sldSz cx="10080625" cy="6858000"/>
  <p:notesSz cx="6888163" cy="10020300"/>
  <p:embeddedFontLst>
    <p:embeddedFont>
      <p:font typeface="Arial Narrow" panose="020B060602020203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000000"/>
          </p15:clr>
        </p15:guide>
        <p15:guide id="2" pos="2171">
          <p15:clr>
            <a:srgbClr val="000000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8AC64D6-43B8-8C6A-1967-396C4DC8D5B1}" name="Martin Clausen" initials="MC" userId="78eace00edd4ad4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DDBB2-F616-4721-A3D4-1F96433ACF5B}" v="6" dt="2023-09-22T12:49:01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5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5" y="41"/>
      </p:cViewPr>
      <p:guideLst>
        <p:guide orient="horz" pos="2160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56"/>
        <p:guide pos="21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Clausen" userId="78eace00edd4ad42" providerId="LiveId" clId="{052C2D9C-AB82-45F9-B558-08A6A7A6F2CA}"/>
    <pc:docChg chg="undo custSel modSld">
      <pc:chgData name="Martin Clausen" userId="78eace00edd4ad42" providerId="LiveId" clId="{052C2D9C-AB82-45F9-B558-08A6A7A6F2CA}" dt="2023-09-20T07:05:23.846" v="8" actId="15"/>
      <pc:docMkLst>
        <pc:docMk/>
      </pc:docMkLst>
      <pc:sldChg chg="modSp mod">
        <pc:chgData name="Martin Clausen" userId="78eace00edd4ad42" providerId="LiveId" clId="{052C2D9C-AB82-45F9-B558-08A6A7A6F2CA}" dt="2023-09-20T07:05:23.846" v="8" actId="15"/>
        <pc:sldMkLst>
          <pc:docMk/>
          <pc:sldMk cId="0" sldId="268"/>
        </pc:sldMkLst>
        <pc:spChg chg="mod">
          <ac:chgData name="Martin Clausen" userId="78eace00edd4ad42" providerId="LiveId" clId="{052C2D9C-AB82-45F9-B558-08A6A7A6F2CA}" dt="2023-09-20T07:05:23.846" v="8" actId="15"/>
          <ac:spMkLst>
            <pc:docMk/>
            <pc:sldMk cId="0" sldId="268"/>
            <ac:spMk id="244" creationId="{00000000-0000-0000-0000-000000000000}"/>
          </ac:spMkLst>
        </pc:spChg>
      </pc:sldChg>
    </pc:docChg>
  </pc:docChgLst>
  <pc:docChgLst>
    <pc:chgData name="Martin Clausen" userId="78eace00edd4ad42" providerId="LiveId" clId="{351DDBB2-F616-4721-A3D4-1F96433ACF5B}"/>
    <pc:docChg chg="undo custSel addSld delSld modSld addMainMaster delMainMaster">
      <pc:chgData name="Martin Clausen" userId="78eace00edd4ad42" providerId="LiveId" clId="{351DDBB2-F616-4721-A3D4-1F96433ACF5B}" dt="2023-09-22T12:49:01.453" v="234" actId="1076"/>
      <pc:docMkLst>
        <pc:docMk/>
      </pc:docMkLst>
      <pc:sldChg chg="del">
        <pc:chgData name="Martin Clausen" userId="78eace00edd4ad42" providerId="LiveId" clId="{351DDBB2-F616-4721-A3D4-1F96433ACF5B}" dt="2023-09-21T12:30:19.498" v="27" actId="47"/>
        <pc:sldMkLst>
          <pc:docMk/>
          <pc:sldMk cId="0" sldId="256"/>
        </pc:sldMkLst>
      </pc:sldChg>
      <pc:sldChg chg="del">
        <pc:chgData name="Martin Clausen" userId="78eace00edd4ad42" providerId="LiveId" clId="{351DDBB2-F616-4721-A3D4-1F96433ACF5B}" dt="2023-09-21T12:29:57.829" v="0" actId="47"/>
        <pc:sldMkLst>
          <pc:docMk/>
          <pc:sldMk cId="0" sldId="257"/>
        </pc:sldMkLst>
      </pc:sldChg>
      <pc:sldChg chg="del">
        <pc:chgData name="Martin Clausen" userId="78eace00edd4ad42" providerId="LiveId" clId="{351DDBB2-F616-4721-A3D4-1F96433ACF5B}" dt="2023-09-21T12:29:58.375" v="1" actId="47"/>
        <pc:sldMkLst>
          <pc:docMk/>
          <pc:sldMk cId="0" sldId="258"/>
        </pc:sldMkLst>
      </pc:sldChg>
      <pc:sldChg chg="del">
        <pc:chgData name="Martin Clausen" userId="78eace00edd4ad42" providerId="LiveId" clId="{351DDBB2-F616-4721-A3D4-1F96433ACF5B}" dt="2023-09-21T12:29:58.843" v="2" actId="47"/>
        <pc:sldMkLst>
          <pc:docMk/>
          <pc:sldMk cId="0" sldId="259"/>
        </pc:sldMkLst>
      </pc:sldChg>
      <pc:sldChg chg="modSp add del mod">
        <pc:chgData name="Martin Clausen" userId="78eace00edd4ad42" providerId="LiveId" clId="{351DDBB2-F616-4721-A3D4-1F96433ACF5B}" dt="2023-09-21T12:30:32.879" v="42" actId="20577"/>
        <pc:sldMkLst>
          <pc:docMk/>
          <pc:sldMk cId="0" sldId="260"/>
        </pc:sldMkLst>
        <pc:spChg chg="mod">
          <ac:chgData name="Martin Clausen" userId="78eace00edd4ad42" providerId="LiveId" clId="{351DDBB2-F616-4721-A3D4-1F96433ACF5B}" dt="2023-09-21T12:30:32.879" v="42" actId="20577"/>
          <ac:spMkLst>
            <pc:docMk/>
            <pc:sldMk cId="0" sldId="260"/>
            <ac:spMk id="96" creationId="{00000000-0000-0000-0000-000000000000}"/>
          </ac:spMkLst>
        </pc:spChg>
      </pc:sldChg>
      <pc:sldChg chg="add del">
        <pc:chgData name="Martin Clausen" userId="78eace00edd4ad42" providerId="LiveId" clId="{351DDBB2-F616-4721-A3D4-1F96433ACF5B}" dt="2023-09-21T12:30:21.127" v="28" actId="47"/>
        <pc:sldMkLst>
          <pc:docMk/>
          <pc:sldMk cId="0" sldId="261"/>
        </pc:sldMkLst>
      </pc:sldChg>
      <pc:sldChg chg="add del">
        <pc:chgData name="Martin Clausen" userId="78eace00edd4ad42" providerId="LiveId" clId="{351DDBB2-F616-4721-A3D4-1F96433ACF5B}" dt="2023-09-21T12:30:21.550" v="29" actId="47"/>
        <pc:sldMkLst>
          <pc:docMk/>
          <pc:sldMk cId="0" sldId="262"/>
        </pc:sldMkLst>
      </pc:sldChg>
      <pc:sldChg chg="add del">
        <pc:chgData name="Martin Clausen" userId="78eace00edd4ad42" providerId="LiveId" clId="{351DDBB2-F616-4721-A3D4-1F96433ACF5B}" dt="2023-09-21T12:30:21.789" v="30" actId="47"/>
        <pc:sldMkLst>
          <pc:docMk/>
          <pc:sldMk cId="0" sldId="263"/>
        </pc:sldMkLst>
      </pc:sldChg>
      <pc:sldChg chg="add del">
        <pc:chgData name="Martin Clausen" userId="78eace00edd4ad42" providerId="LiveId" clId="{351DDBB2-F616-4721-A3D4-1F96433ACF5B}" dt="2023-09-21T12:30:21.949" v="31" actId="47"/>
        <pc:sldMkLst>
          <pc:docMk/>
          <pc:sldMk cId="0" sldId="264"/>
        </pc:sldMkLst>
      </pc:sldChg>
      <pc:sldChg chg="add del">
        <pc:chgData name="Martin Clausen" userId="78eace00edd4ad42" providerId="LiveId" clId="{351DDBB2-F616-4721-A3D4-1F96433ACF5B}" dt="2023-09-21T12:30:22.126" v="32" actId="47"/>
        <pc:sldMkLst>
          <pc:docMk/>
          <pc:sldMk cId="0" sldId="265"/>
        </pc:sldMkLst>
      </pc:sldChg>
      <pc:sldChg chg="add del">
        <pc:chgData name="Martin Clausen" userId="78eace00edd4ad42" providerId="LiveId" clId="{351DDBB2-F616-4721-A3D4-1F96433ACF5B}" dt="2023-09-21T12:30:22.297" v="33" actId="47"/>
        <pc:sldMkLst>
          <pc:docMk/>
          <pc:sldMk cId="0" sldId="266"/>
        </pc:sldMkLst>
      </pc:sldChg>
      <pc:sldChg chg="add del">
        <pc:chgData name="Martin Clausen" userId="78eace00edd4ad42" providerId="LiveId" clId="{351DDBB2-F616-4721-A3D4-1F96433ACF5B}" dt="2023-09-21T12:30:22.923" v="34" actId="47"/>
        <pc:sldMkLst>
          <pc:docMk/>
          <pc:sldMk cId="0" sldId="267"/>
        </pc:sldMkLst>
      </pc:sldChg>
      <pc:sldChg chg="add del">
        <pc:chgData name="Martin Clausen" userId="78eace00edd4ad42" providerId="LiveId" clId="{351DDBB2-F616-4721-A3D4-1F96433ACF5B}" dt="2023-09-21T12:30:23.089" v="35" actId="47"/>
        <pc:sldMkLst>
          <pc:docMk/>
          <pc:sldMk cId="0" sldId="268"/>
        </pc:sldMkLst>
      </pc:sldChg>
      <pc:sldChg chg="add del">
        <pc:chgData name="Martin Clausen" userId="78eace00edd4ad42" providerId="LiveId" clId="{351DDBB2-F616-4721-A3D4-1F96433ACF5B}" dt="2023-09-21T12:30:25.332" v="36" actId="47"/>
        <pc:sldMkLst>
          <pc:docMk/>
          <pc:sldMk cId="0" sldId="269"/>
        </pc:sldMkLst>
      </pc:sldChg>
      <pc:sldChg chg="addSp delSp modSp mod">
        <pc:chgData name="Martin Clausen" userId="78eace00edd4ad42" providerId="LiveId" clId="{351DDBB2-F616-4721-A3D4-1F96433ACF5B}" dt="2023-09-21T12:32:45.043" v="63" actId="20577"/>
        <pc:sldMkLst>
          <pc:docMk/>
          <pc:sldMk cId="0" sldId="270"/>
        </pc:sldMkLst>
        <pc:spChg chg="add del mod">
          <ac:chgData name="Martin Clausen" userId="78eace00edd4ad42" providerId="LiveId" clId="{351DDBB2-F616-4721-A3D4-1F96433ACF5B}" dt="2023-09-21T12:32:08.149" v="46" actId="478"/>
          <ac:spMkLst>
            <pc:docMk/>
            <pc:sldMk cId="0" sldId="270"/>
            <ac:spMk id="3" creationId="{2EA553F1-4C7B-5F62-A973-12E5A8C9DBEF}"/>
          </ac:spMkLst>
        </pc:spChg>
        <pc:spChg chg="mod">
          <ac:chgData name="Martin Clausen" userId="78eace00edd4ad42" providerId="LiveId" clId="{351DDBB2-F616-4721-A3D4-1F96433ACF5B}" dt="2023-09-21T12:32:45.043" v="63" actId="20577"/>
          <ac:spMkLst>
            <pc:docMk/>
            <pc:sldMk cId="0" sldId="270"/>
            <ac:spMk id="263" creationId="{00000000-0000-0000-0000-000000000000}"/>
          </ac:spMkLst>
        </pc:spChg>
        <pc:spChg chg="del mod">
          <ac:chgData name="Martin Clausen" userId="78eace00edd4ad42" providerId="LiveId" clId="{351DDBB2-F616-4721-A3D4-1F96433ACF5B}" dt="2023-09-21T12:32:05.396" v="45" actId="478"/>
          <ac:spMkLst>
            <pc:docMk/>
            <pc:sldMk cId="0" sldId="270"/>
            <ac:spMk id="264" creationId="{00000000-0000-0000-0000-000000000000}"/>
          </ac:spMkLst>
        </pc:spChg>
        <pc:picChg chg="add">
          <ac:chgData name="Martin Clausen" userId="78eace00edd4ad42" providerId="LiveId" clId="{351DDBB2-F616-4721-A3D4-1F96433ACF5B}" dt="2023-09-21T12:32:37.992" v="49" actId="22"/>
          <ac:picMkLst>
            <pc:docMk/>
            <pc:sldMk cId="0" sldId="270"/>
            <ac:picMk id="5" creationId="{A3AC5600-FB86-5BB8-5D5A-AF00F06C6766}"/>
          </ac:picMkLst>
        </pc:picChg>
      </pc:sldChg>
      <pc:sldChg chg="add">
        <pc:chgData name="Martin Clausen" userId="78eace00edd4ad42" providerId="LiveId" clId="{351DDBB2-F616-4721-A3D4-1F96433ACF5B}" dt="2023-09-21T12:31:54.350" v="43"/>
        <pc:sldMkLst>
          <pc:docMk/>
          <pc:sldMk cId="715035938" sldId="271"/>
        </pc:sldMkLst>
      </pc:sldChg>
      <pc:sldChg chg="add del">
        <pc:chgData name="Martin Clausen" userId="78eace00edd4ad42" providerId="LiveId" clId="{351DDBB2-F616-4721-A3D4-1F96433ACF5B}" dt="2023-09-21T12:32:10.482" v="48"/>
        <pc:sldMkLst>
          <pc:docMk/>
          <pc:sldMk cId="3349613875" sldId="272"/>
        </pc:sldMkLst>
      </pc:sldChg>
      <pc:sldChg chg="add del">
        <pc:chgData name="Martin Clausen" userId="78eace00edd4ad42" providerId="LiveId" clId="{351DDBB2-F616-4721-A3D4-1F96433ACF5B}" dt="2023-09-21T12:30:27.182" v="37" actId="47"/>
        <pc:sldMkLst>
          <pc:docMk/>
          <pc:sldMk cId="4155697266" sldId="272"/>
        </pc:sldMkLst>
        <pc:spChg chg="mod">
          <ac:chgData name="Martin Clausen" userId="78eace00edd4ad42" providerId="LiveId" clId="{351DDBB2-F616-4721-A3D4-1F96433ACF5B}" dt="2023-09-22T12:41:32.569" v="94" actId="20577"/>
          <ac:spMkLst>
            <pc:docMk/>
            <pc:sldMk cId="4155697266" sldId="272"/>
            <ac:spMk id="2" creationId="{034A4D78-5677-C41A-50D9-BE65077AA24D}"/>
          </ac:spMkLst>
        </pc:spChg>
        <pc:spChg chg="del">
          <ac:chgData name="Martin Clausen" userId="78eace00edd4ad42" providerId="LiveId" clId="{351DDBB2-F616-4721-A3D4-1F96433ACF5B}" dt="2023-09-22T12:41:13.725" v="65" actId="478"/>
          <ac:spMkLst>
            <pc:docMk/>
            <pc:sldMk cId="4155697266" sldId="272"/>
            <ac:spMk id="3" creationId="{41567228-2F2E-4886-7A05-8DE988CAED6A}"/>
          </ac:spMkLst>
        </pc:spChg>
        <pc:picChg chg="add">
          <ac:chgData name="Martin Clausen" userId="78eace00edd4ad42" providerId="LiveId" clId="{351DDBB2-F616-4721-A3D4-1F96433ACF5B}" dt="2023-09-22T12:41:15.167" v="66" actId="22"/>
          <ac:picMkLst>
            <pc:docMk/>
            <pc:sldMk cId="4155697266" sldId="272"/>
            <ac:picMk id="5" creationId="{1992EAA1-4D61-C4A0-0CE6-683D8FF22E60}"/>
          </ac:picMkLst>
        </pc:picChg>
      </pc:sldChg>
      <pc:sldChg chg="addSp delSp modSp new mod">
        <pc:chgData name="Martin Clausen" userId="78eace00edd4ad42" providerId="LiveId" clId="{351DDBB2-F616-4721-A3D4-1F96433ACF5B}" dt="2023-09-22T12:43:43.562" v="112" actId="20577"/>
        <pc:sldMkLst>
          <pc:docMk/>
          <pc:sldMk cId="1412336536" sldId="273"/>
        </pc:sldMkLst>
        <pc:spChg chg="mod">
          <ac:chgData name="Martin Clausen" userId="78eace00edd4ad42" providerId="LiveId" clId="{351DDBB2-F616-4721-A3D4-1F96433ACF5B}" dt="2023-09-22T12:43:43.562" v="112" actId="20577"/>
          <ac:spMkLst>
            <pc:docMk/>
            <pc:sldMk cId="1412336536" sldId="273"/>
            <ac:spMk id="2" creationId="{77234799-6C7A-2688-D45A-4E9CE6DD55A0}"/>
          </ac:spMkLst>
        </pc:spChg>
        <pc:spChg chg="del">
          <ac:chgData name="Martin Clausen" userId="78eace00edd4ad42" providerId="LiveId" clId="{351DDBB2-F616-4721-A3D4-1F96433ACF5B}" dt="2023-09-22T12:42:00.396" v="96" actId="478"/>
          <ac:spMkLst>
            <pc:docMk/>
            <pc:sldMk cId="1412336536" sldId="273"/>
            <ac:spMk id="3" creationId="{742238AE-0011-BE58-DFC8-23130869CFC8}"/>
          </ac:spMkLst>
        </pc:spChg>
        <pc:picChg chg="add del mod">
          <ac:chgData name="Martin Clausen" userId="78eace00edd4ad42" providerId="LiveId" clId="{351DDBB2-F616-4721-A3D4-1F96433ACF5B}" dt="2023-09-22T12:42:10.905" v="100" actId="478"/>
          <ac:picMkLst>
            <pc:docMk/>
            <pc:sldMk cId="1412336536" sldId="273"/>
            <ac:picMk id="5" creationId="{12732521-C4BD-2533-EEDC-769A44A47572}"/>
          </ac:picMkLst>
        </pc:picChg>
        <pc:picChg chg="add">
          <ac:chgData name="Martin Clausen" userId="78eace00edd4ad42" providerId="LiveId" clId="{351DDBB2-F616-4721-A3D4-1F96433ACF5B}" dt="2023-09-22T12:42:24.196" v="101" actId="22"/>
          <ac:picMkLst>
            <pc:docMk/>
            <pc:sldMk cId="1412336536" sldId="273"/>
            <ac:picMk id="7" creationId="{1FE881DA-61A3-1114-6B05-92737DED7E41}"/>
          </ac:picMkLst>
        </pc:picChg>
      </pc:sldChg>
      <pc:sldChg chg="addSp delSp modSp new mod">
        <pc:chgData name="Martin Clausen" userId="78eace00edd4ad42" providerId="LiveId" clId="{351DDBB2-F616-4721-A3D4-1F96433ACF5B}" dt="2023-09-22T12:45:43.257" v="159" actId="20577"/>
        <pc:sldMkLst>
          <pc:docMk/>
          <pc:sldMk cId="2964871299" sldId="274"/>
        </pc:sldMkLst>
        <pc:spChg chg="mod">
          <ac:chgData name="Martin Clausen" userId="78eace00edd4ad42" providerId="LiveId" clId="{351DDBB2-F616-4721-A3D4-1F96433ACF5B}" dt="2023-09-22T12:45:43.257" v="159" actId="20577"/>
          <ac:spMkLst>
            <pc:docMk/>
            <pc:sldMk cId="2964871299" sldId="274"/>
            <ac:spMk id="2" creationId="{E0345E46-E371-CF63-9344-E13F79CA5577}"/>
          </ac:spMkLst>
        </pc:spChg>
        <pc:spChg chg="del">
          <ac:chgData name="Martin Clausen" userId="78eace00edd4ad42" providerId="LiveId" clId="{351DDBB2-F616-4721-A3D4-1F96433ACF5B}" dt="2023-09-22T12:44:29.841" v="114" actId="478"/>
          <ac:spMkLst>
            <pc:docMk/>
            <pc:sldMk cId="2964871299" sldId="274"/>
            <ac:spMk id="3" creationId="{24379792-AEDC-7C20-AC12-7C7C8E61877F}"/>
          </ac:spMkLst>
        </pc:spChg>
        <pc:picChg chg="add mod">
          <ac:chgData name="Martin Clausen" userId="78eace00edd4ad42" providerId="LiveId" clId="{351DDBB2-F616-4721-A3D4-1F96433ACF5B}" dt="2023-09-22T12:44:34.410" v="117" actId="1076"/>
          <ac:picMkLst>
            <pc:docMk/>
            <pc:sldMk cId="2964871299" sldId="274"/>
            <ac:picMk id="5" creationId="{B239593B-281C-68D3-3D7B-D88DD0462230}"/>
          </ac:picMkLst>
        </pc:picChg>
      </pc:sldChg>
      <pc:sldChg chg="addSp delSp modSp add mod">
        <pc:chgData name="Martin Clausen" userId="78eace00edd4ad42" providerId="LiveId" clId="{351DDBB2-F616-4721-A3D4-1F96433ACF5B}" dt="2023-09-22T12:45:32.983" v="158" actId="20577"/>
        <pc:sldMkLst>
          <pc:docMk/>
          <pc:sldMk cId="795462021" sldId="275"/>
        </pc:sldMkLst>
        <pc:spChg chg="mod">
          <ac:chgData name="Martin Clausen" userId="78eace00edd4ad42" providerId="LiveId" clId="{351DDBB2-F616-4721-A3D4-1F96433ACF5B}" dt="2023-09-22T12:45:32.983" v="158" actId="20577"/>
          <ac:spMkLst>
            <pc:docMk/>
            <pc:sldMk cId="795462021" sldId="275"/>
            <ac:spMk id="2" creationId="{E0345E46-E371-CF63-9344-E13F79CA5577}"/>
          </ac:spMkLst>
        </pc:spChg>
        <pc:picChg chg="add mod">
          <ac:chgData name="Martin Clausen" userId="78eace00edd4ad42" providerId="LiveId" clId="{351DDBB2-F616-4721-A3D4-1F96433ACF5B}" dt="2023-09-22T12:45:23.605" v="148" actId="14100"/>
          <ac:picMkLst>
            <pc:docMk/>
            <pc:sldMk cId="795462021" sldId="275"/>
            <ac:picMk id="4" creationId="{9BB803E6-9EE4-D37B-8EFD-BE3362CF4FD6}"/>
          </ac:picMkLst>
        </pc:picChg>
        <pc:picChg chg="del">
          <ac:chgData name="Martin Clausen" userId="78eace00edd4ad42" providerId="LiveId" clId="{351DDBB2-F616-4721-A3D4-1F96433ACF5B}" dt="2023-09-22T12:44:52.970" v="143" actId="478"/>
          <ac:picMkLst>
            <pc:docMk/>
            <pc:sldMk cId="795462021" sldId="275"/>
            <ac:picMk id="5" creationId="{B239593B-281C-68D3-3D7B-D88DD0462230}"/>
          </ac:picMkLst>
        </pc:picChg>
      </pc:sldChg>
      <pc:sldChg chg="addSp delSp modSp new mod">
        <pc:chgData name="Martin Clausen" userId="78eace00edd4ad42" providerId="LiveId" clId="{351DDBB2-F616-4721-A3D4-1F96433ACF5B}" dt="2023-09-22T12:46:45.306" v="187" actId="14100"/>
        <pc:sldMkLst>
          <pc:docMk/>
          <pc:sldMk cId="1765293573" sldId="276"/>
        </pc:sldMkLst>
        <pc:spChg chg="mod">
          <ac:chgData name="Martin Clausen" userId="78eace00edd4ad42" providerId="LiveId" clId="{351DDBB2-F616-4721-A3D4-1F96433ACF5B}" dt="2023-09-22T12:46:41.472" v="186" actId="20577"/>
          <ac:spMkLst>
            <pc:docMk/>
            <pc:sldMk cId="1765293573" sldId="276"/>
            <ac:spMk id="2" creationId="{4F7253C3-B45B-8ED5-DB1B-48E71E8270A6}"/>
          </ac:spMkLst>
        </pc:spChg>
        <pc:spChg chg="del">
          <ac:chgData name="Martin Clausen" userId="78eace00edd4ad42" providerId="LiveId" clId="{351DDBB2-F616-4721-A3D4-1F96433ACF5B}" dt="2023-09-22T12:46:28.076" v="161" actId="478"/>
          <ac:spMkLst>
            <pc:docMk/>
            <pc:sldMk cId="1765293573" sldId="276"/>
            <ac:spMk id="3" creationId="{3EA549AC-5837-F525-1FA0-978A076B6633}"/>
          </ac:spMkLst>
        </pc:spChg>
        <pc:picChg chg="add mod">
          <ac:chgData name="Martin Clausen" userId="78eace00edd4ad42" providerId="LiveId" clId="{351DDBB2-F616-4721-A3D4-1F96433ACF5B}" dt="2023-09-22T12:46:45.306" v="187" actId="14100"/>
          <ac:picMkLst>
            <pc:docMk/>
            <pc:sldMk cId="1765293573" sldId="276"/>
            <ac:picMk id="5" creationId="{7F2C9544-5012-523B-29BA-BE718EFB2EA8}"/>
          </ac:picMkLst>
        </pc:picChg>
      </pc:sldChg>
      <pc:sldChg chg="addSp delSp modSp new mod">
        <pc:chgData name="Martin Clausen" userId="78eace00edd4ad42" providerId="LiveId" clId="{351DDBB2-F616-4721-A3D4-1F96433ACF5B}" dt="2023-09-22T12:49:01.453" v="234" actId="1076"/>
        <pc:sldMkLst>
          <pc:docMk/>
          <pc:sldMk cId="1317517714" sldId="277"/>
        </pc:sldMkLst>
        <pc:spChg chg="mod">
          <ac:chgData name="Martin Clausen" userId="78eace00edd4ad42" providerId="LiveId" clId="{351DDBB2-F616-4721-A3D4-1F96433ACF5B}" dt="2023-09-22T12:48:18.964" v="230" actId="20577"/>
          <ac:spMkLst>
            <pc:docMk/>
            <pc:sldMk cId="1317517714" sldId="277"/>
            <ac:spMk id="2" creationId="{582AED4E-38BE-487A-12CB-99343A8B5D39}"/>
          </ac:spMkLst>
        </pc:spChg>
        <pc:spChg chg="del">
          <ac:chgData name="Martin Clausen" userId="78eace00edd4ad42" providerId="LiveId" clId="{351DDBB2-F616-4721-A3D4-1F96433ACF5B}" dt="2023-09-22T12:47:47.724" v="189" actId="478"/>
          <ac:spMkLst>
            <pc:docMk/>
            <pc:sldMk cId="1317517714" sldId="277"/>
            <ac:spMk id="3" creationId="{6DBA0144-0EB1-D9BA-3812-1E734294118D}"/>
          </ac:spMkLst>
        </pc:spChg>
        <pc:picChg chg="add del mod">
          <ac:chgData name="Martin Clausen" userId="78eace00edd4ad42" providerId="LiveId" clId="{351DDBB2-F616-4721-A3D4-1F96433ACF5B}" dt="2023-09-22T12:48:54.210" v="231" actId="478"/>
          <ac:picMkLst>
            <pc:docMk/>
            <pc:sldMk cId="1317517714" sldId="277"/>
            <ac:picMk id="5" creationId="{85CFF5C9-491D-D257-D4AC-977DF0F19561}"/>
          </ac:picMkLst>
        </pc:picChg>
        <pc:picChg chg="add mod">
          <ac:chgData name="Martin Clausen" userId="78eace00edd4ad42" providerId="LiveId" clId="{351DDBB2-F616-4721-A3D4-1F96433ACF5B}" dt="2023-09-22T12:49:01.453" v="234" actId="1076"/>
          <ac:picMkLst>
            <pc:docMk/>
            <pc:sldMk cId="1317517714" sldId="277"/>
            <ac:picMk id="1026" creationId="{99FAB692-78E2-75E5-0D05-61878C911B71}"/>
          </ac:picMkLst>
        </pc:picChg>
      </pc:sldChg>
      <pc:sldMasterChg chg="add del addSldLayout delSldLayout">
        <pc:chgData name="Martin Clausen" userId="78eace00edd4ad42" providerId="LiveId" clId="{351DDBB2-F616-4721-A3D4-1F96433ACF5B}" dt="2023-09-21T12:30:21.789" v="30" actId="47"/>
        <pc:sldMasterMkLst>
          <pc:docMk/>
          <pc:sldMasterMk cId="0" sldId="2147483655"/>
        </pc:sldMasterMkLst>
        <pc:sldLayoutChg chg="add del">
          <pc:chgData name="Martin Clausen" userId="78eace00edd4ad42" providerId="LiveId" clId="{351DDBB2-F616-4721-A3D4-1F96433ACF5B}" dt="2023-09-21T12:30:21.789" v="30" actId="47"/>
          <pc:sldLayoutMkLst>
            <pc:docMk/>
            <pc:sldMasterMk cId="0" sldId="2147483655"/>
            <pc:sldLayoutMk cId="0" sldId="2147483649"/>
          </pc:sldLayoutMkLst>
        </pc:sldLayoutChg>
      </pc:sldMasterChg>
      <pc:sldMasterChg chg="add del addSldLayout delSldLayout">
        <pc:chgData name="Martin Clausen" userId="78eace00edd4ad42" providerId="LiveId" clId="{351DDBB2-F616-4721-A3D4-1F96433ACF5B}" dt="2023-09-21T12:30:21.550" v="29" actId="47"/>
        <pc:sldMasterMkLst>
          <pc:docMk/>
          <pc:sldMasterMk cId="0" sldId="2147483656"/>
        </pc:sldMasterMkLst>
        <pc:sldLayoutChg chg="add del">
          <pc:chgData name="Martin Clausen" userId="78eace00edd4ad42" providerId="LiveId" clId="{351DDBB2-F616-4721-A3D4-1F96433ACF5B}" dt="2023-09-21T12:30:21.550" v="29" actId="47"/>
          <pc:sldLayoutMkLst>
            <pc:docMk/>
            <pc:sldMasterMk cId="0" sldId="2147483656"/>
            <pc:sldLayoutMk cId="0" sldId="2147483650"/>
          </pc:sldLayoutMkLst>
        </pc:sldLayoutChg>
      </pc:sldMasterChg>
      <pc:sldMasterChg chg="delSldLayout">
        <pc:chgData name="Martin Clausen" userId="78eace00edd4ad42" providerId="LiveId" clId="{351DDBB2-F616-4721-A3D4-1F96433ACF5B}" dt="2023-09-21T12:29:57.829" v="0" actId="47"/>
        <pc:sldMasterMkLst>
          <pc:docMk/>
          <pc:sldMasterMk cId="0" sldId="2147483657"/>
        </pc:sldMasterMkLst>
        <pc:sldLayoutChg chg="del">
          <pc:chgData name="Martin Clausen" userId="78eace00edd4ad42" providerId="LiveId" clId="{351DDBB2-F616-4721-A3D4-1F96433ACF5B}" dt="2023-09-21T12:29:57.829" v="0" actId="47"/>
          <pc:sldLayoutMkLst>
            <pc:docMk/>
            <pc:sldMasterMk cId="0" sldId="2147483657"/>
            <pc:sldLayoutMk cId="0" sldId="2147483651"/>
          </pc:sldLayoutMkLst>
        </pc:sldLayoutChg>
      </pc:sldMasterChg>
      <pc:sldMasterChg chg="add del addSldLayout delSldLayout">
        <pc:chgData name="Martin Clausen" userId="78eace00edd4ad42" providerId="LiveId" clId="{351DDBB2-F616-4721-A3D4-1F96433ACF5B}" dt="2023-09-21T12:30:21.949" v="31" actId="47"/>
        <pc:sldMasterMkLst>
          <pc:docMk/>
          <pc:sldMasterMk cId="0" sldId="2147483658"/>
        </pc:sldMasterMkLst>
        <pc:sldLayoutChg chg="add del">
          <pc:chgData name="Martin Clausen" userId="78eace00edd4ad42" providerId="LiveId" clId="{351DDBB2-F616-4721-A3D4-1F96433ACF5B}" dt="2023-09-21T12:30:21.949" v="31" actId="47"/>
          <pc:sldLayoutMkLst>
            <pc:docMk/>
            <pc:sldMasterMk cId="0" sldId="2147483658"/>
            <pc:sldLayoutMk cId="0" sldId="214748365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3037" y="449262"/>
            <a:ext cx="6751637" cy="4592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66750" y="5519737"/>
            <a:ext cx="5765800" cy="387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666750" y="5519737"/>
            <a:ext cx="5765800" cy="387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3038" y="449263"/>
            <a:ext cx="6751637" cy="4592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s">
  <p:cSld name="Titeldia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97409" y="1932530"/>
            <a:ext cx="8568532" cy="2954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600" b="1" i="1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" y="-11431"/>
            <a:ext cx="6120432" cy="77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8F8F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360362" y="1052512"/>
            <a:ext cx="93599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2232025" y="6378575"/>
            <a:ext cx="5616575" cy="3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FA3"/>
              </a:buClr>
              <a:buSzPts val="1300"/>
              <a:buFont typeface="Arial Narrow"/>
              <a:buNone/>
            </a:pPr>
            <a:r>
              <a:rPr lang="en-US" sz="1300" b="1" i="1" u="none" strike="noStrike" cap="none">
                <a:solidFill>
                  <a:srgbClr val="305FA3"/>
                </a:solidFill>
                <a:latin typeface="Arial Narrow"/>
                <a:ea typeface="Arial Narrow"/>
                <a:cs typeface="Arial Narrow"/>
                <a:sym typeface="Arial Narrow"/>
              </a:rPr>
              <a:t>Instruktørmøde den 01/06-2017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None/>
            </a:pPr>
            <a:r>
              <a:rPr lang="en-US" sz="10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Copyright © Lund&amp;Bendsen A/S</a:t>
            </a:r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3175" y="0"/>
            <a:ext cx="10077450" cy="18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None/>
            </a:pPr>
            <a:r>
              <a:rPr lang="en-US" sz="1000" b="0" i="1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0584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7856537" y="6378575"/>
            <a:ext cx="579437" cy="381000"/>
          </a:xfrm>
          <a:prstGeom prst="parallelogram">
            <a:avLst>
              <a:gd name="adj" fmla="val 6660"/>
            </a:avLst>
          </a:prstGeom>
          <a:solidFill>
            <a:srgbClr val="345F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064500" y="6378575"/>
            <a:ext cx="2016125" cy="381000"/>
          </a:xfrm>
          <a:prstGeom prst="rect">
            <a:avLst/>
          </a:prstGeom>
          <a:solidFill>
            <a:srgbClr val="345FA3"/>
          </a:solidFill>
          <a:ln>
            <a:noFill/>
          </a:ln>
        </p:spPr>
        <p:txBody>
          <a:bodyPr spcFirstLastPara="1" wrap="square" lIns="91425" tIns="91425" rIns="2160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Side </a:t>
            </a:r>
            <a:fld id="{00000000-1234-1234-1234-123412341234}" type="slidenum">
              <a:rPr lang="en-US" sz="1600" b="0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-14287" y="-257175"/>
            <a:ext cx="10094912" cy="7372350"/>
          </a:xfrm>
          <a:prstGeom prst="rect">
            <a:avLst/>
          </a:prstGeom>
          <a:solidFill>
            <a:srgbClr val="325F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160587" y="-19050"/>
            <a:ext cx="631666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3062" y="144462"/>
            <a:ext cx="1927225" cy="46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360362" y="1052512"/>
            <a:ext cx="93599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60362" y="1052512"/>
            <a:ext cx="93599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175" y="0"/>
            <a:ext cx="10077450" cy="18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None/>
            </a:pPr>
            <a:r>
              <a:rPr lang="en-US" sz="1000" b="0" i="1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/>
          </a:p>
        </p:txBody>
      </p:sp>
      <p:pic>
        <p:nvPicPr>
          <p:cNvPr id="42" name="Google Shape;4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0584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>
            <a:off x="7856537" y="6378575"/>
            <a:ext cx="579437" cy="381000"/>
          </a:xfrm>
          <a:prstGeom prst="parallelogram">
            <a:avLst>
              <a:gd name="adj" fmla="val 6660"/>
            </a:avLst>
          </a:prstGeom>
          <a:solidFill>
            <a:srgbClr val="345F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8064500" y="6378575"/>
            <a:ext cx="2016125" cy="381000"/>
          </a:xfrm>
          <a:prstGeom prst="rect">
            <a:avLst/>
          </a:prstGeom>
          <a:solidFill>
            <a:srgbClr val="345FA3"/>
          </a:solidFill>
          <a:ln>
            <a:noFill/>
          </a:ln>
        </p:spPr>
        <p:txBody>
          <a:bodyPr spcFirstLastPara="1" wrap="square" lIns="91425" tIns="91425" rIns="2160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Side </a:t>
            </a:r>
            <a:fld id="{00000000-1234-1234-1234-123412341234}" type="slidenum">
              <a:rPr lang="en-US" sz="1600" b="0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ndOgBendsen/LB2628-Kafka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ctrTitle"/>
          </p:nvPr>
        </p:nvSpPr>
        <p:spPr>
          <a:xfrm>
            <a:off x="755650" y="2130425"/>
            <a:ext cx="8569325" cy="295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 Narrow"/>
              <a:buNone/>
            </a:pPr>
            <a:r>
              <a:rPr lang="en-US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1F610-F691-BBF4-2440-2EFD8C9C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0062BBE-B074-3CC3-0D65-3CF625FB3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000" y="1923370"/>
            <a:ext cx="5760071" cy="32824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Martin </a:t>
            </a:r>
            <a:r>
              <a:rPr lang="en-US" sz="2400" dirty="0" err="1"/>
              <a:t>Højgaard</a:t>
            </a:r>
            <a:r>
              <a:rPr lang="en-US" sz="2400" dirty="0"/>
              <a:t> Clausen</a:t>
            </a:r>
          </a:p>
          <a:p>
            <a:r>
              <a:rPr lang="en-US" sz="2400" dirty="0"/>
              <a:t>Live in Copenhagen area</a:t>
            </a:r>
          </a:p>
          <a:p>
            <a:r>
              <a:rPr lang="en-US" sz="2400" dirty="0"/>
              <a:t>Civil engineer from DTU, 1998</a:t>
            </a:r>
          </a:p>
          <a:p>
            <a:r>
              <a:rPr lang="en-US" sz="2400" dirty="0"/>
              <a:t>Independent consultant since 2010</a:t>
            </a:r>
          </a:p>
          <a:p>
            <a:endParaRPr lang="en-US" sz="2400" dirty="0"/>
          </a:p>
          <a:p>
            <a:r>
              <a:rPr lang="en-US" sz="2400" dirty="0"/>
              <a:t>Email: mhh.clausen@gmail.com</a:t>
            </a:r>
          </a:p>
        </p:txBody>
      </p:sp>
      <p:pic>
        <p:nvPicPr>
          <p:cNvPr id="11" name="Billede 10" descr="Et billede, der indeholder Ansigt, person, Skæg, menneske&#10;&#10;Automatisk genereret beskrivelse">
            <a:extLst>
              <a:ext uri="{FF2B5EF4-FFF2-40B4-BE49-F238E27FC236}">
                <a16:creationId xmlns:a16="http://schemas.microsoft.com/office/drawing/2014/main" id="{8D5A3C0E-9D64-0D43-0346-BA7D5EE79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239" b="24239"/>
          <a:stretch/>
        </p:blipFill>
        <p:spPr>
          <a:xfrm>
            <a:off x="7016145" y="2092307"/>
            <a:ext cx="2161064" cy="2673385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9035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369A4-225E-32E3-0B67-B2A51F93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2 days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18031B9-BE7C-625C-385C-40A40A42D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362" y="1052512"/>
            <a:ext cx="4300538" cy="518477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dirty="0"/>
              <a:t>Day one</a:t>
            </a:r>
          </a:p>
          <a:p>
            <a:pPr lvl="1"/>
            <a:r>
              <a:rPr lang="en-US" sz="2400" dirty="0"/>
              <a:t>Introduction</a:t>
            </a:r>
          </a:p>
          <a:p>
            <a:pPr lvl="1"/>
            <a:r>
              <a:rPr lang="en-US" sz="2400" dirty="0"/>
              <a:t>Kafka overview</a:t>
            </a:r>
          </a:p>
          <a:p>
            <a:pPr lvl="1"/>
            <a:r>
              <a:rPr lang="en-US" sz="2400" dirty="0"/>
              <a:t>Kafka broker</a:t>
            </a:r>
          </a:p>
          <a:p>
            <a:pPr lvl="1"/>
            <a:r>
              <a:rPr lang="en-US" sz="2400" dirty="0"/>
              <a:t>Kafka producer</a:t>
            </a:r>
          </a:p>
          <a:p>
            <a:pPr lvl="1"/>
            <a:r>
              <a:rPr lang="en-US" sz="2400" dirty="0"/>
              <a:t>Kafka consumer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Day two</a:t>
            </a:r>
          </a:p>
          <a:p>
            <a:pPr lvl="1"/>
            <a:r>
              <a:rPr lang="en-US" sz="2400" dirty="0"/>
              <a:t>Kafka Spring</a:t>
            </a:r>
          </a:p>
          <a:p>
            <a:pPr lvl="1"/>
            <a:r>
              <a:rPr lang="en-US" sz="2400" dirty="0"/>
              <a:t>Kafka Streams</a:t>
            </a:r>
          </a:p>
          <a:p>
            <a:pPr lvl="1"/>
            <a:r>
              <a:rPr lang="en-US" sz="2400" dirty="0"/>
              <a:t>Kafka Connect</a:t>
            </a:r>
          </a:p>
          <a:p>
            <a:pPr lvl="1"/>
            <a:endParaRPr lang="en-US" sz="2400" dirty="0"/>
          </a:p>
          <a:p>
            <a:pPr marL="12700" indent="0">
              <a:buNone/>
            </a:pPr>
            <a:endParaRPr lang="en-US" sz="2400" dirty="0"/>
          </a:p>
          <a:p>
            <a:pPr marL="12700" indent="0">
              <a:buNone/>
            </a:pPr>
            <a:endParaRPr lang="en-US" sz="2400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2060E6D-914A-A92A-3F0D-38290B099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819" y="2403748"/>
            <a:ext cx="3536349" cy="2807677"/>
          </a:xfrm>
          <a:prstGeom prst="rect">
            <a:avLst/>
          </a:prstGeom>
        </p:spPr>
      </p:pic>
      <p:sp>
        <p:nvSpPr>
          <p:cNvPr id="4" name="Pladsholder til tekst 2">
            <a:extLst>
              <a:ext uri="{FF2B5EF4-FFF2-40B4-BE49-F238E27FC236}">
                <a16:creationId xmlns:a16="http://schemas.microsoft.com/office/drawing/2014/main" id="{C61C4545-20F0-73F2-3EF9-0CCC4FC101B5}"/>
              </a:ext>
            </a:extLst>
          </p:cNvPr>
          <p:cNvSpPr txBox="1">
            <a:spLocks/>
          </p:cNvSpPr>
          <p:nvPr/>
        </p:nvSpPr>
        <p:spPr>
          <a:xfrm>
            <a:off x="360362" y="1052511"/>
            <a:ext cx="4300538" cy="51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445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sz="2400" b="1" dirty="0"/>
              <a:t>Day one</a:t>
            </a:r>
          </a:p>
          <a:p>
            <a:pPr lvl="1"/>
            <a:r>
              <a:rPr lang="en-US" sz="2400" dirty="0"/>
              <a:t>Introduction</a:t>
            </a:r>
          </a:p>
          <a:p>
            <a:pPr lvl="1"/>
            <a:r>
              <a:rPr lang="en-US" sz="2400" dirty="0"/>
              <a:t>Kafka overview</a:t>
            </a:r>
          </a:p>
          <a:p>
            <a:pPr lvl="1"/>
            <a:r>
              <a:rPr lang="en-US" sz="2400" dirty="0"/>
              <a:t>Kafka broker</a:t>
            </a:r>
          </a:p>
          <a:p>
            <a:pPr lvl="1"/>
            <a:r>
              <a:rPr lang="en-US" sz="2400" dirty="0"/>
              <a:t>Kafka producer</a:t>
            </a:r>
          </a:p>
          <a:p>
            <a:pPr lvl="1"/>
            <a:r>
              <a:rPr lang="en-US" sz="2400" dirty="0"/>
              <a:t>Kafka consumer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Day two</a:t>
            </a:r>
          </a:p>
          <a:p>
            <a:pPr lvl="1"/>
            <a:r>
              <a:rPr lang="en-US" sz="2400" dirty="0"/>
              <a:t>Kafka Spring</a:t>
            </a:r>
          </a:p>
          <a:p>
            <a:pPr lvl="1"/>
            <a:r>
              <a:rPr lang="en-US" sz="2400" dirty="0"/>
              <a:t>Kafka Streams</a:t>
            </a:r>
          </a:p>
          <a:p>
            <a:pPr lvl="1"/>
            <a:r>
              <a:rPr lang="en-US" sz="2400" dirty="0"/>
              <a:t>Kafka Connect</a:t>
            </a:r>
          </a:p>
          <a:p>
            <a:pPr lvl="1"/>
            <a:endParaRPr lang="en-US" sz="2400" dirty="0"/>
          </a:p>
          <a:p>
            <a:pPr marL="12700" indent="0">
              <a:buFont typeface="Arial"/>
              <a:buNone/>
            </a:pPr>
            <a:endParaRPr lang="en-US" sz="2400" dirty="0"/>
          </a:p>
          <a:p>
            <a:pPr marL="12700" indent="0">
              <a:buFont typeface="Arial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332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BF1C0-C888-B072-EB02-F8AFEA02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A43561B-AA42-B369-F7CB-31A01C023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362" y="1052513"/>
            <a:ext cx="9359900" cy="22558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Be familiar with principles, benefits and challenges with distributed systems and in particular event driven architecture (EDA).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Explain the Kafka platform and its architecture.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Be able to build a Spring Boot application that integrates with Kafka.</a:t>
            </a:r>
          </a:p>
          <a:p>
            <a:pPr marL="12700" indent="0">
              <a:buNone/>
            </a:pPr>
            <a:endParaRPr lang="en-US" sz="2000" dirty="0"/>
          </a:p>
        </p:txBody>
      </p:sp>
      <p:pic>
        <p:nvPicPr>
          <p:cNvPr id="1026" name="Picture 2" descr="Researchers kick goals with soccer findings - UQ News - The University of  Queensland, Australia">
            <a:extLst>
              <a:ext uri="{FF2B5EF4-FFF2-40B4-BE49-F238E27FC236}">
                <a16:creationId xmlns:a16="http://schemas.microsoft.com/office/drawing/2014/main" id="{B5D239E9-BCC0-444C-FD98-A975BAFB4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977" y="3429000"/>
            <a:ext cx="3660087" cy="193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58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ADFFE-5CBF-7942-2A60-6A46800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us about yourself	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C8E9CF-6904-310A-E518-F9DBBF5C9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What is your job role?</a:t>
            </a:r>
          </a:p>
          <a:p>
            <a:r>
              <a:rPr lang="en-US" sz="2000" dirty="0"/>
              <a:t>Years of experience?</a:t>
            </a:r>
          </a:p>
          <a:p>
            <a:r>
              <a:rPr lang="en-US" sz="2000" dirty="0"/>
              <a:t>Have you worked with Kafka previously – or related technologies?</a:t>
            </a:r>
          </a:p>
          <a:p>
            <a:r>
              <a:rPr lang="en-US" sz="2000" dirty="0"/>
              <a:t>Are you planning to use Kafka?</a:t>
            </a:r>
          </a:p>
          <a:p>
            <a:r>
              <a:rPr lang="en-US" sz="2000" dirty="0"/>
              <a:t>What are your expectations for this course? </a:t>
            </a:r>
          </a:p>
          <a:p>
            <a:endParaRPr lang="en-US" sz="2000" dirty="0"/>
          </a:p>
          <a:p>
            <a:pPr marL="12700" indent="0">
              <a:buNone/>
            </a:pP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6BEF8A-6507-5030-E3CA-13DFB5DEC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09" y="3746256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12DE82-528C-74E3-DA38-89E0276A2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387" y="3876431"/>
            <a:ext cx="2203450" cy="2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17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BF1C0-C888-B072-EB02-F8AFEA02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stuff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A43561B-AA42-B369-F7CB-31A01C023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362" y="1052513"/>
            <a:ext cx="8158798" cy="2160587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/>
              <a:t>All exercises will be done on a </a:t>
            </a:r>
            <a:r>
              <a:rPr lang="en-US" sz="2000" dirty="0" err="1"/>
              <a:t>vm</a:t>
            </a:r>
            <a:r>
              <a:rPr lang="en-US" sz="2000" dirty="0"/>
              <a:t> running in Azure</a:t>
            </a:r>
          </a:p>
          <a:p>
            <a:r>
              <a:rPr lang="en-US" sz="2000" dirty="0"/>
              <a:t>Exercises can be worked on individually or in groups as you prefer</a:t>
            </a:r>
          </a:p>
          <a:p>
            <a:r>
              <a:rPr lang="en-US" sz="2000" dirty="0"/>
              <a:t>Solutions are provided for most exercises</a:t>
            </a:r>
          </a:p>
          <a:p>
            <a:r>
              <a:rPr lang="en-US" sz="2000" dirty="0"/>
              <a:t>Sometimes I will do the exercise and ask you to repeat it</a:t>
            </a:r>
          </a:p>
          <a:p>
            <a:r>
              <a:rPr lang="en-US" sz="2000" dirty="0"/>
              <a:t>Raise you hand or feel free to interrupt me if you have questions!</a:t>
            </a:r>
          </a:p>
        </p:txBody>
      </p:sp>
      <p:sp>
        <p:nvSpPr>
          <p:cNvPr id="6" name="Skriftrulle: lodret 5">
            <a:extLst>
              <a:ext uri="{FF2B5EF4-FFF2-40B4-BE49-F238E27FC236}">
                <a16:creationId xmlns:a16="http://schemas.microsoft.com/office/drawing/2014/main" id="{2A42E77C-12A6-78A4-53C1-4C30575E4DB2}"/>
              </a:ext>
            </a:extLst>
          </p:cNvPr>
          <p:cNvSpPr/>
          <p:nvPr/>
        </p:nvSpPr>
        <p:spPr>
          <a:xfrm>
            <a:off x="8686990" y="1052512"/>
            <a:ext cx="1033272" cy="1143000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XX</a:t>
            </a:r>
          </a:p>
        </p:txBody>
      </p:sp>
      <p:sp>
        <p:nvSpPr>
          <p:cNvPr id="5" name="Pladsholder til tekst 2">
            <a:extLst>
              <a:ext uri="{FF2B5EF4-FFF2-40B4-BE49-F238E27FC236}">
                <a16:creationId xmlns:a16="http://schemas.microsoft.com/office/drawing/2014/main" id="{7E7C98DE-29FF-94CD-50C7-C99E02BEBFC6}"/>
              </a:ext>
            </a:extLst>
          </p:cNvPr>
          <p:cNvSpPr txBox="1">
            <a:spLocks/>
          </p:cNvSpPr>
          <p:nvPr/>
        </p:nvSpPr>
        <p:spPr>
          <a:xfrm>
            <a:off x="360362" y="3741635"/>
            <a:ext cx="8158798" cy="21605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445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sz="2000" dirty="0"/>
              <a:t>Lunch time 11:30 - ?</a:t>
            </a:r>
          </a:p>
          <a:p>
            <a:r>
              <a:rPr lang="en-US" sz="2000" dirty="0"/>
              <a:t>Small coffee breaks every hour?</a:t>
            </a:r>
          </a:p>
          <a:p>
            <a:r>
              <a:rPr lang="en-US" sz="2000"/>
              <a:t>Anything else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900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CDDAE-FCF7-A497-673F-1881AD71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0C1C17C-BC0C-30C9-E081-9FCDB0B24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362" y="1052512"/>
            <a:ext cx="8036878" cy="5211128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/>
              <a:t>Hand out of IP addresses</a:t>
            </a:r>
          </a:p>
          <a:p>
            <a:r>
              <a:rPr lang="en-US" sz="2000" dirty="0"/>
              <a:t>Login to virtual machine using Microsoft Terminal Services Client</a:t>
            </a:r>
          </a:p>
          <a:p>
            <a:pPr lvl="1"/>
            <a:r>
              <a:rPr lang="en-US" sz="1600" dirty="0"/>
              <a:t>Type </a:t>
            </a:r>
            <a:r>
              <a:rPr lang="en-US" sz="1600" b="1" dirty="0" err="1"/>
              <a:t>mstsc</a:t>
            </a:r>
            <a:r>
              <a:rPr lang="en-US" sz="1600" dirty="0"/>
              <a:t> in the search field and enter your IP address</a:t>
            </a:r>
          </a:p>
          <a:p>
            <a:pPr lvl="1"/>
            <a:r>
              <a:rPr lang="en-US" sz="1600" dirty="0"/>
              <a:t>Enter username and password </a:t>
            </a:r>
            <a:r>
              <a:rPr lang="en-US" sz="1600" dirty="0" err="1">
                <a:latin typeface="Consolas" panose="020B0609020204030204" pitchFamily="49" charset="0"/>
              </a:rPr>
              <a:t>mhhc.admin</a:t>
            </a:r>
            <a:r>
              <a:rPr lang="en-US" sz="1600" dirty="0">
                <a:latin typeface="Consolas" panose="020B0609020204030204" pitchFamily="49" charset="0"/>
              </a:rPr>
              <a:t>/thisissecret2023#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pPr marL="12700" indent="0">
              <a:buNone/>
            </a:pPr>
            <a:endParaRPr lang="en-US" sz="2000" dirty="0"/>
          </a:p>
          <a:p>
            <a:pPr marL="12700" indent="0">
              <a:buNone/>
            </a:pPr>
            <a:endParaRPr lang="en-US" sz="2000" dirty="0"/>
          </a:p>
          <a:p>
            <a:pPr marL="12700" indent="0">
              <a:buNone/>
            </a:pPr>
            <a:endParaRPr lang="en-US" sz="2000" dirty="0"/>
          </a:p>
          <a:p>
            <a:pPr marL="12700" indent="0">
              <a:buNone/>
            </a:pPr>
            <a:endParaRPr lang="en-US" sz="2000" dirty="0"/>
          </a:p>
        </p:txBody>
      </p:sp>
      <p:sp>
        <p:nvSpPr>
          <p:cNvPr id="9" name="Skriftrulle: lodret 8">
            <a:extLst>
              <a:ext uri="{FF2B5EF4-FFF2-40B4-BE49-F238E27FC236}">
                <a16:creationId xmlns:a16="http://schemas.microsoft.com/office/drawing/2014/main" id="{EFEA214E-60BB-2C5E-4D38-977174FE960F}"/>
              </a:ext>
            </a:extLst>
          </p:cNvPr>
          <p:cNvSpPr/>
          <p:nvPr/>
        </p:nvSpPr>
        <p:spPr>
          <a:xfrm>
            <a:off x="8686990" y="1052512"/>
            <a:ext cx="1033272" cy="1143000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1.1</a:t>
            </a: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BEC19228-475A-36E5-9587-D1C647518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4" y="3429000"/>
            <a:ext cx="2825261" cy="1621137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E9B512D6-283B-3D01-57BE-6AE56BA45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823" y="3452083"/>
            <a:ext cx="2452360" cy="235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7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CDDAE-FCF7-A497-673F-1881AD71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0C1C17C-BC0C-30C9-E081-9FCDB0B24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362" y="1052513"/>
            <a:ext cx="7899718" cy="3016568"/>
          </a:xfr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/>
              <a:t>Clone repository</a:t>
            </a:r>
          </a:p>
          <a:p>
            <a:pPr lvl="1"/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windows </a:t>
            </a:r>
            <a:r>
              <a:rPr lang="en-US" sz="1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powershell</a:t>
            </a:r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typing ‘</a:t>
            </a:r>
            <a:r>
              <a:rPr lang="en-US" sz="1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powershell</a:t>
            </a:r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in the search field in the taskbar</a:t>
            </a:r>
          </a:p>
          <a:p>
            <a:pPr lvl="1"/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1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powershell</a:t>
            </a:r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navigate to the root of your c: drive by typing </a:t>
            </a:r>
            <a:r>
              <a:rPr lang="en-US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cd\</a:t>
            </a:r>
          </a:p>
          <a:p>
            <a:pPr lvl="1"/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Type: </a:t>
            </a:r>
            <a:r>
              <a:rPr lang="en-US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clone </a:t>
            </a:r>
            <a:r>
              <a:rPr lang="en-US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https://github.com/LundOgBendsen/LB2628-Kafka.git</a:t>
            </a:r>
            <a:endParaRPr lang="en-US" sz="1400" b="1" kern="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</a:t>
            </a:r>
            <a:r>
              <a:rPr lang="en-US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 </a:t>
            </a:r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see the folders in root. You should see a folder called LB2628-Kafka</a:t>
            </a:r>
            <a:endParaRPr lang="da-DK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</a:t>
            </a:r>
            <a:r>
              <a:rPr lang="en-US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LB2628-Kafka </a:t>
            </a:r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navigate inside that folder.</a:t>
            </a:r>
          </a:p>
          <a:p>
            <a:pPr lvl="1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Walk-thorough of the project folders</a:t>
            </a:r>
            <a:endParaRPr lang="da-DK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da-DK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5300" lvl="1" indent="0">
              <a:buNone/>
            </a:pPr>
            <a:endParaRPr lang="da-DK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da-DK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pPr marL="12700" indent="0">
              <a:buNone/>
            </a:pPr>
            <a:endParaRPr lang="en-US" sz="2000" dirty="0"/>
          </a:p>
          <a:p>
            <a:pPr marL="12700" indent="0">
              <a:buNone/>
            </a:pPr>
            <a:endParaRPr lang="en-US" sz="2000" dirty="0"/>
          </a:p>
          <a:p>
            <a:pPr marL="12700" indent="0">
              <a:buNone/>
            </a:pPr>
            <a:endParaRPr lang="en-US" sz="2000" dirty="0"/>
          </a:p>
          <a:p>
            <a:pPr marL="12700" indent="0">
              <a:buNone/>
            </a:pPr>
            <a:endParaRPr lang="en-US" sz="2000" dirty="0"/>
          </a:p>
        </p:txBody>
      </p:sp>
      <p:sp>
        <p:nvSpPr>
          <p:cNvPr id="9" name="Skriftrulle: lodret 8">
            <a:extLst>
              <a:ext uri="{FF2B5EF4-FFF2-40B4-BE49-F238E27FC236}">
                <a16:creationId xmlns:a16="http://schemas.microsoft.com/office/drawing/2014/main" id="{EFEA214E-60BB-2C5E-4D38-977174FE960F}"/>
              </a:ext>
            </a:extLst>
          </p:cNvPr>
          <p:cNvSpPr/>
          <p:nvPr/>
        </p:nvSpPr>
        <p:spPr>
          <a:xfrm>
            <a:off x="8686990" y="1052512"/>
            <a:ext cx="1033272" cy="1143000"/>
          </a:xfrm>
          <a:prstGeom prst="verticalScroll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1438488755"/>
      </p:ext>
    </p:extLst>
  </p:cSld>
  <p:clrMapOvr>
    <a:masterClrMapping/>
  </p:clrMapOvr>
</p:sld>
</file>

<file path=ppt/theme/theme1.xml><?xml version="1.0" encoding="utf-8"?>
<a:theme xmlns:a="http://schemas.openxmlformats.org/drawingml/2006/main" name="3_Standarddesign">
  <a:themeElements>
    <a:clrScheme name="Brugerdefiner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00"/>
      </a:accent1>
      <a:accent2>
        <a:srgbClr val="325FA4"/>
      </a:accent2>
      <a:accent3>
        <a:srgbClr val="FFFF00"/>
      </a:accent3>
      <a:accent4>
        <a:srgbClr val="000000"/>
      </a:accent4>
      <a:accent5>
        <a:srgbClr val="FF9900"/>
      </a:accent5>
      <a:accent6>
        <a:srgbClr val="325FA4"/>
      </a:accent6>
      <a:hlink>
        <a:srgbClr val="248FD6"/>
      </a:hlink>
      <a:folHlink>
        <a:srgbClr val="248FD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tandarddesign">
  <a:themeElements>
    <a:clrScheme name="Brugerdefiner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00"/>
      </a:accent1>
      <a:accent2>
        <a:srgbClr val="325FA4"/>
      </a:accent2>
      <a:accent3>
        <a:srgbClr val="FFFF00"/>
      </a:accent3>
      <a:accent4>
        <a:srgbClr val="000000"/>
      </a:accent4>
      <a:accent5>
        <a:srgbClr val="FF9900"/>
      </a:accent5>
      <a:accent6>
        <a:srgbClr val="325FA4"/>
      </a:accent6>
      <a:hlink>
        <a:srgbClr val="248FD6"/>
      </a:hlink>
      <a:folHlink>
        <a:srgbClr val="248FD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9B405B7-5BF2-4C96-AE62-243FC9107931}">
  <we:reference id="wa200000113" version="1.0.0.0" store="en-US" storeType="OMEX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17642</TotalTime>
  <Words>341</Words>
  <Application>Microsoft Office PowerPoint</Application>
  <PresentationFormat>Brugerdefineret</PresentationFormat>
  <Paragraphs>78</Paragraphs>
  <Slides>8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8</vt:i4>
      </vt:variant>
    </vt:vector>
  </HeadingPairs>
  <TitlesOfParts>
    <vt:vector size="15" baseType="lpstr">
      <vt:lpstr>Arial Narrow</vt:lpstr>
      <vt:lpstr>Times New Roman</vt:lpstr>
      <vt:lpstr>Arial</vt:lpstr>
      <vt:lpstr>Calibri</vt:lpstr>
      <vt:lpstr>Consolas</vt:lpstr>
      <vt:lpstr>3_Standarddesign</vt:lpstr>
      <vt:lpstr>2_Standarddesign</vt:lpstr>
      <vt:lpstr>Introduction</vt:lpstr>
      <vt:lpstr>Whoami</vt:lpstr>
      <vt:lpstr>Agenda – 2 days</vt:lpstr>
      <vt:lpstr>Goals</vt:lpstr>
      <vt:lpstr>Tell us about yourself </vt:lpstr>
      <vt:lpstr>Practical stuff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Velkommen til &lt;&lt; indsæt kursets navn &gt;&gt; &lt;&lt; evt. dato eller lign.  &gt;&gt;</dc:title>
  <cp:lastModifiedBy>Martin Højgaard Clausen, PostNord</cp:lastModifiedBy>
  <cp:revision>288</cp:revision>
  <dcterms:modified xsi:type="dcterms:W3CDTF">2023-12-05T10:54:36Z</dcterms:modified>
</cp:coreProperties>
</file>