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7" r:id="rId2"/>
  </p:sldMasterIdLst>
  <p:notesMasterIdLst>
    <p:notesMasterId r:id="rId9"/>
  </p:notesMasterIdLst>
  <p:sldIdLst>
    <p:sldId id="260" r:id="rId3"/>
    <p:sldId id="278" r:id="rId4"/>
    <p:sldId id="271" r:id="rId5"/>
    <p:sldId id="305" r:id="rId6"/>
    <p:sldId id="304" r:id="rId7"/>
    <p:sldId id="338" r:id="rId8"/>
  </p:sldIdLst>
  <p:sldSz cx="10080625" cy="6858000"/>
  <p:notesSz cx="6888163" cy="10020300"/>
  <p:embeddedFontLst>
    <p:embeddedFont>
      <p:font typeface="Arial Narrow" panose="020B0606020202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175">
          <p15:clr>
            <a:srgbClr val="000000"/>
          </p15:clr>
        </p15:guide>
      </p15:sldGuideLst>
    </p:ext>
    <p:ext uri="{2D200454-40CA-4A62-9FC3-DE9A4176ACB9}">
      <p15:notesGuideLst xmlns:p15="http://schemas.microsoft.com/office/powerpoint/2012/main">
        <p15:guide id="1" orient="horz" pos="3156">
          <p15:clr>
            <a:srgbClr val="000000"/>
          </p15:clr>
        </p15:guide>
        <p15:guide id="2" pos="2171">
          <p15:clr>
            <a:srgbClr val="000000"/>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AC64D6-43B8-8C6A-1967-396C4DC8D5B1}" name="Martin Clausen" initials="MC" userId="78eace00edd4ad4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DDBB2-F616-4721-A3D4-1F96433ACF5B}" v="6" dt="2023-09-22T12:49:01.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57" autoAdjust="0"/>
    <p:restoredTop sz="94660"/>
  </p:normalViewPr>
  <p:slideViewPr>
    <p:cSldViewPr snapToGrid="0">
      <p:cViewPr varScale="1">
        <p:scale>
          <a:sx n="78" d="100"/>
          <a:sy n="78" d="100"/>
        </p:scale>
        <p:origin x="763" y="62"/>
      </p:cViewPr>
      <p:guideLst>
        <p:guide orient="horz" pos="2160"/>
        <p:guide pos="317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56"/>
        <p:guide pos="217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lausen" userId="78eace00edd4ad42" providerId="LiveId" clId="{052C2D9C-AB82-45F9-B558-08A6A7A6F2CA}"/>
    <pc:docChg chg="undo custSel modSld">
      <pc:chgData name="Martin Clausen" userId="78eace00edd4ad42" providerId="LiveId" clId="{052C2D9C-AB82-45F9-B558-08A6A7A6F2CA}" dt="2023-09-20T07:05:23.846" v="8" actId="15"/>
      <pc:docMkLst>
        <pc:docMk/>
      </pc:docMkLst>
      <pc:sldChg chg="modSp mod">
        <pc:chgData name="Martin Clausen" userId="78eace00edd4ad42" providerId="LiveId" clId="{052C2D9C-AB82-45F9-B558-08A6A7A6F2CA}" dt="2023-09-20T07:05:23.846" v="8" actId="15"/>
        <pc:sldMkLst>
          <pc:docMk/>
          <pc:sldMk cId="0" sldId="268"/>
        </pc:sldMkLst>
        <pc:spChg chg="mod">
          <ac:chgData name="Martin Clausen" userId="78eace00edd4ad42" providerId="LiveId" clId="{052C2D9C-AB82-45F9-B558-08A6A7A6F2CA}" dt="2023-09-20T07:05:23.846" v="8" actId="15"/>
          <ac:spMkLst>
            <pc:docMk/>
            <pc:sldMk cId="0" sldId="268"/>
            <ac:spMk id="244" creationId="{00000000-0000-0000-0000-000000000000}"/>
          </ac:spMkLst>
        </pc:spChg>
      </pc:sldChg>
    </pc:docChg>
  </pc:docChgLst>
  <pc:docChgLst>
    <pc:chgData name="Martin Clausen" userId="78eace00edd4ad42" providerId="LiveId" clId="{351DDBB2-F616-4721-A3D4-1F96433ACF5B}"/>
    <pc:docChg chg="undo custSel addSld delSld modSld addMainMaster delMainMaster">
      <pc:chgData name="Martin Clausen" userId="78eace00edd4ad42" providerId="LiveId" clId="{351DDBB2-F616-4721-A3D4-1F96433ACF5B}" dt="2023-09-22T12:49:01.453" v="234" actId="1076"/>
      <pc:docMkLst>
        <pc:docMk/>
      </pc:docMkLst>
      <pc:sldChg chg="del">
        <pc:chgData name="Martin Clausen" userId="78eace00edd4ad42" providerId="LiveId" clId="{351DDBB2-F616-4721-A3D4-1F96433ACF5B}" dt="2023-09-21T12:30:19.498" v="27" actId="47"/>
        <pc:sldMkLst>
          <pc:docMk/>
          <pc:sldMk cId="0" sldId="256"/>
        </pc:sldMkLst>
      </pc:sldChg>
      <pc:sldChg chg="del">
        <pc:chgData name="Martin Clausen" userId="78eace00edd4ad42" providerId="LiveId" clId="{351DDBB2-F616-4721-A3D4-1F96433ACF5B}" dt="2023-09-21T12:29:57.829" v="0" actId="47"/>
        <pc:sldMkLst>
          <pc:docMk/>
          <pc:sldMk cId="0" sldId="257"/>
        </pc:sldMkLst>
      </pc:sldChg>
      <pc:sldChg chg="del">
        <pc:chgData name="Martin Clausen" userId="78eace00edd4ad42" providerId="LiveId" clId="{351DDBB2-F616-4721-A3D4-1F96433ACF5B}" dt="2023-09-21T12:29:58.375" v="1" actId="47"/>
        <pc:sldMkLst>
          <pc:docMk/>
          <pc:sldMk cId="0" sldId="258"/>
        </pc:sldMkLst>
      </pc:sldChg>
      <pc:sldChg chg="del">
        <pc:chgData name="Martin Clausen" userId="78eace00edd4ad42" providerId="LiveId" clId="{351DDBB2-F616-4721-A3D4-1F96433ACF5B}" dt="2023-09-21T12:29:58.843" v="2" actId="47"/>
        <pc:sldMkLst>
          <pc:docMk/>
          <pc:sldMk cId="0" sldId="259"/>
        </pc:sldMkLst>
      </pc:sldChg>
      <pc:sldChg chg="modSp add del mod">
        <pc:chgData name="Martin Clausen" userId="78eace00edd4ad42" providerId="LiveId" clId="{351DDBB2-F616-4721-A3D4-1F96433ACF5B}" dt="2023-09-21T12:30:32.879" v="42" actId="20577"/>
        <pc:sldMkLst>
          <pc:docMk/>
          <pc:sldMk cId="0" sldId="260"/>
        </pc:sldMkLst>
        <pc:spChg chg="mod">
          <ac:chgData name="Martin Clausen" userId="78eace00edd4ad42" providerId="LiveId" clId="{351DDBB2-F616-4721-A3D4-1F96433ACF5B}" dt="2023-09-21T12:30:32.879" v="42" actId="20577"/>
          <ac:spMkLst>
            <pc:docMk/>
            <pc:sldMk cId="0" sldId="260"/>
            <ac:spMk id="96" creationId="{00000000-0000-0000-0000-000000000000}"/>
          </ac:spMkLst>
        </pc:spChg>
      </pc:sldChg>
      <pc:sldChg chg="add del">
        <pc:chgData name="Martin Clausen" userId="78eace00edd4ad42" providerId="LiveId" clId="{351DDBB2-F616-4721-A3D4-1F96433ACF5B}" dt="2023-09-21T12:30:21.127" v="28" actId="47"/>
        <pc:sldMkLst>
          <pc:docMk/>
          <pc:sldMk cId="0" sldId="261"/>
        </pc:sldMkLst>
      </pc:sldChg>
      <pc:sldChg chg="add del">
        <pc:chgData name="Martin Clausen" userId="78eace00edd4ad42" providerId="LiveId" clId="{351DDBB2-F616-4721-A3D4-1F96433ACF5B}" dt="2023-09-21T12:30:21.550" v="29" actId="47"/>
        <pc:sldMkLst>
          <pc:docMk/>
          <pc:sldMk cId="0" sldId="262"/>
        </pc:sldMkLst>
      </pc:sldChg>
      <pc:sldChg chg="add del">
        <pc:chgData name="Martin Clausen" userId="78eace00edd4ad42" providerId="LiveId" clId="{351DDBB2-F616-4721-A3D4-1F96433ACF5B}" dt="2023-09-21T12:30:21.789" v="30" actId="47"/>
        <pc:sldMkLst>
          <pc:docMk/>
          <pc:sldMk cId="0" sldId="263"/>
        </pc:sldMkLst>
      </pc:sldChg>
      <pc:sldChg chg="add del">
        <pc:chgData name="Martin Clausen" userId="78eace00edd4ad42" providerId="LiveId" clId="{351DDBB2-F616-4721-A3D4-1F96433ACF5B}" dt="2023-09-21T12:30:21.949" v="31" actId="47"/>
        <pc:sldMkLst>
          <pc:docMk/>
          <pc:sldMk cId="0" sldId="264"/>
        </pc:sldMkLst>
      </pc:sldChg>
      <pc:sldChg chg="add del">
        <pc:chgData name="Martin Clausen" userId="78eace00edd4ad42" providerId="LiveId" clId="{351DDBB2-F616-4721-A3D4-1F96433ACF5B}" dt="2023-09-21T12:30:22.126" v="32" actId="47"/>
        <pc:sldMkLst>
          <pc:docMk/>
          <pc:sldMk cId="0" sldId="265"/>
        </pc:sldMkLst>
      </pc:sldChg>
      <pc:sldChg chg="add del">
        <pc:chgData name="Martin Clausen" userId="78eace00edd4ad42" providerId="LiveId" clId="{351DDBB2-F616-4721-A3D4-1F96433ACF5B}" dt="2023-09-21T12:30:22.297" v="33" actId="47"/>
        <pc:sldMkLst>
          <pc:docMk/>
          <pc:sldMk cId="0" sldId="266"/>
        </pc:sldMkLst>
      </pc:sldChg>
      <pc:sldChg chg="add del">
        <pc:chgData name="Martin Clausen" userId="78eace00edd4ad42" providerId="LiveId" clId="{351DDBB2-F616-4721-A3D4-1F96433ACF5B}" dt="2023-09-21T12:30:22.923" v="34" actId="47"/>
        <pc:sldMkLst>
          <pc:docMk/>
          <pc:sldMk cId="0" sldId="267"/>
        </pc:sldMkLst>
      </pc:sldChg>
      <pc:sldChg chg="add del">
        <pc:chgData name="Martin Clausen" userId="78eace00edd4ad42" providerId="LiveId" clId="{351DDBB2-F616-4721-A3D4-1F96433ACF5B}" dt="2023-09-21T12:30:23.089" v="35" actId="47"/>
        <pc:sldMkLst>
          <pc:docMk/>
          <pc:sldMk cId="0" sldId="268"/>
        </pc:sldMkLst>
      </pc:sldChg>
      <pc:sldChg chg="add del">
        <pc:chgData name="Martin Clausen" userId="78eace00edd4ad42" providerId="LiveId" clId="{351DDBB2-F616-4721-A3D4-1F96433ACF5B}" dt="2023-09-21T12:30:25.332" v="36" actId="47"/>
        <pc:sldMkLst>
          <pc:docMk/>
          <pc:sldMk cId="0" sldId="269"/>
        </pc:sldMkLst>
      </pc:sldChg>
      <pc:sldChg chg="addSp delSp modSp mod">
        <pc:chgData name="Martin Clausen" userId="78eace00edd4ad42" providerId="LiveId" clId="{351DDBB2-F616-4721-A3D4-1F96433ACF5B}" dt="2023-09-21T12:32:45.043" v="63" actId="20577"/>
        <pc:sldMkLst>
          <pc:docMk/>
          <pc:sldMk cId="0" sldId="270"/>
        </pc:sldMkLst>
        <pc:spChg chg="add del mod">
          <ac:chgData name="Martin Clausen" userId="78eace00edd4ad42" providerId="LiveId" clId="{351DDBB2-F616-4721-A3D4-1F96433ACF5B}" dt="2023-09-21T12:32:08.149" v="46" actId="478"/>
          <ac:spMkLst>
            <pc:docMk/>
            <pc:sldMk cId="0" sldId="270"/>
            <ac:spMk id="3" creationId="{2EA553F1-4C7B-5F62-A973-12E5A8C9DBEF}"/>
          </ac:spMkLst>
        </pc:spChg>
        <pc:spChg chg="mod">
          <ac:chgData name="Martin Clausen" userId="78eace00edd4ad42" providerId="LiveId" clId="{351DDBB2-F616-4721-A3D4-1F96433ACF5B}" dt="2023-09-21T12:32:45.043" v="63" actId="20577"/>
          <ac:spMkLst>
            <pc:docMk/>
            <pc:sldMk cId="0" sldId="270"/>
            <ac:spMk id="263" creationId="{00000000-0000-0000-0000-000000000000}"/>
          </ac:spMkLst>
        </pc:spChg>
        <pc:spChg chg="del mod">
          <ac:chgData name="Martin Clausen" userId="78eace00edd4ad42" providerId="LiveId" clId="{351DDBB2-F616-4721-A3D4-1F96433ACF5B}" dt="2023-09-21T12:32:05.396" v="45" actId="478"/>
          <ac:spMkLst>
            <pc:docMk/>
            <pc:sldMk cId="0" sldId="270"/>
            <ac:spMk id="264" creationId="{00000000-0000-0000-0000-000000000000}"/>
          </ac:spMkLst>
        </pc:spChg>
        <pc:picChg chg="add">
          <ac:chgData name="Martin Clausen" userId="78eace00edd4ad42" providerId="LiveId" clId="{351DDBB2-F616-4721-A3D4-1F96433ACF5B}" dt="2023-09-21T12:32:37.992" v="49" actId="22"/>
          <ac:picMkLst>
            <pc:docMk/>
            <pc:sldMk cId="0" sldId="270"/>
            <ac:picMk id="5" creationId="{A3AC5600-FB86-5BB8-5D5A-AF00F06C6766}"/>
          </ac:picMkLst>
        </pc:picChg>
      </pc:sldChg>
      <pc:sldChg chg="add">
        <pc:chgData name="Martin Clausen" userId="78eace00edd4ad42" providerId="LiveId" clId="{351DDBB2-F616-4721-A3D4-1F96433ACF5B}" dt="2023-09-21T12:31:54.350" v="43"/>
        <pc:sldMkLst>
          <pc:docMk/>
          <pc:sldMk cId="715035938" sldId="271"/>
        </pc:sldMkLst>
      </pc:sldChg>
      <pc:sldChg chg="add del">
        <pc:chgData name="Martin Clausen" userId="78eace00edd4ad42" providerId="LiveId" clId="{351DDBB2-F616-4721-A3D4-1F96433ACF5B}" dt="2023-09-21T12:32:10.482" v="48"/>
        <pc:sldMkLst>
          <pc:docMk/>
          <pc:sldMk cId="3349613875" sldId="272"/>
        </pc:sldMkLst>
      </pc:sldChg>
      <pc:sldChg chg="add del">
        <pc:chgData name="Martin Clausen" userId="78eace00edd4ad42" providerId="LiveId" clId="{351DDBB2-F616-4721-A3D4-1F96433ACF5B}" dt="2023-09-21T12:30:27.182" v="37" actId="47"/>
        <pc:sldMkLst>
          <pc:docMk/>
          <pc:sldMk cId="4155697266" sldId="272"/>
        </pc:sldMkLst>
        <pc:spChg chg="mod">
          <ac:chgData name="Martin Clausen" userId="78eace00edd4ad42" providerId="LiveId" clId="{351DDBB2-F616-4721-A3D4-1F96433ACF5B}" dt="2023-09-22T12:41:32.569" v="94" actId="20577"/>
          <ac:spMkLst>
            <pc:docMk/>
            <pc:sldMk cId="4155697266" sldId="272"/>
            <ac:spMk id="2" creationId="{034A4D78-5677-C41A-50D9-BE65077AA24D}"/>
          </ac:spMkLst>
        </pc:spChg>
        <pc:spChg chg="del">
          <ac:chgData name="Martin Clausen" userId="78eace00edd4ad42" providerId="LiveId" clId="{351DDBB2-F616-4721-A3D4-1F96433ACF5B}" dt="2023-09-22T12:41:13.725" v="65" actId="478"/>
          <ac:spMkLst>
            <pc:docMk/>
            <pc:sldMk cId="4155697266" sldId="272"/>
            <ac:spMk id="3" creationId="{41567228-2F2E-4886-7A05-8DE988CAED6A}"/>
          </ac:spMkLst>
        </pc:spChg>
        <pc:picChg chg="add">
          <ac:chgData name="Martin Clausen" userId="78eace00edd4ad42" providerId="LiveId" clId="{351DDBB2-F616-4721-A3D4-1F96433ACF5B}" dt="2023-09-22T12:41:15.167" v="66" actId="22"/>
          <ac:picMkLst>
            <pc:docMk/>
            <pc:sldMk cId="4155697266" sldId="272"/>
            <ac:picMk id="5" creationId="{1992EAA1-4D61-C4A0-0CE6-683D8FF22E60}"/>
          </ac:picMkLst>
        </pc:picChg>
      </pc:sldChg>
      <pc:sldChg chg="addSp delSp modSp new mod">
        <pc:chgData name="Martin Clausen" userId="78eace00edd4ad42" providerId="LiveId" clId="{351DDBB2-F616-4721-A3D4-1F96433ACF5B}" dt="2023-09-22T12:43:43.562" v="112" actId="20577"/>
        <pc:sldMkLst>
          <pc:docMk/>
          <pc:sldMk cId="1412336536" sldId="273"/>
        </pc:sldMkLst>
        <pc:spChg chg="mod">
          <ac:chgData name="Martin Clausen" userId="78eace00edd4ad42" providerId="LiveId" clId="{351DDBB2-F616-4721-A3D4-1F96433ACF5B}" dt="2023-09-22T12:43:43.562" v="112" actId="20577"/>
          <ac:spMkLst>
            <pc:docMk/>
            <pc:sldMk cId="1412336536" sldId="273"/>
            <ac:spMk id="2" creationId="{77234799-6C7A-2688-D45A-4E9CE6DD55A0}"/>
          </ac:spMkLst>
        </pc:spChg>
        <pc:spChg chg="del">
          <ac:chgData name="Martin Clausen" userId="78eace00edd4ad42" providerId="LiveId" clId="{351DDBB2-F616-4721-A3D4-1F96433ACF5B}" dt="2023-09-22T12:42:00.396" v="96" actId="478"/>
          <ac:spMkLst>
            <pc:docMk/>
            <pc:sldMk cId="1412336536" sldId="273"/>
            <ac:spMk id="3" creationId="{742238AE-0011-BE58-DFC8-23130869CFC8}"/>
          </ac:spMkLst>
        </pc:spChg>
        <pc:picChg chg="add del mod">
          <ac:chgData name="Martin Clausen" userId="78eace00edd4ad42" providerId="LiveId" clId="{351DDBB2-F616-4721-A3D4-1F96433ACF5B}" dt="2023-09-22T12:42:10.905" v="100" actId="478"/>
          <ac:picMkLst>
            <pc:docMk/>
            <pc:sldMk cId="1412336536" sldId="273"/>
            <ac:picMk id="5" creationId="{12732521-C4BD-2533-EEDC-769A44A47572}"/>
          </ac:picMkLst>
        </pc:picChg>
        <pc:picChg chg="add">
          <ac:chgData name="Martin Clausen" userId="78eace00edd4ad42" providerId="LiveId" clId="{351DDBB2-F616-4721-A3D4-1F96433ACF5B}" dt="2023-09-22T12:42:24.196" v="101" actId="22"/>
          <ac:picMkLst>
            <pc:docMk/>
            <pc:sldMk cId="1412336536" sldId="273"/>
            <ac:picMk id="7" creationId="{1FE881DA-61A3-1114-6B05-92737DED7E41}"/>
          </ac:picMkLst>
        </pc:picChg>
      </pc:sldChg>
      <pc:sldChg chg="addSp delSp modSp new mod">
        <pc:chgData name="Martin Clausen" userId="78eace00edd4ad42" providerId="LiveId" clId="{351DDBB2-F616-4721-A3D4-1F96433ACF5B}" dt="2023-09-22T12:45:43.257" v="159" actId="20577"/>
        <pc:sldMkLst>
          <pc:docMk/>
          <pc:sldMk cId="2964871299" sldId="274"/>
        </pc:sldMkLst>
        <pc:spChg chg="mod">
          <ac:chgData name="Martin Clausen" userId="78eace00edd4ad42" providerId="LiveId" clId="{351DDBB2-F616-4721-A3D4-1F96433ACF5B}" dt="2023-09-22T12:45:43.257" v="159" actId="20577"/>
          <ac:spMkLst>
            <pc:docMk/>
            <pc:sldMk cId="2964871299" sldId="274"/>
            <ac:spMk id="2" creationId="{E0345E46-E371-CF63-9344-E13F79CA5577}"/>
          </ac:spMkLst>
        </pc:spChg>
        <pc:spChg chg="del">
          <ac:chgData name="Martin Clausen" userId="78eace00edd4ad42" providerId="LiveId" clId="{351DDBB2-F616-4721-A3D4-1F96433ACF5B}" dt="2023-09-22T12:44:29.841" v="114" actId="478"/>
          <ac:spMkLst>
            <pc:docMk/>
            <pc:sldMk cId="2964871299" sldId="274"/>
            <ac:spMk id="3" creationId="{24379792-AEDC-7C20-AC12-7C7C8E61877F}"/>
          </ac:spMkLst>
        </pc:spChg>
        <pc:picChg chg="add mod">
          <ac:chgData name="Martin Clausen" userId="78eace00edd4ad42" providerId="LiveId" clId="{351DDBB2-F616-4721-A3D4-1F96433ACF5B}" dt="2023-09-22T12:44:34.410" v="117" actId="1076"/>
          <ac:picMkLst>
            <pc:docMk/>
            <pc:sldMk cId="2964871299" sldId="274"/>
            <ac:picMk id="5" creationId="{B239593B-281C-68D3-3D7B-D88DD0462230}"/>
          </ac:picMkLst>
        </pc:picChg>
      </pc:sldChg>
      <pc:sldChg chg="addSp delSp modSp add mod">
        <pc:chgData name="Martin Clausen" userId="78eace00edd4ad42" providerId="LiveId" clId="{351DDBB2-F616-4721-A3D4-1F96433ACF5B}" dt="2023-09-22T12:45:32.983" v="158" actId="20577"/>
        <pc:sldMkLst>
          <pc:docMk/>
          <pc:sldMk cId="795462021" sldId="275"/>
        </pc:sldMkLst>
        <pc:spChg chg="mod">
          <ac:chgData name="Martin Clausen" userId="78eace00edd4ad42" providerId="LiveId" clId="{351DDBB2-F616-4721-A3D4-1F96433ACF5B}" dt="2023-09-22T12:45:32.983" v="158" actId="20577"/>
          <ac:spMkLst>
            <pc:docMk/>
            <pc:sldMk cId="795462021" sldId="275"/>
            <ac:spMk id="2" creationId="{E0345E46-E371-CF63-9344-E13F79CA5577}"/>
          </ac:spMkLst>
        </pc:spChg>
        <pc:picChg chg="add mod">
          <ac:chgData name="Martin Clausen" userId="78eace00edd4ad42" providerId="LiveId" clId="{351DDBB2-F616-4721-A3D4-1F96433ACF5B}" dt="2023-09-22T12:45:23.605" v="148" actId="14100"/>
          <ac:picMkLst>
            <pc:docMk/>
            <pc:sldMk cId="795462021" sldId="275"/>
            <ac:picMk id="4" creationId="{9BB803E6-9EE4-D37B-8EFD-BE3362CF4FD6}"/>
          </ac:picMkLst>
        </pc:picChg>
        <pc:picChg chg="del">
          <ac:chgData name="Martin Clausen" userId="78eace00edd4ad42" providerId="LiveId" clId="{351DDBB2-F616-4721-A3D4-1F96433ACF5B}" dt="2023-09-22T12:44:52.970" v="143" actId="478"/>
          <ac:picMkLst>
            <pc:docMk/>
            <pc:sldMk cId="795462021" sldId="275"/>
            <ac:picMk id="5" creationId="{B239593B-281C-68D3-3D7B-D88DD0462230}"/>
          </ac:picMkLst>
        </pc:picChg>
      </pc:sldChg>
      <pc:sldChg chg="addSp delSp modSp new mod">
        <pc:chgData name="Martin Clausen" userId="78eace00edd4ad42" providerId="LiveId" clId="{351DDBB2-F616-4721-A3D4-1F96433ACF5B}" dt="2023-09-22T12:46:45.306" v="187" actId="14100"/>
        <pc:sldMkLst>
          <pc:docMk/>
          <pc:sldMk cId="1765293573" sldId="276"/>
        </pc:sldMkLst>
        <pc:spChg chg="mod">
          <ac:chgData name="Martin Clausen" userId="78eace00edd4ad42" providerId="LiveId" clId="{351DDBB2-F616-4721-A3D4-1F96433ACF5B}" dt="2023-09-22T12:46:41.472" v="186" actId="20577"/>
          <ac:spMkLst>
            <pc:docMk/>
            <pc:sldMk cId="1765293573" sldId="276"/>
            <ac:spMk id="2" creationId="{4F7253C3-B45B-8ED5-DB1B-48E71E8270A6}"/>
          </ac:spMkLst>
        </pc:spChg>
        <pc:spChg chg="del">
          <ac:chgData name="Martin Clausen" userId="78eace00edd4ad42" providerId="LiveId" clId="{351DDBB2-F616-4721-A3D4-1F96433ACF5B}" dt="2023-09-22T12:46:28.076" v="161" actId="478"/>
          <ac:spMkLst>
            <pc:docMk/>
            <pc:sldMk cId="1765293573" sldId="276"/>
            <ac:spMk id="3" creationId="{3EA549AC-5837-F525-1FA0-978A076B6633}"/>
          </ac:spMkLst>
        </pc:spChg>
        <pc:picChg chg="add mod">
          <ac:chgData name="Martin Clausen" userId="78eace00edd4ad42" providerId="LiveId" clId="{351DDBB2-F616-4721-A3D4-1F96433ACF5B}" dt="2023-09-22T12:46:45.306" v="187" actId="14100"/>
          <ac:picMkLst>
            <pc:docMk/>
            <pc:sldMk cId="1765293573" sldId="276"/>
            <ac:picMk id="5" creationId="{7F2C9544-5012-523B-29BA-BE718EFB2EA8}"/>
          </ac:picMkLst>
        </pc:picChg>
      </pc:sldChg>
      <pc:sldChg chg="addSp delSp modSp new mod">
        <pc:chgData name="Martin Clausen" userId="78eace00edd4ad42" providerId="LiveId" clId="{351DDBB2-F616-4721-A3D4-1F96433ACF5B}" dt="2023-09-22T12:49:01.453" v="234" actId="1076"/>
        <pc:sldMkLst>
          <pc:docMk/>
          <pc:sldMk cId="1317517714" sldId="277"/>
        </pc:sldMkLst>
        <pc:spChg chg="mod">
          <ac:chgData name="Martin Clausen" userId="78eace00edd4ad42" providerId="LiveId" clId="{351DDBB2-F616-4721-A3D4-1F96433ACF5B}" dt="2023-09-22T12:48:18.964" v="230" actId="20577"/>
          <ac:spMkLst>
            <pc:docMk/>
            <pc:sldMk cId="1317517714" sldId="277"/>
            <ac:spMk id="2" creationId="{582AED4E-38BE-487A-12CB-99343A8B5D39}"/>
          </ac:spMkLst>
        </pc:spChg>
        <pc:spChg chg="del">
          <ac:chgData name="Martin Clausen" userId="78eace00edd4ad42" providerId="LiveId" clId="{351DDBB2-F616-4721-A3D4-1F96433ACF5B}" dt="2023-09-22T12:47:47.724" v="189" actId="478"/>
          <ac:spMkLst>
            <pc:docMk/>
            <pc:sldMk cId="1317517714" sldId="277"/>
            <ac:spMk id="3" creationId="{6DBA0144-0EB1-D9BA-3812-1E734294118D}"/>
          </ac:spMkLst>
        </pc:spChg>
        <pc:picChg chg="add del mod">
          <ac:chgData name="Martin Clausen" userId="78eace00edd4ad42" providerId="LiveId" clId="{351DDBB2-F616-4721-A3D4-1F96433ACF5B}" dt="2023-09-22T12:48:54.210" v="231" actId="478"/>
          <ac:picMkLst>
            <pc:docMk/>
            <pc:sldMk cId="1317517714" sldId="277"/>
            <ac:picMk id="5" creationId="{85CFF5C9-491D-D257-D4AC-977DF0F19561}"/>
          </ac:picMkLst>
        </pc:picChg>
        <pc:picChg chg="add mod">
          <ac:chgData name="Martin Clausen" userId="78eace00edd4ad42" providerId="LiveId" clId="{351DDBB2-F616-4721-A3D4-1F96433ACF5B}" dt="2023-09-22T12:49:01.453" v="234" actId="1076"/>
          <ac:picMkLst>
            <pc:docMk/>
            <pc:sldMk cId="1317517714" sldId="277"/>
            <ac:picMk id="1026" creationId="{99FAB692-78E2-75E5-0D05-61878C911B71}"/>
          </ac:picMkLst>
        </pc:picChg>
      </pc:sldChg>
      <pc:sldMasterChg chg="add del addSldLayout delSldLayout">
        <pc:chgData name="Martin Clausen" userId="78eace00edd4ad42" providerId="LiveId" clId="{351DDBB2-F616-4721-A3D4-1F96433ACF5B}" dt="2023-09-21T12:30:21.789" v="30" actId="47"/>
        <pc:sldMasterMkLst>
          <pc:docMk/>
          <pc:sldMasterMk cId="0" sldId="2147483655"/>
        </pc:sldMasterMkLst>
        <pc:sldLayoutChg chg="add del">
          <pc:chgData name="Martin Clausen" userId="78eace00edd4ad42" providerId="LiveId" clId="{351DDBB2-F616-4721-A3D4-1F96433ACF5B}" dt="2023-09-21T12:30:21.789" v="30" actId="47"/>
          <pc:sldLayoutMkLst>
            <pc:docMk/>
            <pc:sldMasterMk cId="0" sldId="2147483655"/>
            <pc:sldLayoutMk cId="0" sldId="2147483649"/>
          </pc:sldLayoutMkLst>
        </pc:sldLayoutChg>
      </pc:sldMasterChg>
      <pc:sldMasterChg chg="add del addSldLayout delSldLayout">
        <pc:chgData name="Martin Clausen" userId="78eace00edd4ad42" providerId="LiveId" clId="{351DDBB2-F616-4721-A3D4-1F96433ACF5B}" dt="2023-09-21T12:30:21.550" v="29" actId="47"/>
        <pc:sldMasterMkLst>
          <pc:docMk/>
          <pc:sldMasterMk cId="0" sldId="2147483656"/>
        </pc:sldMasterMkLst>
        <pc:sldLayoutChg chg="add del">
          <pc:chgData name="Martin Clausen" userId="78eace00edd4ad42" providerId="LiveId" clId="{351DDBB2-F616-4721-A3D4-1F96433ACF5B}" dt="2023-09-21T12:30:21.550" v="29" actId="47"/>
          <pc:sldLayoutMkLst>
            <pc:docMk/>
            <pc:sldMasterMk cId="0" sldId="2147483656"/>
            <pc:sldLayoutMk cId="0" sldId="2147483650"/>
          </pc:sldLayoutMkLst>
        </pc:sldLayoutChg>
      </pc:sldMasterChg>
      <pc:sldMasterChg chg="delSldLayout">
        <pc:chgData name="Martin Clausen" userId="78eace00edd4ad42" providerId="LiveId" clId="{351DDBB2-F616-4721-A3D4-1F96433ACF5B}" dt="2023-09-21T12:29:57.829" v="0" actId="47"/>
        <pc:sldMasterMkLst>
          <pc:docMk/>
          <pc:sldMasterMk cId="0" sldId="2147483657"/>
        </pc:sldMasterMkLst>
        <pc:sldLayoutChg chg="del">
          <pc:chgData name="Martin Clausen" userId="78eace00edd4ad42" providerId="LiveId" clId="{351DDBB2-F616-4721-A3D4-1F96433ACF5B}" dt="2023-09-21T12:29:57.829" v="0" actId="47"/>
          <pc:sldLayoutMkLst>
            <pc:docMk/>
            <pc:sldMasterMk cId="0" sldId="2147483657"/>
            <pc:sldLayoutMk cId="0" sldId="2147483651"/>
          </pc:sldLayoutMkLst>
        </pc:sldLayoutChg>
      </pc:sldMasterChg>
      <pc:sldMasterChg chg="add del addSldLayout delSldLayout">
        <pc:chgData name="Martin Clausen" userId="78eace00edd4ad42" providerId="LiveId" clId="{351DDBB2-F616-4721-A3D4-1F96433ACF5B}" dt="2023-09-21T12:30:21.949" v="31" actId="47"/>
        <pc:sldMasterMkLst>
          <pc:docMk/>
          <pc:sldMasterMk cId="0" sldId="2147483658"/>
        </pc:sldMasterMkLst>
        <pc:sldLayoutChg chg="add del">
          <pc:chgData name="Martin Clausen" userId="78eace00edd4ad42" providerId="LiveId" clId="{351DDBB2-F616-4721-A3D4-1F96433ACF5B}" dt="2023-09-21T12:30:21.949" v="31" actId="47"/>
          <pc:sldLayoutMkLst>
            <pc:docMk/>
            <pc:sldMasterMk cId="0" sldId="2147483658"/>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3037" y="449262"/>
            <a:ext cx="6751637" cy="4592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8: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6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s">
  <p:cSld name="Titeldias">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97409" y="1932530"/>
            <a:ext cx="8568532" cy="295475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6600" b="1" i="1" u="none" strike="noStrike" cap="none">
                <a:solidFill>
                  <a:schemeClr val="lt1"/>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type="obj">
  <p:cSld name="OBJEC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 y="-11431"/>
            <a:ext cx="6120432" cy="77613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3200" b="1" i="1" u="none" strike="noStrike" cap="none">
                <a:solidFill>
                  <a:srgbClr val="F8F8F8"/>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
        <p:nvSpPr>
          <p:cNvPr id="51" name="Google Shape;51;p9"/>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i="0">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232025" y="6378575"/>
            <a:ext cx="5616575" cy="3540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05FA3"/>
              </a:buClr>
              <a:buSzPts val="1300"/>
              <a:buFont typeface="Arial Narrow"/>
              <a:buNone/>
            </a:pPr>
            <a:r>
              <a:rPr lang="en-US" sz="1300" b="1" i="1" u="none" strike="noStrike" cap="none">
                <a:solidFill>
                  <a:srgbClr val="305FA3"/>
                </a:solidFill>
                <a:latin typeface="Arial Narrow"/>
                <a:ea typeface="Arial Narrow"/>
                <a:cs typeface="Arial Narrow"/>
                <a:sym typeface="Arial Narrow"/>
              </a:rPr>
              <a:t>Instruktørmøde den 01/06-2017</a:t>
            </a:r>
            <a:endParaRPr/>
          </a:p>
          <a:p>
            <a:pPr marL="0" marR="0" lvl="0" indent="0" algn="ctr"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Copyright © Lund&amp;Bendsen A/S</a:t>
            </a:r>
            <a:endParaRPr/>
          </a:p>
        </p:txBody>
      </p:sp>
      <p:sp>
        <p:nvSpPr>
          <p:cNvPr id="7" name="Google Shape;7;p1"/>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 </a:t>
            </a:r>
            <a:endParaRPr/>
          </a:p>
        </p:txBody>
      </p:sp>
      <p:pic>
        <p:nvPicPr>
          <p:cNvPr id="8" name="Google Shape;8;p1"/>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9" name="Google Shape;9;p1"/>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10" name="Google Shape;10;p1"/>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
        <p:nvSpPr>
          <p:cNvPr id="11" name="Google Shape;11;p1"/>
          <p:cNvSpPr txBox="1"/>
          <p:nvPr/>
        </p:nvSpPr>
        <p:spPr>
          <a:xfrm>
            <a:off x="-14287" y="-257175"/>
            <a:ext cx="10094912" cy="7372350"/>
          </a:xfrm>
          <a:prstGeom prst="rect">
            <a:avLst/>
          </a:prstGeom>
          <a:solidFill>
            <a:srgbClr val="325F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pic>
        <p:nvPicPr>
          <p:cNvPr id="12" name="Google Shape;12;p1"/>
          <p:cNvPicPr preferRelativeResize="0"/>
          <p:nvPr/>
        </p:nvPicPr>
        <p:blipFill rotWithShape="1">
          <a:blip r:embed="rId4">
            <a:alphaModFix/>
          </a:blip>
          <a:srcRect/>
          <a:stretch/>
        </p:blipFill>
        <p:spPr>
          <a:xfrm>
            <a:off x="-2160587" y="-19050"/>
            <a:ext cx="6316662" cy="6858000"/>
          </a:xfrm>
          <a:prstGeom prst="rect">
            <a:avLst/>
          </a:prstGeom>
          <a:noFill/>
          <a:ln>
            <a:noFill/>
          </a:ln>
        </p:spPr>
      </p:pic>
      <p:pic>
        <p:nvPicPr>
          <p:cNvPr id="13" name="Google Shape;13;p1"/>
          <p:cNvPicPr preferRelativeResize="0"/>
          <p:nvPr/>
        </p:nvPicPr>
        <p:blipFill rotWithShape="1">
          <a:blip r:embed="rId5">
            <a:alphaModFix/>
          </a:blip>
          <a:srcRect/>
          <a:stretch/>
        </p:blipFill>
        <p:spPr>
          <a:xfrm>
            <a:off x="7993062" y="144462"/>
            <a:ext cx="1927225" cy="461962"/>
          </a:xfrm>
          <a:prstGeom prst="rect">
            <a:avLst/>
          </a:prstGeom>
          <a:noFill/>
          <a:ln>
            <a:noFill/>
          </a:ln>
        </p:spPr>
      </p:pic>
      <p:sp>
        <p:nvSpPr>
          <p:cNvPr id="14" name="Google Shape;14;p1"/>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7"/>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a:solidFill>
                  <a:schemeClr val="dk1"/>
                </a:solidFill>
                <a:latin typeface="Arial Narrow"/>
                <a:ea typeface="Arial Narrow"/>
                <a:cs typeface="Arial Narrow"/>
                <a:sym typeface="Arial Narrow"/>
              </a:rPr>
              <a:t> </a:t>
            </a:r>
            <a:endParaRPr/>
          </a:p>
        </p:txBody>
      </p:sp>
      <p:pic>
        <p:nvPicPr>
          <p:cNvPr id="42" name="Google Shape;42;p7"/>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43" name="Google Shape;43;p7"/>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44" name="Google Shape;44;p7"/>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ctrTitle"/>
          </p:nvPr>
        </p:nvSpPr>
        <p:spPr>
          <a:xfrm>
            <a:off x="755650" y="2130425"/>
            <a:ext cx="8569325" cy="29543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600"/>
              <a:buFont typeface="Arial Narrow"/>
              <a:buNone/>
            </a:pPr>
            <a:r>
              <a:rPr lang="en-US" dirty="0"/>
              <a:t>Architecture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D81F4-3475-26CE-FBCF-BAF666CB795F}"/>
              </a:ext>
            </a:extLst>
          </p:cNvPr>
          <p:cNvSpPr>
            <a:spLocks noGrp="1"/>
          </p:cNvSpPr>
          <p:nvPr>
            <p:ph type="title"/>
          </p:nvPr>
        </p:nvSpPr>
        <p:spPr/>
        <p:txBody>
          <a:bodyPr/>
          <a:lstStyle/>
          <a:p>
            <a:r>
              <a:rPr lang="da-DK" dirty="0" err="1"/>
              <a:t>Monolith</a:t>
            </a:r>
            <a:r>
              <a:rPr lang="da-DK" dirty="0"/>
              <a:t> &amp; </a:t>
            </a:r>
            <a:r>
              <a:rPr lang="da-DK" dirty="0" err="1"/>
              <a:t>microservices</a:t>
            </a:r>
            <a:endParaRPr lang="da-DK" dirty="0"/>
          </a:p>
        </p:txBody>
      </p:sp>
      <p:sp>
        <p:nvSpPr>
          <p:cNvPr id="3" name="Pladsholder til tekst 2">
            <a:extLst>
              <a:ext uri="{FF2B5EF4-FFF2-40B4-BE49-F238E27FC236}">
                <a16:creationId xmlns:a16="http://schemas.microsoft.com/office/drawing/2014/main" id="{145660DA-3F0E-01A8-7186-A60EA7ECB1C2}"/>
              </a:ext>
            </a:extLst>
          </p:cNvPr>
          <p:cNvSpPr>
            <a:spLocks noGrp="1"/>
          </p:cNvSpPr>
          <p:nvPr>
            <p:ph type="body" idx="1"/>
          </p:nvPr>
        </p:nvSpPr>
        <p:spPr>
          <a:xfrm>
            <a:off x="360362" y="1052512"/>
            <a:ext cx="5833961" cy="5373688"/>
          </a:xfrm>
        </p:spPr>
        <p:txBody>
          <a:bodyPr/>
          <a:lstStyle/>
          <a:p>
            <a:pPr marL="12700" indent="0" algn="l">
              <a:buNone/>
            </a:pPr>
            <a:r>
              <a:rPr lang="en-US" sz="1600" b="0" i="0" dirty="0">
                <a:solidFill>
                  <a:srgbClr val="24292F"/>
                </a:solidFill>
                <a:effectLst/>
                <a:latin typeface="+mn-lt"/>
              </a:rPr>
              <a:t>Software architecture refers to the fundamental structure of a software system. It's a blueprint that outlines the components, their relationships, and the principles guiding their design and evolution. This design includes various aspects such as the system's components, their functionalities, the interactions between them, and the properties that govern their design and evolution. Often when discussions on enterprise software architecture is made, two different approaches are being mentioned. The non-distributed and the distributed:</a:t>
            </a:r>
            <a:endParaRPr lang="en-US" sz="1600" b="1" i="0" dirty="0">
              <a:solidFill>
                <a:srgbClr val="374151"/>
              </a:solidFill>
              <a:effectLst/>
              <a:latin typeface="+mn-lt"/>
            </a:endParaRPr>
          </a:p>
          <a:p>
            <a:pPr marL="12700" indent="0" algn="l">
              <a:buNone/>
            </a:pPr>
            <a:r>
              <a:rPr lang="en-US" sz="1600" b="1" i="0" dirty="0">
                <a:solidFill>
                  <a:srgbClr val="374151"/>
                </a:solidFill>
                <a:effectLst/>
                <a:latin typeface="+mn-lt"/>
              </a:rPr>
              <a:t>Monolith</a:t>
            </a:r>
            <a:r>
              <a:rPr lang="en-US" sz="1600" b="0" i="0" dirty="0">
                <a:solidFill>
                  <a:srgbClr val="374151"/>
                </a:solidFill>
                <a:effectLst/>
                <a:latin typeface="+mn-lt"/>
              </a:rPr>
              <a:t>: In a monolithic architecture, the entire application is built as a single, tightly integrated unit. All components and modules are interconnected, and there is typically a single codebase and database. Calls between modules are in-process.</a:t>
            </a:r>
          </a:p>
          <a:p>
            <a:pPr marL="12700" indent="0" algn="l">
              <a:buNone/>
            </a:pPr>
            <a:r>
              <a:rPr lang="en-US" sz="1600" b="1" i="0" dirty="0">
                <a:solidFill>
                  <a:srgbClr val="374151"/>
                </a:solidFill>
                <a:effectLst/>
                <a:latin typeface="+mn-lt"/>
              </a:rPr>
              <a:t>Microservices</a:t>
            </a:r>
            <a:r>
              <a:rPr lang="en-US" sz="1600" b="0" i="0" dirty="0">
                <a:solidFill>
                  <a:srgbClr val="374151"/>
                </a:solidFill>
                <a:effectLst/>
                <a:latin typeface="+mn-lt"/>
              </a:rPr>
              <a:t>: Microservices architecture divides the application into small, </a:t>
            </a:r>
            <a:r>
              <a:rPr lang="en-US" sz="1600" i="0" dirty="0">
                <a:solidFill>
                  <a:srgbClr val="374151"/>
                </a:solidFill>
                <a:effectLst/>
                <a:latin typeface="+mn-lt"/>
              </a:rPr>
              <a:t>isolated, </a:t>
            </a:r>
            <a:r>
              <a:rPr lang="en-US" sz="1600" b="0" i="0" dirty="0">
                <a:solidFill>
                  <a:srgbClr val="374151"/>
                </a:solidFill>
                <a:effectLst/>
                <a:latin typeface="+mn-lt"/>
              </a:rPr>
              <a:t>independently deployable services. Each service focuses on a specific business capability (single responsibility) and communicates with other services via well-defined APIs or preferably over a message backbone. Each microservice typically has its own state store.</a:t>
            </a:r>
          </a:p>
          <a:p>
            <a:pPr marL="12700" indent="0">
              <a:buNone/>
            </a:pPr>
            <a:endParaRPr lang="da-DK" sz="1600" dirty="0">
              <a:latin typeface="+mn-lt"/>
            </a:endParaRPr>
          </a:p>
        </p:txBody>
      </p:sp>
      <p:pic>
        <p:nvPicPr>
          <p:cNvPr id="4" name="Billede 3">
            <a:extLst>
              <a:ext uri="{FF2B5EF4-FFF2-40B4-BE49-F238E27FC236}">
                <a16:creationId xmlns:a16="http://schemas.microsoft.com/office/drawing/2014/main" id="{64015710-B9BA-46CC-0DF3-B72954D9CA2F}"/>
              </a:ext>
            </a:extLst>
          </p:cNvPr>
          <p:cNvPicPr>
            <a:picLocks/>
          </p:cNvPicPr>
          <p:nvPr/>
        </p:nvPicPr>
        <p:blipFill>
          <a:blip r:embed="rId2"/>
          <a:stretch>
            <a:fillRect/>
          </a:stretch>
        </p:blipFill>
        <p:spPr>
          <a:xfrm>
            <a:off x="6459793" y="918531"/>
            <a:ext cx="3483339" cy="3539153"/>
          </a:xfrm>
          <a:prstGeom prst="rect">
            <a:avLst/>
          </a:prstGeom>
        </p:spPr>
      </p:pic>
      <p:sp>
        <p:nvSpPr>
          <p:cNvPr id="7" name="Pil: venstre 6">
            <a:extLst>
              <a:ext uri="{FF2B5EF4-FFF2-40B4-BE49-F238E27FC236}">
                <a16:creationId xmlns:a16="http://schemas.microsoft.com/office/drawing/2014/main" id="{70D41F85-0210-2C10-FCCF-639AF7BCD9E0}"/>
              </a:ext>
            </a:extLst>
          </p:cNvPr>
          <p:cNvSpPr/>
          <p:nvPr/>
        </p:nvSpPr>
        <p:spPr>
          <a:xfrm rot="19614674">
            <a:off x="5653548" y="3497039"/>
            <a:ext cx="1887794"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Pros &amp; Cons?</a:t>
            </a:r>
          </a:p>
        </p:txBody>
      </p:sp>
      <p:pic>
        <p:nvPicPr>
          <p:cNvPr id="10" name="Billede 9">
            <a:extLst>
              <a:ext uri="{FF2B5EF4-FFF2-40B4-BE49-F238E27FC236}">
                <a16:creationId xmlns:a16="http://schemas.microsoft.com/office/drawing/2014/main" id="{B8D5352E-0E2C-C7FB-A31B-2CAA84B8E026}"/>
              </a:ext>
            </a:extLst>
          </p:cNvPr>
          <p:cNvPicPr>
            <a:picLocks/>
          </p:cNvPicPr>
          <p:nvPr/>
        </p:nvPicPr>
        <p:blipFill>
          <a:blip r:embed="rId3"/>
          <a:stretch>
            <a:fillRect/>
          </a:stretch>
        </p:blipFill>
        <p:spPr>
          <a:xfrm>
            <a:off x="6120433" y="4591665"/>
            <a:ext cx="3822699" cy="1685001"/>
          </a:xfrm>
          <a:prstGeom prst="rect">
            <a:avLst/>
          </a:prstGeom>
        </p:spPr>
      </p:pic>
    </p:spTree>
    <p:extLst>
      <p:ext uri="{BB962C8B-B14F-4D97-AF65-F5344CB8AC3E}">
        <p14:creationId xmlns:p14="http://schemas.microsoft.com/office/powerpoint/2010/main" val="6556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5" name="Picture 2" descr="Where and how to get your Java coding - Ubiqum code academy">
            <a:extLst>
              <a:ext uri="{FF2B5EF4-FFF2-40B4-BE49-F238E27FC236}">
                <a16:creationId xmlns:a16="http://schemas.microsoft.com/office/drawing/2014/main" id="{DDFBF248-7A50-8549-D0A7-18AE8020A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912" y="5067695"/>
            <a:ext cx="1634866" cy="1018913"/>
          </a:xfrm>
          <a:prstGeom prst="rect">
            <a:avLst/>
          </a:prstGeom>
          <a:noFill/>
          <a:extLst>
            <a:ext uri="{909E8E84-426E-40DD-AFC4-6F175D3DCCD1}">
              <a14:hiddenFill xmlns:a14="http://schemas.microsoft.com/office/drawing/2010/main">
                <a:solidFill>
                  <a:srgbClr val="FFFFFF"/>
                </a:solidFill>
              </a14:hiddenFill>
            </a:ext>
          </a:extLst>
        </p:spPr>
      </p:pic>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da-DK" dirty="0" err="1"/>
              <a:t>Monolith</a:t>
            </a:r>
            <a:r>
              <a:rPr lang="da-DK" dirty="0"/>
              <a:t> &amp; </a:t>
            </a:r>
            <a:r>
              <a:rPr lang="da-DK" dirty="0" err="1"/>
              <a:t>microservices</a:t>
            </a:r>
            <a:endParaRPr dirty="0"/>
          </a:p>
        </p:txBody>
      </p:sp>
      <p:sp>
        <p:nvSpPr>
          <p:cNvPr id="264" name="Google Shape;264;p26"/>
          <p:cNvSpPr txBox="1">
            <a:spLocks noGrp="1"/>
          </p:cNvSpPr>
          <p:nvPr>
            <p:ph type="body" idx="1"/>
          </p:nvPr>
        </p:nvSpPr>
        <p:spPr>
          <a:xfrm>
            <a:off x="360362" y="1052512"/>
            <a:ext cx="8638165" cy="4749197"/>
          </a:xfrm>
          <a:prstGeom prst="rect">
            <a:avLst/>
          </a:prstGeom>
          <a:noFill/>
          <a:ln>
            <a:noFill/>
          </a:ln>
        </p:spPr>
        <p:txBody>
          <a:bodyPr spcFirstLastPara="1" wrap="square" lIns="95750" tIns="47875" rIns="95750" bIns="47875" anchor="t" anchorCtr="0">
            <a:noAutofit/>
          </a:bodyPr>
          <a:lstStyle/>
          <a:p>
            <a:pPr marL="215900" marR="0" lvl="0" indent="0" algn="l" rtl="0">
              <a:spcBef>
                <a:spcPts val="680"/>
              </a:spcBef>
              <a:spcAft>
                <a:spcPts val="0"/>
              </a:spcAft>
              <a:buClr>
                <a:schemeClr val="dk1"/>
              </a:buClr>
              <a:buSzPts val="3400"/>
              <a:buNone/>
            </a:pPr>
            <a:r>
              <a:rPr lang="en-US" sz="1600" b="1" i="0" dirty="0">
                <a:solidFill>
                  <a:srgbClr val="374151"/>
                </a:solidFill>
                <a:effectLst/>
                <a:latin typeface="+mn-lt"/>
              </a:rPr>
              <a:t>Monolith</a:t>
            </a:r>
            <a:r>
              <a:rPr lang="en-US" sz="1600" b="0" i="0" dirty="0">
                <a:solidFill>
                  <a:srgbClr val="374151"/>
                </a:solidFill>
                <a:effectLst/>
                <a:latin typeface="+mn-lt"/>
              </a:rPr>
              <a:t> and </a:t>
            </a:r>
            <a:r>
              <a:rPr lang="en-US" sz="1600" b="1" i="0" dirty="0">
                <a:solidFill>
                  <a:srgbClr val="374151"/>
                </a:solidFill>
                <a:effectLst/>
                <a:latin typeface="+mn-lt"/>
              </a:rPr>
              <a:t>microservice</a:t>
            </a:r>
            <a:r>
              <a:rPr lang="en-US" sz="1600" b="0" i="0" dirty="0">
                <a:solidFill>
                  <a:srgbClr val="374151"/>
                </a:solidFill>
                <a:effectLst/>
                <a:latin typeface="+mn-lt"/>
              </a:rPr>
              <a:t> architectures are two fundamentally different approaches to designing and building software systems. They differ in various aspects, including their scalability, development process, and deployment. </a:t>
            </a:r>
          </a:p>
          <a:p>
            <a:pPr marL="215900" marR="0" lvl="0" indent="0" algn="l" rtl="0">
              <a:spcBef>
                <a:spcPts val="680"/>
              </a:spcBef>
              <a:spcAft>
                <a:spcPts val="0"/>
              </a:spcAft>
              <a:buClr>
                <a:schemeClr val="dk1"/>
              </a:buClr>
              <a:buSzPts val="3400"/>
              <a:buNone/>
            </a:pPr>
            <a:r>
              <a:rPr lang="en-US" sz="1600" b="0" i="0" dirty="0">
                <a:solidFill>
                  <a:srgbClr val="374151"/>
                </a:solidFill>
                <a:effectLst/>
                <a:latin typeface="+mn-lt"/>
              </a:rPr>
              <a:t>The choice between a monolithic and microservices architecture depends on various factors, including the size and complexity of the application, the development team's expertise, scalability requirements, and organizational preferences. It's important to carefully consider these factors when deciding on the architecture for a software project.</a:t>
            </a:r>
          </a:p>
          <a:p>
            <a:pPr marL="215900" marR="0" lvl="0" indent="0" algn="l" rtl="0">
              <a:spcBef>
                <a:spcPts val="680"/>
              </a:spcBef>
              <a:spcAft>
                <a:spcPts val="0"/>
              </a:spcAft>
              <a:buClr>
                <a:schemeClr val="dk1"/>
              </a:buClr>
              <a:buSzPts val="3400"/>
              <a:buNone/>
            </a:pPr>
            <a:endParaRPr lang="en-US" sz="1600" u="none" dirty="0">
              <a:solidFill>
                <a:srgbClr val="374151"/>
              </a:solidFill>
              <a:latin typeface="+mn-lt"/>
              <a:ea typeface="Arial"/>
              <a:cs typeface="Arial"/>
              <a:sym typeface="Arial"/>
            </a:endParaRPr>
          </a:p>
          <a:p>
            <a:pPr marL="215900" marR="0" lvl="0" indent="0" algn="l" rtl="0">
              <a:spcBef>
                <a:spcPts val="680"/>
              </a:spcBef>
              <a:spcAft>
                <a:spcPts val="0"/>
              </a:spcAft>
              <a:buClr>
                <a:schemeClr val="dk1"/>
              </a:buClr>
              <a:buSzPts val="3400"/>
              <a:buNone/>
            </a:pPr>
            <a:endParaRPr sz="1600" b="0" i="0" u="none" dirty="0">
              <a:solidFill>
                <a:schemeClr val="dk1"/>
              </a:solidFill>
              <a:latin typeface="+mn-lt"/>
              <a:ea typeface="Arial"/>
              <a:cs typeface="Arial"/>
              <a:sym typeface="Arial"/>
            </a:endParaRPr>
          </a:p>
        </p:txBody>
      </p:sp>
      <p:pic>
        <p:nvPicPr>
          <p:cNvPr id="7" name="Picture 10" descr="NET - Wikipedia">
            <a:extLst>
              <a:ext uri="{FF2B5EF4-FFF2-40B4-BE49-F238E27FC236}">
                <a16:creationId xmlns:a16="http://schemas.microsoft.com/office/drawing/2014/main" id="{01F1E100-5BA7-8A75-EB6A-25A8FF290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5035" y="4258101"/>
            <a:ext cx="1295228" cy="12952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ython">
            <a:extLst>
              <a:ext uri="{FF2B5EF4-FFF2-40B4-BE49-F238E27FC236}">
                <a16:creationId xmlns:a16="http://schemas.microsoft.com/office/drawing/2014/main" id="{F4579DAD-0DBB-712F-522E-6CCF1348B7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675" y="3276914"/>
            <a:ext cx="2579217" cy="14508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w do you measure complexity to address architectural decisions? - DEV  Community">
            <a:extLst>
              <a:ext uri="{FF2B5EF4-FFF2-40B4-BE49-F238E27FC236}">
                <a16:creationId xmlns:a16="http://schemas.microsoft.com/office/drawing/2014/main" id="{CFFA4F61-112D-5A36-2901-E6198E344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469" y="3109765"/>
            <a:ext cx="4384404" cy="344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8AAD4A-421A-DE90-CF87-F21D13714A58}"/>
              </a:ext>
            </a:extLst>
          </p:cNvPr>
          <p:cNvSpPr>
            <a:spLocks noGrp="1"/>
          </p:cNvSpPr>
          <p:nvPr>
            <p:ph type="title"/>
          </p:nvPr>
        </p:nvSpPr>
        <p:spPr/>
        <p:txBody>
          <a:bodyPr/>
          <a:lstStyle/>
          <a:p>
            <a:r>
              <a:rPr lang="en-US" dirty="0"/>
              <a:t>Microservice architecture</a:t>
            </a:r>
          </a:p>
        </p:txBody>
      </p:sp>
      <p:sp>
        <p:nvSpPr>
          <p:cNvPr id="4" name="Tekstfelt 3">
            <a:extLst>
              <a:ext uri="{FF2B5EF4-FFF2-40B4-BE49-F238E27FC236}">
                <a16:creationId xmlns:a16="http://schemas.microsoft.com/office/drawing/2014/main" id="{A919EBCE-04A5-AD4B-0F18-DB2BDBA73771}"/>
              </a:ext>
            </a:extLst>
          </p:cNvPr>
          <p:cNvSpPr txBox="1"/>
          <p:nvPr/>
        </p:nvSpPr>
        <p:spPr>
          <a:xfrm>
            <a:off x="534955" y="1217351"/>
            <a:ext cx="7961345"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2700" indent="0" algn="l">
              <a:buNone/>
            </a:pPr>
            <a:r>
              <a:rPr lang="en-US" sz="1600" b="1" i="0" dirty="0">
                <a:solidFill>
                  <a:schemeClr val="tx1"/>
                </a:solidFill>
                <a:effectLst/>
                <a:latin typeface="+mn-lt"/>
              </a:rPr>
              <a:t>Scalability:</a:t>
            </a:r>
            <a:r>
              <a:rPr lang="en-US" sz="1600" b="0" i="0" dirty="0">
                <a:solidFill>
                  <a:schemeClr val="tx1"/>
                </a:solidFill>
                <a:effectLst/>
                <a:latin typeface="+mn-lt"/>
              </a:rPr>
              <a:t> Microservices allow for granular scalability, where you can scale individual services independently based on their specific resource needs.</a:t>
            </a:r>
          </a:p>
          <a:p>
            <a:pPr marL="12700" indent="0" algn="l">
              <a:buNone/>
            </a:pPr>
            <a:r>
              <a:rPr lang="en-US" sz="1600" b="1" i="0" dirty="0">
                <a:solidFill>
                  <a:schemeClr val="tx1"/>
                </a:solidFill>
                <a:effectLst/>
                <a:latin typeface="+mn-lt"/>
              </a:rPr>
              <a:t>Flexibility:</a:t>
            </a:r>
            <a:r>
              <a:rPr lang="en-US" sz="1600" b="0" i="0" dirty="0">
                <a:solidFill>
                  <a:schemeClr val="tx1"/>
                </a:solidFill>
                <a:effectLst/>
                <a:latin typeface="+mn-lt"/>
              </a:rPr>
              <a:t> You can use different technologies and programming languages for different microservices, allowing you to choose the right tool for each job.</a:t>
            </a:r>
          </a:p>
          <a:p>
            <a:pPr marL="12700" indent="0" algn="l">
              <a:buNone/>
            </a:pPr>
            <a:r>
              <a:rPr lang="en-US" sz="1600" b="1" i="0" dirty="0">
                <a:solidFill>
                  <a:schemeClr val="tx1"/>
                </a:solidFill>
                <a:effectLst/>
                <a:latin typeface="+mn-lt"/>
              </a:rPr>
              <a:t>Isolation:</a:t>
            </a:r>
            <a:r>
              <a:rPr lang="en-US" sz="1600" b="0" i="0" dirty="0">
                <a:solidFill>
                  <a:schemeClr val="tx1"/>
                </a:solidFill>
                <a:effectLst/>
                <a:latin typeface="+mn-lt"/>
              </a:rPr>
              <a:t> Failures in one microservice generally don't impact the entire system, thanks to isolation, reducing the blast radius of issues.</a:t>
            </a:r>
          </a:p>
          <a:p>
            <a:pPr marL="12700" indent="0" algn="l">
              <a:buNone/>
            </a:pPr>
            <a:r>
              <a:rPr lang="en-US" sz="1600" b="1" i="0" dirty="0">
                <a:solidFill>
                  <a:schemeClr val="tx1"/>
                </a:solidFill>
                <a:effectLst/>
                <a:latin typeface="+mn-lt"/>
              </a:rPr>
              <a:t>Continuous Deployment:</a:t>
            </a:r>
            <a:r>
              <a:rPr lang="en-US" sz="1600" b="0" i="0" dirty="0">
                <a:solidFill>
                  <a:schemeClr val="tx1"/>
                </a:solidFill>
                <a:effectLst/>
                <a:latin typeface="+mn-lt"/>
              </a:rPr>
              <a:t> Microservices are conducive to continuous deployment and easier rollbacks since changes are limited to individual services.</a:t>
            </a:r>
          </a:p>
        </p:txBody>
      </p:sp>
      <p:sp>
        <p:nvSpPr>
          <p:cNvPr id="9" name="Tekstfelt 8">
            <a:extLst>
              <a:ext uri="{FF2B5EF4-FFF2-40B4-BE49-F238E27FC236}">
                <a16:creationId xmlns:a16="http://schemas.microsoft.com/office/drawing/2014/main" id="{AFC05498-6BA2-92A0-811F-74B3372A20F2}"/>
              </a:ext>
            </a:extLst>
          </p:cNvPr>
          <p:cNvSpPr txBox="1"/>
          <p:nvPr/>
        </p:nvSpPr>
        <p:spPr>
          <a:xfrm>
            <a:off x="534955" y="3701324"/>
            <a:ext cx="7961345"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12700" indent="0" algn="l">
              <a:buNone/>
            </a:pPr>
            <a:r>
              <a:rPr lang="en-US" sz="1600" b="1" i="0" dirty="0">
                <a:solidFill>
                  <a:schemeClr val="tx1"/>
                </a:solidFill>
                <a:effectLst/>
                <a:latin typeface="+mn-lt"/>
              </a:rPr>
              <a:t>Complexity:</a:t>
            </a:r>
            <a:r>
              <a:rPr lang="en-US" sz="1600" b="0" i="0" dirty="0">
                <a:solidFill>
                  <a:schemeClr val="tx1"/>
                </a:solidFill>
                <a:effectLst/>
                <a:latin typeface="+mn-lt"/>
              </a:rPr>
              <a:t> Microservices introduce additional complexity in terms of service discovery, load balancing, and inter-service communication.</a:t>
            </a:r>
          </a:p>
          <a:p>
            <a:pPr marL="12700" indent="0" algn="l">
              <a:buNone/>
            </a:pPr>
            <a:r>
              <a:rPr lang="en-US" sz="1600" b="1" i="0" dirty="0">
                <a:solidFill>
                  <a:schemeClr val="tx1"/>
                </a:solidFill>
                <a:effectLst/>
                <a:latin typeface="+mn-lt"/>
              </a:rPr>
              <a:t>Testing and Debugging:</a:t>
            </a:r>
            <a:r>
              <a:rPr lang="en-US" sz="1600" b="0" i="0" dirty="0">
                <a:solidFill>
                  <a:schemeClr val="tx1"/>
                </a:solidFill>
                <a:effectLst/>
                <a:latin typeface="+mn-lt"/>
              </a:rPr>
              <a:t> Testing and debugging can be more complex, especially when dealing with interactions between multiple services (integration testing).</a:t>
            </a:r>
          </a:p>
          <a:p>
            <a:pPr marL="12700" indent="0" algn="l">
              <a:buNone/>
            </a:pPr>
            <a:r>
              <a:rPr lang="en-US" sz="1600" b="1" i="0" dirty="0">
                <a:solidFill>
                  <a:schemeClr val="tx1"/>
                </a:solidFill>
                <a:effectLst/>
                <a:latin typeface="+mn-lt"/>
              </a:rPr>
              <a:t>Operational Overhead:</a:t>
            </a:r>
            <a:r>
              <a:rPr lang="en-US" sz="1600" b="0" i="0" dirty="0">
                <a:solidFill>
                  <a:schemeClr val="tx1"/>
                </a:solidFill>
                <a:effectLst/>
                <a:latin typeface="+mn-lt"/>
              </a:rPr>
              <a:t> Managing and monitoring multiple services can require additional operational overhead.</a:t>
            </a:r>
          </a:p>
          <a:p>
            <a:pPr marL="12700" indent="0" algn="l">
              <a:buNone/>
            </a:pPr>
            <a:r>
              <a:rPr lang="en-US" sz="1600" b="1" i="0" dirty="0">
                <a:solidFill>
                  <a:schemeClr val="tx1"/>
                </a:solidFill>
                <a:effectLst/>
                <a:latin typeface="+mn-lt"/>
              </a:rPr>
              <a:t>Latency:</a:t>
            </a:r>
            <a:r>
              <a:rPr lang="en-US" sz="1600" b="0" i="0" dirty="0">
                <a:solidFill>
                  <a:schemeClr val="tx1"/>
                </a:solidFill>
                <a:effectLst/>
                <a:latin typeface="+mn-lt"/>
              </a:rPr>
              <a:t> Inter-service communication over a network can introduce latency compared to in-memory calls in a monolithic application.</a:t>
            </a:r>
            <a:endParaRPr lang="en-US" sz="1600" dirty="0">
              <a:solidFill>
                <a:schemeClr val="tx1"/>
              </a:solidFill>
              <a:latin typeface="+mn-lt"/>
            </a:endParaRPr>
          </a:p>
        </p:txBody>
      </p:sp>
    </p:spTree>
    <p:extLst>
      <p:ext uri="{BB962C8B-B14F-4D97-AF65-F5344CB8AC3E}">
        <p14:creationId xmlns:p14="http://schemas.microsoft.com/office/powerpoint/2010/main" val="289639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8AAD4A-421A-DE90-CF87-F21D13714A58}"/>
              </a:ext>
            </a:extLst>
          </p:cNvPr>
          <p:cNvSpPr>
            <a:spLocks noGrp="1"/>
          </p:cNvSpPr>
          <p:nvPr>
            <p:ph type="title"/>
          </p:nvPr>
        </p:nvSpPr>
        <p:spPr/>
        <p:txBody>
          <a:bodyPr/>
          <a:lstStyle/>
          <a:p>
            <a:r>
              <a:rPr lang="en-US" dirty="0"/>
              <a:t>Monolithic architecture</a:t>
            </a:r>
          </a:p>
        </p:txBody>
      </p:sp>
      <p:sp>
        <p:nvSpPr>
          <p:cNvPr id="4" name="Tekstfelt 3">
            <a:extLst>
              <a:ext uri="{FF2B5EF4-FFF2-40B4-BE49-F238E27FC236}">
                <a16:creationId xmlns:a16="http://schemas.microsoft.com/office/drawing/2014/main" id="{AEEA8B84-5A52-7C7D-C19D-7BCBB05E630A}"/>
              </a:ext>
            </a:extLst>
          </p:cNvPr>
          <p:cNvSpPr txBox="1"/>
          <p:nvPr/>
        </p:nvSpPr>
        <p:spPr>
          <a:xfrm>
            <a:off x="534955" y="3517900"/>
            <a:ext cx="7935945"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12700" indent="0">
              <a:buNone/>
            </a:pPr>
            <a:r>
              <a:rPr lang="en-US" sz="1600" b="1" dirty="0">
                <a:solidFill>
                  <a:schemeClr val="tx1"/>
                </a:solidFill>
              </a:rPr>
              <a:t>Scalability</a:t>
            </a:r>
            <a:r>
              <a:rPr lang="en-US" sz="1600" dirty="0">
                <a:solidFill>
                  <a:schemeClr val="tx1"/>
                </a:solidFill>
              </a:rPr>
              <a:t>: Scaling a monolithic application can be challenging, as you often need to scale the entire application even if only certain components require more resources.</a:t>
            </a:r>
          </a:p>
          <a:p>
            <a:pPr marL="12700" indent="0">
              <a:buNone/>
            </a:pPr>
            <a:r>
              <a:rPr lang="en-US" sz="1600" b="1" dirty="0">
                <a:solidFill>
                  <a:schemeClr val="tx1"/>
                </a:solidFill>
              </a:rPr>
              <a:t>Maintainability</a:t>
            </a:r>
            <a:r>
              <a:rPr lang="en-US" sz="1600" dirty="0">
                <a:solidFill>
                  <a:schemeClr val="tx1"/>
                </a:solidFill>
              </a:rPr>
              <a:t>: As monolithic applications grow, they tend to become harder to maintain and update due to their size and complexity.</a:t>
            </a:r>
          </a:p>
          <a:p>
            <a:pPr marL="12700" indent="0">
              <a:buNone/>
            </a:pPr>
            <a:r>
              <a:rPr lang="en-US" sz="1600" b="1" dirty="0">
                <a:solidFill>
                  <a:schemeClr val="tx1"/>
                </a:solidFill>
              </a:rPr>
              <a:t>Technology Stack</a:t>
            </a:r>
            <a:r>
              <a:rPr lang="en-US" sz="1600" dirty="0">
                <a:solidFill>
                  <a:schemeClr val="tx1"/>
                </a:solidFill>
              </a:rPr>
              <a:t>: You're limited to a single technology stack and programming language for the entire application.</a:t>
            </a:r>
          </a:p>
          <a:p>
            <a:pPr marL="12700" indent="0">
              <a:buNone/>
            </a:pPr>
            <a:r>
              <a:rPr lang="en-US" sz="1600" b="1" dirty="0">
                <a:solidFill>
                  <a:schemeClr val="tx1"/>
                </a:solidFill>
              </a:rPr>
              <a:t>Deployment</a:t>
            </a:r>
            <a:r>
              <a:rPr lang="en-US" sz="1600" dirty="0">
                <a:solidFill>
                  <a:schemeClr val="tx1"/>
                </a:solidFill>
              </a:rPr>
              <a:t>: Deployments can be riskier because any change affects the entire application, potentially leading to downtime.</a:t>
            </a:r>
            <a:endParaRPr lang="en-US" sz="1600" dirty="0"/>
          </a:p>
        </p:txBody>
      </p:sp>
      <p:sp>
        <p:nvSpPr>
          <p:cNvPr id="7" name="Tekstfelt 6">
            <a:extLst>
              <a:ext uri="{FF2B5EF4-FFF2-40B4-BE49-F238E27FC236}">
                <a16:creationId xmlns:a16="http://schemas.microsoft.com/office/drawing/2014/main" id="{F9E3A607-BC4E-2E28-71F8-243D503212F3}"/>
              </a:ext>
            </a:extLst>
          </p:cNvPr>
          <p:cNvSpPr txBox="1"/>
          <p:nvPr/>
        </p:nvSpPr>
        <p:spPr>
          <a:xfrm>
            <a:off x="534954" y="1182231"/>
            <a:ext cx="7935946"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2700" indent="0">
              <a:buNone/>
            </a:pPr>
            <a:r>
              <a:rPr lang="en-US" sz="1600" b="1" dirty="0">
                <a:solidFill>
                  <a:schemeClr val="tx1"/>
                </a:solidFill>
              </a:rPr>
              <a:t>Simplicity</a:t>
            </a:r>
            <a:r>
              <a:rPr lang="en-US" sz="1600" dirty="0">
                <a:solidFill>
                  <a:schemeClr val="tx1"/>
                </a:solidFill>
              </a:rPr>
              <a:t>: Monoliths are typically simpler to develop and manage, especially for smaller applications, as there's only one codebase to deal with.</a:t>
            </a:r>
          </a:p>
          <a:p>
            <a:pPr marL="12700" indent="0">
              <a:buNone/>
            </a:pPr>
            <a:r>
              <a:rPr lang="en-US" sz="1600" b="1" dirty="0">
                <a:solidFill>
                  <a:schemeClr val="tx1"/>
                </a:solidFill>
              </a:rPr>
              <a:t>Performance</a:t>
            </a:r>
            <a:r>
              <a:rPr lang="en-US" sz="1600" dirty="0">
                <a:solidFill>
                  <a:schemeClr val="tx1"/>
                </a:solidFill>
              </a:rPr>
              <a:t>: Monoliths can be more efficient when all components are tightly integrated, as there's no overhead for inter-service communication.</a:t>
            </a:r>
          </a:p>
          <a:p>
            <a:pPr marL="12700" indent="0">
              <a:buNone/>
            </a:pPr>
            <a:r>
              <a:rPr lang="en-US" sz="1600" b="1" dirty="0">
                <a:solidFill>
                  <a:schemeClr val="tx1"/>
                </a:solidFill>
              </a:rPr>
              <a:t>Easier Debugging</a:t>
            </a:r>
            <a:r>
              <a:rPr lang="en-US" sz="1600" dirty="0">
                <a:solidFill>
                  <a:schemeClr val="tx1"/>
                </a:solidFill>
              </a:rPr>
              <a:t>: Debugging and troubleshooting can be simpler in a monolithic application because there are fewer moving parts and dependencies to consider.</a:t>
            </a:r>
          </a:p>
          <a:p>
            <a:pPr marL="12700" indent="0">
              <a:buNone/>
            </a:pPr>
            <a:r>
              <a:rPr lang="en-US" sz="1600" b="1" dirty="0">
                <a:solidFill>
                  <a:schemeClr val="tx1"/>
                </a:solidFill>
              </a:rPr>
              <a:t>Testing</a:t>
            </a:r>
            <a:r>
              <a:rPr lang="en-US" sz="1600" dirty="0">
                <a:solidFill>
                  <a:schemeClr val="tx1"/>
                </a:solidFill>
              </a:rPr>
              <a:t>: Testing is often easier since the entire application can be tested as a whole.</a:t>
            </a:r>
          </a:p>
        </p:txBody>
      </p:sp>
    </p:spTree>
    <p:extLst>
      <p:ext uri="{BB962C8B-B14F-4D97-AF65-F5344CB8AC3E}">
        <p14:creationId xmlns:p14="http://schemas.microsoft.com/office/powerpoint/2010/main" val="87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8C02E-772A-23DD-AF2B-0CA30B0AAE86}"/>
              </a:ext>
            </a:extLst>
          </p:cNvPr>
          <p:cNvSpPr>
            <a:spLocks noGrp="1"/>
          </p:cNvSpPr>
          <p:nvPr>
            <p:ph type="title"/>
          </p:nvPr>
        </p:nvSpPr>
        <p:spPr/>
        <p:txBody>
          <a:bodyPr/>
          <a:lstStyle/>
          <a:p>
            <a:r>
              <a:rPr lang="en-US" dirty="0"/>
              <a:t>Martin Fowler</a:t>
            </a:r>
          </a:p>
        </p:txBody>
      </p:sp>
      <p:sp>
        <p:nvSpPr>
          <p:cNvPr id="3" name="Pladsholder til tekst 2">
            <a:extLst>
              <a:ext uri="{FF2B5EF4-FFF2-40B4-BE49-F238E27FC236}">
                <a16:creationId xmlns:a16="http://schemas.microsoft.com/office/drawing/2014/main" id="{95A13A61-5F8B-E984-2870-0F34DEC30558}"/>
              </a:ext>
            </a:extLst>
          </p:cNvPr>
          <p:cNvSpPr>
            <a:spLocks noGrp="1"/>
          </p:cNvSpPr>
          <p:nvPr>
            <p:ph type="body" idx="1"/>
          </p:nvPr>
        </p:nvSpPr>
        <p:spPr>
          <a:xfrm>
            <a:off x="1258528" y="1966451"/>
            <a:ext cx="7989785" cy="4241339"/>
          </a:xfrm>
        </p:spPr>
        <p:txBody>
          <a:bodyPr/>
          <a:lstStyle/>
          <a:p>
            <a:endParaRPr lang="en-US" dirty="0"/>
          </a:p>
        </p:txBody>
      </p:sp>
      <p:pic>
        <p:nvPicPr>
          <p:cNvPr id="1026" name="Picture 2">
            <a:extLst>
              <a:ext uri="{FF2B5EF4-FFF2-40B4-BE49-F238E27FC236}">
                <a16:creationId xmlns:a16="http://schemas.microsoft.com/office/drawing/2014/main" id="{D70AF58F-C9DE-1A5D-47E4-F1898E235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668" y="1392045"/>
            <a:ext cx="8605009" cy="484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4394"/>
      </p:ext>
    </p:extLst>
  </p:cSld>
  <p:clrMapOvr>
    <a:masterClrMapping/>
  </p:clrMapOvr>
</p:sld>
</file>

<file path=ppt/theme/theme1.xml><?xml version="1.0" encoding="utf-8"?>
<a:theme xmlns:a="http://schemas.openxmlformats.org/drawingml/2006/main" name="3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B405B7-5BF2-4C96-AE62-243FC9107931}">
  <we:reference id="wa200000113" version="1.0.0.0" store="en-US" storeType="OMEX"/>
  <we:alternateReferences>
    <we:reference id="wa200000113"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17559</TotalTime>
  <Words>622</Words>
  <Application>Microsoft Office PowerPoint</Application>
  <PresentationFormat>Brugerdefineret</PresentationFormat>
  <Paragraphs>28</Paragraphs>
  <Slides>6</Slides>
  <Notes>2</Notes>
  <HiddenSlides>0</HiddenSlides>
  <MMClips>0</MMClips>
  <ScaleCrop>false</ScaleCrop>
  <HeadingPairs>
    <vt:vector size="6" baseType="variant">
      <vt:variant>
        <vt:lpstr>Benyttede skrifttyper</vt:lpstr>
      </vt:variant>
      <vt:variant>
        <vt:i4>3</vt:i4>
      </vt:variant>
      <vt:variant>
        <vt:lpstr>Tema</vt:lpstr>
      </vt:variant>
      <vt:variant>
        <vt:i4>2</vt:i4>
      </vt:variant>
      <vt:variant>
        <vt:lpstr>Slidetitler</vt:lpstr>
      </vt:variant>
      <vt:variant>
        <vt:i4>6</vt:i4>
      </vt:variant>
    </vt:vector>
  </HeadingPairs>
  <TitlesOfParts>
    <vt:vector size="11" baseType="lpstr">
      <vt:lpstr>Times New Roman</vt:lpstr>
      <vt:lpstr>Arial</vt:lpstr>
      <vt:lpstr>Arial Narrow</vt:lpstr>
      <vt:lpstr>3_Standarddesign</vt:lpstr>
      <vt:lpstr>2_Standarddesign</vt:lpstr>
      <vt:lpstr>Architecture</vt:lpstr>
      <vt:lpstr>Monolith &amp; microservices</vt:lpstr>
      <vt:lpstr>Monolith &amp; microservices</vt:lpstr>
      <vt:lpstr>Microservice architecture</vt:lpstr>
      <vt:lpstr>Monolithic architecture</vt:lpstr>
      <vt:lpstr>Martin Fowler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Velkommen til &lt;&lt; indsæt kursets navn &gt;&gt; &lt;&lt; evt. dato eller lign.  &gt;&gt;</dc:title>
  <cp:lastModifiedBy>Martin Clausen</cp:lastModifiedBy>
  <cp:revision>285</cp:revision>
  <dcterms:modified xsi:type="dcterms:W3CDTF">2023-11-27T19:07:15Z</dcterms:modified>
</cp:coreProperties>
</file>