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7" r:id="rId2"/>
  </p:sldMasterIdLst>
  <p:notesMasterIdLst>
    <p:notesMasterId r:id="rId6"/>
  </p:notesMasterIdLst>
  <p:sldIdLst>
    <p:sldId id="260" r:id="rId3"/>
    <p:sldId id="271" r:id="rId4"/>
    <p:sldId id="272" r:id="rId5"/>
  </p:sldIdLst>
  <p:sldSz cx="10080625" cy="6858000"/>
  <p:notesSz cx="6888163" cy="10020300"/>
  <p:embeddedFontLst>
    <p:embeddedFont>
      <p:font typeface="Arial Narrow" panose="020B0606020202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000000"/>
          </p15:clr>
        </p15:guide>
        <p15:guide id="2" pos="217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ED623-FDDB-4840-8B2F-94B29C714F0F}" v="4" dt="2023-09-21T11:03:40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650" y="132"/>
      </p:cViewPr>
      <p:guideLst>
        <p:guide orient="horz" pos="2160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56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lausen" userId="78eace00edd4ad42" providerId="LiveId" clId="{9E2ED623-FDDB-4840-8B2F-94B29C714F0F}"/>
    <pc:docChg chg="custSel addSld delSld modSld sldOrd delMainMaster">
      <pc:chgData name="Martin Clausen" userId="78eace00edd4ad42" providerId="LiveId" clId="{9E2ED623-FDDB-4840-8B2F-94B29C714F0F}" dt="2023-09-21T11:06:56.684" v="168" actId="20577"/>
      <pc:docMkLst>
        <pc:docMk/>
      </pc:docMkLst>
      <pc:sldChg chg="del">
        <pc:chgData name="Martin Clausen" userId="78eace00edd4ad42" providerId="LiveId" clId="{9E2ED623-FDDB-4840-8B2F-94B29C714F0F}" dt="2023-09-21T10:52:15.510" v="0" actId="47"/>
        <pc:sldMkLst>
          <pc:docMk/>
          <pc:sldMk cId="0" sldId="256"/>
        </pc:sldMkLst>
      </pc:sldChg>
      <pc:sldChg chg="del">
        <pc:chgData name="Martin Clausen" userId="78eace00edd4ad42" providerId="LiveId" clId="{9E2ED623-FDDB-4840-8B2F-94B29C714F0F}" dt="2023-09-21T10:52:16.071" v="1" actId="47"/>
        <pc:sldMkLst>
          <pc:docMk/>
          <pc:sldMk cId="0" sldId="257"/>
        </pc:sldMkLst>
      </pc:sldChg>
      <pc:sldChg chg="del">
        <pc:chgData name="Martin Clausen" userId="78eace00edd4ad42" providerId="LiveId" clId="{9E2ED623-FDDB-4840-8B2F-94B29C714F0F}" dt="2023-09-21T10:52:16.650" v="2" actId="47"/>
        <pc:sldMkLst>
          <pc:docMk/>
          <pc:sldMk cId="0" sldId="258"/>
        </pc:sldMkLst>
      </pc:sldChg>
      <pc:sldChg chg="del">
        <pc:chgData name="Martin Clausen" userId="78eace00edd4ad42" providerId="LiveId" clId="{9E2ED623-FDDB-4840-8B2F-94B29C714F0F}" dt="2023-09-21T10:52:17.140" v="3" actId="47"/>
        <pc:sldMkLst>
          <pc:docMk/>
          <pc:sldMk cId="0" sldId="259"/>
        </pc:sldMkLst>
      </pc:sldChg>
      <pc:sldChg chg="modSp mod">
        <pc:chgData name="Martin Clausen" userId="78eace00edd4ad42" providerId="LiveId" clId="{9E2ED623-FDDB-4840-8B2F-94B29C714F0F}" dt="2023-09-21T10:52:22.546" v="16" actId="20577"/>
        <pc:sldMkLst>
          <pc:docMk/>
          <pc:sldMk cId="0" sldId="260"/>
        </pc:sldMkLst>
        <pc:spChg chg="mod">
          <ac:chgData name="Martin Clausen" userId="78eace00edd4ad42" providerId="LiveId" clId="{9E2ED623-FDDB-4840-8B2F-94B29C714F0F}" dt="2023-09-21T10:52:22.546" v="16" actId="20577"/>
          <ac:spMkLst>
            <pc:docMk/>
            <pc:sldMk cId="0" sldId="260"/>
            <ac:spMk id="96" creationId="{00000000-0000-0000-0000-000000000000}"/>
          </ac:spMkLst>
        </pc:spChg>
      </pc:sldChg>
      <pc:sldChg chg="del">
        <pc:chgData name="Martin Clausen" userId="78eace00edd4ad42" providerId="LiveId" clId="{9E2ED623-FDDB-4840-8B2F-94B29C714F0F}" dt="2023-09-21T10:52:25.529" v="17" actId="47"/>
        <pc:sldMkLst>
          <pc:docMk/>
          <pc:sldMk cId="0" sldId="261"/>
        </pc:sldMkLst>
      </pc:sldChg>
      <pc:sldChg chg="del">
        <pc:chgData name="Martin Clausen" userId="78eace00edd4ad42" providerId="LiveId" clId="{9E2ED623-FDDB-4840-8B2F-94B29C714F0F}" dt="2023-09-21T10:52:26.111" v="18" actId="47"/>
        <pc:sldMkLst>
          <pc:docMk/>
          <pc:sldMk cId="0" sldId="262"/>
        </pc:sldMkLst>
      </pc:sldChg>
      <pc:sldChg chg="del">
        <pc:chgData name="Martin Clausen" userId="78eace00edd4ad42" providerId="LiveId" clId="{9E2ED623-FDDB-4840-8B2F-94B29C714F0F}" dt="2023-09-21T10:52:26.411" v="19" actId="47"/>
        <pc:sldMkLst>
          <pc:docMk/>
          <pc:sldMk cId="0" sldId="263"/>
        </pc:sldMkLst>
      </pc:sldChg>
      <pc:sldChg chg="del">
        <pc:chgData name="Martin Clausen" userId="78eace00edd4ad42" providerId="LiveId" clId="{9E2ED623-FDDB-4840-8B2F-94B29C714F0F}" dt="2023-09-21T10:52:26.826" v="20" actId="47"/>
        <pc:sldMkLst>
          <pc:docMk/>
          <pc:sldMk cId="0" sldId="264"/>
        </pc:sldMkLst>
      </pc:sldChg>
      <pc:sldChg chg="del">
        <pc:chgData name="Martin Clausen" userId="78eace00edd4ad42" providerId="LiveId" clId="{9E2ED623-FDDB-4840-8B2F-94B29C714F0F}" dt="2023-09-21T10:52:27.158" v="21" actId="47"/>
        <pc:sldMkLst>
          <pc:docMk/>
          <pc:sldMk cId="0" sldId="265"/>
        </pc:sldMkLst>
      </pc:sldChg>
      <pc:sldChg chg="del">
        <pc:chgData name="Martin Clausen" userId="78eace00edd4ad42" providerId="LiveId" clId="{9E2ED623-FDDB-4840-8B2F-94B29C714F0F}" dt="2023-09-21T10:52:27.500" v="22" actId="47"/>
        <pc:sldMkLst>
          <pc:docMk/>
          <pc:sldMk cId="0" sldId="266"/>
        </pc:sldMkLst>
      </pc:sldChg>
      <pc:sldChg chg="del">
        <pc:chgData name="Martin Clausen" userId="78eace00edd4ad42" providerId="LiveId" clId="{9E2ED623-FDDB-4840-8B2F-94B29C714F0F}" dt="2023-09-21T10:52:27.791" v="23" actId="47"/>
        <pc:sldMkLst>
          <pc:docMk/>
          <pc:sldMk cId="0" sldId="267"/>
        </pc:sldMkLst>
      </pc:sldChg>
      <pc:sldChg chg="del">
        <pc:chgData name="Martin Clausen" userId="78eace00edd4ad42" providerId="LiveId" clId="{9E2ED623-FDDB-4840-8B2F-94B29C714F0F}" dt="2023-09-21T10:52:28.142" v="24" actId="47"/>
        <pc:sldMkLst>
          <pc:docMk/>
          <pc:sldMk cId="0" sldId="268"/>
        </pc:sldMkLst>
      </pc:sldChg>
      <pc:sldChg chg="del">
        <pc:chgData name="Martin Clausen" userId="78eace00edd4ad42" providerId="LiveId" clId="{9E2ED623-FDDB-4840-8B2F-94B29C714F0F}" dt="2023-09-21T10:52:28.539" v="25" actId="47"/>
        <pc:sldMkLst>
          <pc:docMk/>
          <pc:sldMk cId="0" sldId="269"/>
        </pc:sldMkLst>
      </pc:sldChg>
      <pc:sldChg chg="addSp delSp modSp mod">
        <pc:chgData name="Martin Clausen" userId="78eace00edd4ad42" providerId="LiveId" clId="{9E2ED623-FDDB-4840-8B2F-94B29C714F0F}" dt="2023-09-21T10:53:36.556" v="49" actId="20577"/>
        <pc:sldMkLst>
          <pc:docMk/>
          <pc:sldMk cId="0" sldId="270"/>
        </pc:sldMkLst>
        <pc:spChg chg="mod">
          <ac:chgData name="Martin Clausen" userId="78eace00edd4ad42" providerId="LiveId" clId="{9E2ED623-FDDB-4840-8B2F-94B29C714F0F}" dt="2023-09-21T10:53:36.556" v="49" actId="20577"/>
          <ac:spMkLst>
            <pc:docMk/>
            <pc:sldMk cId="0" sldId="270"/>
            <ac:spMk id="263" creationId="{00000000-0000-0000-0000-000000000000}"/>
          </ac:spMkLst>
        </pc:spChg>
        <pc:spChg chg="del mod">
          <ac:chgData name="Martin Clausen" userId="78eace00edd4ad42" providerId="LiveId" clId="{9E2ED623-FDDB-4840-8B2F-94B29C714F0F}" dt="2023-09-21T10:52:40.052" v="29" actId="478"/>
          <ac:spMkLst>
            <pc:docMk/>
            <pc:sldMk cId="0" sldId="270"/>
            <ac:spMk id="264" creationId="{00000000-0000-0000-0000-000000000000}"/>
          </ac:spMkLst>
        </pc:spChg>
        <pc:picChg chg="add">
          <ac:chgData name="Martin Clausen" userId="78eace00edd4ad42" providerId="LiveId" clId="{9E2ED623-FDDB-4840-8B2F-94B29C714F0F}" dt="2023-09-21T10:53:18.925" v="30" actId="22"/>
          <ac:picMkLst>
            <pc:docMk/>
            <pc:sldMk cId="0" sldId="270"/>
            <ac:picMk id="3" creationId="{E149EFF7-8B50-060E-7979-60F21AEA6616}"/>
          </ac:picMkLst>
        </pc:picChg>
      </pc:sldChg>
      <pc:sldChg chg="addSp delSp modSp add del mod">
        <pc:chgData name="Martin Clausen" userId="78eace00edd4ad42" providerId="LiveId" clId="{9E2ED623-FDDB-4840-8B2F-94B29C714F0F}" dt="2023-09-21T10:54:24.414" v="64" actId="20577"/>
        <pc:sldMkLst>
          <pc:docMk/>
          <pc:sldMk cId="1450700399" sldId="271"/>
        </pc:sldMkLst>
        <pc:spChg chg="mod">
          <ac:chgData name="Martin Clausen" userId="78eace00edd4ad42" providerId="LiveId" clId="{9E2ED623-FDDB-4840-8B2F-94B29C714F0F}" dt="2023-09-21T10:54:24.414" v="64" actId="20577"/>
          <ac:spMkLst>
            <pc:docMk/>
            <pc:sldMk cId="1450700399" sldId="271"/>
            <ac:spMk id="263" creationId="{00000000-0000-0000-0000-000000000000}"/>
          </ac:spMkLst>
        </pc:spChg>
        <pc:picChg chg="del">
          <ac:chgData name="Martin Clausen" userId="78eace00edd4ad42" providerId="LiveId" clId="{9E2ED623-FDDB-4840-8B2F-94B29C714F0F}" dt="2023-09-21T10:53:43.081" v="51" actId="478"/>
          <ac:picMkLst>
            <pc:docMk/>
            <pc:sldMk cId="1450700399" sldId="271"/>
            <ac:picMk id="3" creationId="{E149EFF7-8B50-060E-7979-60F21AEA6616}"/>
          </ac:picMkLst>
        </pc:picChg>
        <pc:picChg chg="add mod">
          <ac:chgData name="Martin Clausen" userId="78eace00edd4ad42" providerId="LiveId" clId="{9E2ED623-FDDB-4840-8B2F-94B29C714F0F}" dt="2023-09-21T10:54:18.677" v="54" actId="1076"/>
          <ac:picMkLst>
            <pc:docMk/>
            <pc:sldMk cId="1450700399" sldId="271"/>
            <ac:picMk id="4" creationId="{91A3AC75-AAE1-962E-2EA3-87A5A5B3D16B}"/>
          </ac:picMkLst>
        </pc:picChg>
      </pc:sldChg>
      <pc:sldChg chg="addSp delSp modSp add del mod">
        <pc:chgData name="Martin Clausen" userId="78eace00edd4ad42" providerId="LiveId" clId="{9E2ED623-FDDB-4840-8B2F-94B29C714F0F}" dt="2023-09-21T10:58:42.914" v="76" actId="22"/>
        <pc:sldMkLst>
          <pc:docMk/>
          <pc:sldMk cId="932860034" sldId="272"/>
        </pc:sldMkLst>
        <pc:spChg chg="mod">
          <ac:chgData name="Martin Clausen" userId="78eace00edd4ad42" providerId="LiveId" clId="{9E2ED623-FDDB-4840-8B2F-94B29C714F0F}" dt="2023-09-21T10:57:16.614" v="75" actId="20577"/>
          <ac:spMkLst>
            <pc:docMk/>
            <pc:sldMk cId="932860034" sldId="272"/>
            <ac:spMk id="263" creationId="{00000000-0000-0000-0000-000000000000}"/>
          </ac:spMkLst>
        </pc:spChg>
        <pc:picChg chg="add mod">
          <ac:chgData name="Martin Clausen" userId="78eace00edd4ad42" providerId="LiveId" clId="{9E2ED623-FDDB-4840-8B2F-94B29C714F0F}" dt="2023-09-21T10:57:09.430" v="69" actId="1076"/>
          <ac:picMkLst>
            <pc:docMk/>
            <pc:sldMk cId="932860034" sldId="272"/>
            <ac:picMk id="3" creationId="{54A703AF-039A-E736-03F7-19F01E1B3BC5}"/>
          </ac:picMkLst>
        </pc:picChg>
        <pc:picChg chg="del">
          <ac:chgData name="Martin Clausen" userId="78eace00edd4ad42" providerId="LiveId" clId="{9E2ED623-FDDB-4840-8B2F-94B29C714F0F}" dt="2023-09-21T10:57:05.034" v="66" actId="478"/>
          <ac:picMkLst>
            <pc:docMk/>
            <pc:sldMk cId="932860034" sldId="272"/>
            <ac:picMk id="4" creationId="{91A3AC75-AAE1-962E-2EA3-87A5A5B3D16B}"/>
          </ac:picMkLst>
        </pc:picChg>
        <pc:picChg chg="add">
          <ac:chgData name="Martin Clausen" userId="78eace00edd4ad42" providerId="LiveId" clId="{9E2ED623-FDDB-4840-8B2F-94B29C714F0F}" dt="2023-09-21T10:58:42.914" v="76" actId="22"/>
          <ac:picMkLst>
            <pc:docMk/>
            <pc:sldMk cId="932860034" sldId="272"/>
            <ac:picMk id="6" creationId="{5A6FC4E1-D84D-F321-382A-68045E17F282}"/>
          </ac:picMkLst>
        </pc:picChg>
      </pc:sldChg>
      <pc:sldChg chg="modSp add mod ord">
        <pc:chgData name="Martin Clausen" userId="78eace00edd4ad42" providerId="LiveId" clId="{9E2ED623-FDDB-4840-8B2F-94B29C714F0F}" dt="2023-09-21T10:58:54.103" v="86" actId="20577"/>
        <pc:sldMkLst>
          <pc:docMk/>
          <pc:sldMk cId="3957202618" sldId="273"/>
        </pc:sldMkLst>
        <pc:spChg chg="mod">
          <ac:chgData name="Martin Clausen" userId="78eace00edd4ad42" providerId="LiveId" clId="{9E2ED623-FDDB-4840-8B2F-94B29C714F0F}" dt="2023-09-21T10:58:54.103" v="86" actId="20577"/>
          <ac:spMkLst>
            <pc:docMk/>
            <pc:sldMk cId="3957202618" sldId="273"/>
            <ac:spMk id="96" creationId="{00000000-0000-0000-0000-000000000000}"/>
          </ac:spMkLst>
        </pc:spChg>
      </pc:sldChg>
      <pc:sldChg chg="new del">
        <pc:chgData name="Martin Clausen" userId="78eace00edd4ad42" providerId="LiveId" clId="{9E2ED623-FDDB-4840-8B2F-94B29C714F0F}" dt="2023-09-21T10:59:05.050" v="88" actId="47"/>
        <pc:sldMkLst>
          <pc:docMk/>
          <pc:sldMk cId="766601952" sldId="274"/>
        </pc:sldMkLst>
      </pc:sldChg>
      <pc:sldChg chg="addSp delSp modSp add del mod ord">
        <pc:chgData name="Martin Clausen" userId="78eace00edd4ad42" providerId="LiveId" clId="{9E2ED623-FDDB-4840-8B2F-94B29C714F0F}" dt="2023-09-21T11:01:03.216" v="115" actId="47"/>
        <pc:sldMkLst>
          <pc:docMk/>
          <pc:sldMk cId="2181254505" sldId="274"/>
        </pc:sldMkLst>
        <pc:spChg chg="add del mod">
          <ac:chgData name="Martin Clausen" userId="78eace00edd4ad42" providerId="LiveId" clId="{9E2ED623-FDDB-4840-8B2F-94B29C714F0F}" dt="2023-09-21T11:00:57.758" v="114" actId="478"/>
          <ac:spMkLst>
            <pc:docMk/>
            <pc:sldMk cId="2181254505" sldId="274"/>
            <ac:spMk id="4" creationId="{6D99EF54-4D75-917B-91F1-D6F388CBCE0A}"/>
          </ac:spMkLst>
        </pc:spChg>
        <pc:picChg chg="del">
          <ac:chgData name="Martin Clausen" userId="78eace00edd4ad42" providerId="LiveId" clId="{9E2ED623-FDDB-4840-8B2F-94B29C714F0F}" dt="2023-09-21T10:59:43.224" v="93" actId="478"/>
          <ac:picMkLst>
            <pc:docMk/>
            <pc:sldMk cId="2181254505" sldId="274"/>
            <ac:picMk id="3" creationId="{54A703AF-039A-E736-03F7-19F01E1B3BC5}"/>
          </ac:picMkLst>
        </pc:picChg>
        <pc:picChg chg="del">
          <ac:chgData name="Martin Clausen" userId="78eace00edd4ad42" providerId="LiveId" clId="{9E2ED623-FDDB-4840-8B2F-94B29C714F0F}" dt="2023-09-21T10:59:14.713" v="92" actId="478"/>
          <ac:picMkLst>
            <pc:docMk/>
            <pc:sldMk cId="2181254505" sldId="274"/>
            <ac:picMk id="6" creationId="{5A6FC4E1-D84D-F321-382A-68045E17F282}"/>
          </ac:picMkLst>
        </pc:picChg>
      </pc:sldChg>
      <pc:sldChg chg="addSp delSp modSp add mod ord chgLayout">
        <pc:chgData name="Martin Clausen" userId="78eace00edd4ad42" providerId="LiveId" clId="{9E2ED623-FDDB-4840-8B2F-94B29C714F0F}" dt="2023-09-21T11:04:52.042" v="148" actId="20577"/>
        <pc:sldMkLst>
          <pc:docMk/>
          <pc:sldMk cId="3043531909" sldId="274"/>
        </pc:sldMkLst>
        <pc:spChg chg="add mod ord">
          <ac:chgData name="Martin Clausen" userId="78eace00edd4ad42" providerId="LiveId" clId="{9E2ED623-FDDB-4840-8B2F-94B29C714F0F}" dt="2023-09-21T11:04:41.584" v="141" actId="20577"/>
          <ac:spMkLst>
            <pc:docMk/>
            <pc:sldMk cId="3043531909" sldId="274"/>
            <ac:spMk id="2" creationId="{DE057344-3A85-BD2F-032E-E37A73DF05A8}"/>
          </ac:spMkLst>
        </pc:spChg>
        <pc:spChg chg="mod ord">
          <ac:chgData name="Martin Clausen" userId="78eace00edd4ad42" providerId="LiveId" clId="{9E2ED623-FDDB-4840-8B2F-94B29C714F0F}" dt="2023-09-21T11:04:52.042" v="148" actId="20577"/>
          <ac:spMkLst>
            <pc:docMk/>
            <pc:sldMk cId="3043531909" sldId="274"/>
            <ac:spMk id="263" creationId="{00000000-0000-0000-0000-000000000000}"/>
          </ac:spMkLst>
        </pc:spChg>
        <pc:picChg chg="del">
          <ac:chgData name="Martin Clausen" userId="78eace00edd4ad42" providerId="LiveId" clId="{9E2ED623-FDDB-4840-8B2F-94B29C714F0F}" dt="2023-09-21T11:03:49.600" v="122" actId="478"/>
          <ac:picMkLst>
            <pc:docMk/>
            <pc:sldMk cId="3043531909" sldId="274"/>
            <ac:picMk id="3" creationId="{54A703AF-039A-E736-03F7-19F01E1B3BC5}"/>
          </ac:picMkLst>
        </pc:picChg>
        <pc:picChg chg="del">
          <ac:chgData name="Martin Clausen" userId="78eace00edd4ad42" providerId="LiveId" clId="{9E2ED623-FDDB-4840-8B2F-94B29C714F0F}" dt="2023-09-21T11:03:45.577" v="121" actId="478"/>
          <ac:picMkLst>
            <pc:docMk/>
            <pc:sldMk cId="3043531909" sldId="274"/>
            <ac:picMk id="6" creationId="{5A6FC4E1-D84D-F321-382A-68045E17F282}"/>
          </ac:picMkLst>
        </pc:picChg>
      </pc:sldChg>
      <pc:sldChg chg="addSp delSp modSp add mod">
        <pc:chgData name="Martin Clausen" userId="78eace00edd4ad42" providerId="LiveId" clId="{9E2ED623-FDDB-4840-8B2F-94B29C714F0F}" dt="2023-09-21T11:06:56.684" v="168" actId="20577"/>
        <pc:sldMkLst>
          <pc:docMk/>
          <pc:sldMk cId="496211849" sldId="275"/>
        </pc:sldMkLst>
        <pc:spChg chg="del mod">
          <ac:chgData name="Martin Clausen" userId="78eace00edd4ad42" providerId="LiveId" clId="{9E2ED623-FDDB-4840-8B2F-94B29C714F0F}" dt="2023-09-21T11:06:25.336" v="151" actId="478"/>
          <ac:spMkLst>
            <pc:docMk/>
            <pc:sldMk cId="496211849" sldId="275"/>
            <ac:spMk id="2" creationId="{DE057344-3A85-BD2F-032E-E37A73DF05A8}"/>
          </ac:spMkLst>
        </pc:spChg>
        <pc:spChg chg="add del mod">
          <ac:chgData name="Martin Clausen" userId="78eace00edd4ad42" providerId="LiveId" clId="{9E2ED623-FDDB-4840-8B2F-94B29C714F0F}" dt="2023-09-21T11:06:30.342" v="152" actId="478"/>
          <ac:spMkLst>
            <pc:docMk/>
            <pc:sldMk cId="496211849" sldId="275"/>
            <ac:spMk id="4" creationId="{6087E16A-7C7F-A382-1D4C-E037A1FF6DE0}"/>
          </ac:spMkLst>
        </pc:spChg>
        <pc:spChg chg="mod">
          <ac:chgData name="Martin Clausen" userId="78eace00edd4ad42" providerId="LiveId" clId="{9E2ED623-FDDB-4840-8B2F-94B29C714F0F}" dt="2023-09-21T11:06:56.684" v="168" actId="20577"/>
          <ac:spMkLst>
            <pc:docMk/>
            <pc:sldMk cId="496211849" sldId="275"/>
            <ac:spMk id="263" creationId="{00000000-0000-0000-0000-000000000000}"/>
          </ac:spMkLst>
        </pc:spChg>
        <pc:picChg chg="add mod">
          <ac:chgData name="Martin Clausen" userId="78eace00edd4ad42" providerId="LiveId" clId="{9E2ED623-FDDB-4840-8B2F-94B29C714F0F}" dt="2023-09-21T11:06:41.442" v="156" actId="14100"/>
          <ac:picMkLst>
            <pc:docMk/>
            <pc:sldMk cId="496211849" sldId="275"/>
            <ac:picMk id="6" creationId="{D9394D40-1494-F852-522D-A6E6A6ECDA12}"/>
          </ac:picMkLst>
        </pc:picChg>
      </pc:sldChg>
      <pc:sldChg chg="add del">
        <pc:chgData name="Martin Clausen" userId="78eace00edd4ad42" providerId="LiveId" clId="{9E2ED623-FDDB-4840-8B2F-94B29C714F0F}" dt="2023-09-21T11:03:21.555" v="117" actId="47"/>
        <pc:sldMkLst>
          <pc:docMk/>
          <pc:sldMk cId="1776718959" sldId="290"/>
        </pc:sldMkLst>
      </pc:sldChg>
      <pc:sldMasterChg chg="delSldLayout">
        <pc:chgData name="Martin Clausen" userId="78eace00edd4ad42" providerId="LiveId" clId="{9E2ED623-FDDB-4840-8B2F-94B29C714F0F}" dt="2023-09-21T11:03:21.555" v="117" actId="47"/>
        <pc:sldMasterMkLst>
          <pc:docMk/>
          <pc:sldMasterMk cId="0" sldId="2147483654"/>
        </pc:sldMasterMkLst>
        <pc:sldLayoutChg chg="del">
          <pc:chgData name="Martin Clausen" userId="78eace00edd4ad42" providerId="LiveId" clId="{9E2ED623-FDDB-4840-8B2F-94B29C714F0F}" dt="2023-09-21T11:03:21.555" v="117" actId="47"/>
          <pc:sldLayoutMkLst>
            <pc:docMk/>
            <pc:sldMasterMk cId="0" sldId="2147483654"/>
            <pc:sldLayoutMk cId="2255163619" sldId="2147483658"/>
          </pc:sldLayoutMkLst>
        </pc:sldLayoutChg>
      </pc:sldMasterChg>
      <pc:sldMasterChg chg="del delSldLayout">
        <pc:chgData name="Martin Clausen" userId="78eace00edd4ad42" providerId="LiveId" clId="{9E2ED623-FDDB-4840-8B2F-94B29C714F0F}" dt="2023-09-21T10:52:26.411" v="19" actId="47"/>
        <pc:sldMasterMkLst>
          <pc:docMk/>
          <pc:sldMasterMk cId="0" sldId="2147483655"/>
        </pc:sldMasterMkLst>
        <pc:sldLayoutChg chg="del">
          <pc:chgData name="Martin Clausen" userId="78eace00edd4ad42" providerId="LiveId" clId="{9E2ED623-FDDB-4840-8B2F-94B29C714F0F}" dt="2023-09-21T10:52:26.411" v="19" actId="47"/>
          <pc:sldLayoutMkLst>
            <pc:docMk/>
            <pc:sldMasterMk cId="0" sldId="2147483655"/>
            <pc:sldLayoutMk cId="0" sldId="2147483649"/>
          </pc:sldLayoutMkLst>
        </pc:sldLayoutChg>
      </pc:sldMasterChg>
      <pc:sldMasterChg chg="del delSldLayout">
        <pc:chgData name="Martin Clausen" userId="78eace00edd4ad42" providerId="LiveId" clId="{9E2ED623-FDDB-4840-8B2F-94B29C714F0F}" dt="2023-09-21T10:52:26.111" v="18" actId="47"/>
        <pc:sldMasterMkLst>
          <pc:docMk/>
          <pc:sldMasterMk cId="0" sldId="2147483656"/>
        </pc:sldMasterMkLst>
        <pc:sldLayoutChg chg="del">
          <pc:chgData name="Martin Clausen" userId="78eace00edd4ad42" providerId="LiveId" clId="{9E2ED623-FDDB-4840-8B2F-94B29C714F0F}" dt="2023-09-21T10:52:26.111" v="18" actId="47"/>
          <pc:sldLayoutMkLst>
            <pc:docMk/>
            <pc:sldMasterMk cId="0" sldId="2147483656"/>
            <pc:sldLayoutMk cId="0" sldId="2147483650"/>
          </pc:sldLayoutMkLst>
        </pc:sldLayoutChg>
      </pc:sldMasterChg>
      <pc:sldMasterChg chg="delSldLayout">
        <pc:chgData name="Martin Clausen" userId="78eace00edd4ad42" providerId="LiveId" clId="{9E2ED623-FDDB-4840-8B2F-94B29C714F0F}" dt="2023-09-21T10:52:16.071" v="1" actId="47"/>
        <pc:sldMasterMkLst>
          <pc:docMk/>
          <pc:sldMasterMk cId="0" sldId="2147483657"/>
        </pc:sldMasterMkLst>
        <pc:sldLayoutChg chg="del">
          <pc:chgData name="Martin Clausen" userId="78eace00edd4ad42" providerId="LiveId" clId="{9E2ED623-FDDB-4840-8B2F-94B29C714F0F}" dt="2023-09-21T10:52:16.071" v="1" actId="47"/>
          <pc:sldLayoutMkLst>
            <pc:docMk/>
            <pc:sldMasterMk cId="0" sldId="2147483657"/>
            <pc:sldLayoutMk cId="0" sldId="2147483651"/>
          </pc:sldLayoutMkLst>
        </pc:sldLayoutChg>
      </pc:sldMasterChg>
      <pc:sldMasterChg chg="del delSldLayout">
        <pc:chgData name="Martin Clausen" userId="78eace00edd4ad42" providerId="LiveId" clId="{9E2ED623-FDDB-4840-8B2F-94B29C714F0F}" dt="2023-09-21T10:52:26.826" v="20" actId="47"/>
        <pc:sldMasterMkLst>
          <pc:docMk/>
          <pc:sldMasterMk cId="0" sldId="2147483658"/>
        </pc:sldMasterMkLst>
        <pc:sldLayoutChg chg="del">
          <pc:chgData name="Martin Clausen" userId="78eace00edd4ad42" providerId="LiveId" clId="{9E2ED623-FDDB-4840-8B2F-94B29C714F0F}" dt="2023-09-21T10:52:26.826" v="20" actId="47"/>
          <pc:sldLayoutMkLst>
            <pc:docMk/>
            <pc:sldMasterMk cId="0" sldId="2147483658"/>
            <pc:sldLayoutMk cId="0" sldId="2147483653"/>
          </pc:sldLayoutMkLst>
        </pc:sldLayoutChg>
      </pc:sldMasterChg>
    </pc:docChg>
  </pc:docChgLst>
  <pc:docChgLst>
    <pc:chgData name="Martin Clausen" userId="78eace00edd4ad42" providerId="LiveId" clId="{052C2D9C-AB82-45F9-B558-08A6A7A6F2CA}"/>
    <pc:docChg chg="undo custSel modSld">
      <pc:chgData name="Martin Clausen" userId="78eace00edd4ad42" providerId="LiveId" clId="{052C2D9C-AB82-45F9-B558-08A6A7A6F2CA}" dt="2023-09-20T07:05:23.846" v="8" actId="15"/>
      <pc:docMkLst>
        <pc:docMk/>
      </pc:docMkLst>
      <pc:sldChg chg="modSp mod">
        <pc:chgData name="Martin Clausen" userId="78eace00edd4ad42" providerId="LiveId" clId="{052C2D9C-AB82-45F9-B558-08A6A7A6F2CA}" dt="2023-09-20T07:05:23.846" v="8" actId="15"/>
        <pc:sldMkLst>
          <pc:docMk/>
          <pc:sldMk cId="0" sldId="268"/>
        </pc:sldMkLst>
        <pc:spChg chg="mod">
          <ac:chgData name="Martin Clausen" userId="78eace00edd4ad42" providerId="LiveId" clId="{052C2D9C-AB82-45F9-B558-08A6A7A6F2CA}" dt="2023-09-20T07:05:23.846" v="8" actId="15"/>
          <ac:spMkLst>
            <pc:docMk/>
            <pc:sldMk cId="0" sldId="268"/>
            <ac:spMk id="2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3037" y="449262"/>
            <a:ext cx="6751637" cy="4592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750" y="5519737"/>
            <a:ext cx="5765800" cy="38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66750" y="5519737"/>
            <a:ext cx="5765800" cy="38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3038" y="449263"/>
            <a:ext cx="6751637" cy="4592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:notes"/>
          <p:cNvSpPr txBox="1">
            <a:spLocks noGrp="1"/>
          </p:cNvSpPr>
          <p:nvPr>
            <p:ph type="body" idx="1"/>
          </p:nvPr>
        </p:nvSpPr>
        <p:spPr>
          <a:xfrm>
            <a:off x="666750" y="5519737"/>
            <a:ext cx="5765800" cy="38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3038" y="449263"/>
            <a:ext cx="6751637" cy="4592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52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s">
  <p:cSld name="Titeldia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97409" y="1932530"/>
            <a:ext cx="8568532" cy="2954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600" b="1" i="1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" y="-11431"/>
            <a:ext cx="6120432" cy="77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2232025" y="6378575"/>
            <a:ext cx="5616575" cy="3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FA3"/>
              </a:buClr>
              <a:buSzPts val="1300"/>
              <a:buFont typeface="Arial Narrow"/>
              <a:buNone/>
            </a:pPr>
            <a:r>
              <a:rPr lang="en-US" sz="1300" b="1" i="1" u="none" strike="noStrike" cap="none">
                <a:solidFill>
                  <a:srgbClr val="305FA3"/>
                </a:solidFill>
                <a:latin typeface="Arial Narrow"/>
                <a:ea typeface="Arial Narrow"/>
                <a:cs typeface="Arial Narrow"/>
                <a:sym typeface="Arial Narrow"/>
              </a:rPr>
              <a:t>Instruktørmøde den 01/06-2017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 Lund&amp;Bendsen A/S</a:t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3175" y="0"/>
            <a:ext cx="10077450" cy="1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584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7856537" y="6378575"/>
            <a:ext cx="579437" cy="381000"/>
          </a:xfrm>
          <a:prstGeom prst="parallelogram">
            <a:avLst>
              <a:gd name="adj" fmla="val 6660"/>
            </a:avLst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064500" y="6378575"/>
            <a:ext cx="2016125" cy="381000"/>
          </a:xfrm>
          <a:prstGeom prst="rect">
            <a:avLst/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91425" rIns="2160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Side </a:t>
            </a:r>
            <a:fld id="{00000000-1234-1234-1234-123412341234}" type="slidenum"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14287" y="-257175"/>
            <a:ext cx="10094912" cy="7372350"/>
          </a:xfrm>
          <a:prstGeom prst="rect">
            <a:avLst/>
          </a:prstGeom>
          <a:solidFill>
            <a:srgbClr val="325F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160587" y="-19050"/>
            <a:ext cx="63166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3062" y="144462"/>
            <a:ext cx="1927225" cy="4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175" y="0"/>
            <a:ext cx="10077450" cy="1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-US" sz="1000" b="0" i="1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584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7856537" y="6378575"/>
            <a:ext cx="579437" cy="381000"/>
          </a:xfrm>
          <a:prstGeom prst="parallelogram">
            <a:avLst>
              <a:gd name="adj" fmla="val 6660"/>
            </a:avLst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8064500" y="6378575"/>
            <a:ext cx="2016125" cy="381000"/>
          </a:xfrm>
          <a:prstGeom prst="rect">
            <a:avLst/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91425" rIns="2160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Side </a:t>
            </a:r>
            <a:fld id="{00000000-1234-1234-1234-123412341234}" type="slidenum"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ctrTitle"/>
          </p:nvPr>
        </p:nvSpPr>
        <p:spPr>
          <a:xfrm>
            <a:off x="755650" y="2130425"/>
            <a:ext cx="8569325" cy="295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Narrow"/>
              <a:buNone/>
            </a:pPr>
            <a:r>
              <a:rPr lang="en-US" dirty="0"/>
              <a:t>Discussions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0" y="-11112"/>
            <a:ext cx="6119812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3200"/>
              <a:buFont typeface="Arial Narrow"/>
              <a:buNone/>
            </a:pPr>
            <a:r>
              <a:rPr lang="en-US" sz="3200" b="1" i="1" u="none" strike="noStrike" cap="none" dirty="0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rPr>
              <a:t>Is Kafka something for you?</a:t>
            </a:r>
            <a:endParaRPr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71C774A-4DFF-D8C7-ADDF-DA5F80608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4426"/>
              </p:ext>
            </p:extLst>
          </p:nvPr>
        </p:nvGraphicFramePr>
        <p:xfrm>
          <a:off x="943897" y="1188861"/>
          <a:ext cx="8386916" cy="3815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3458">
                  <a:extLst>
                    <a:ext uri="{9D8B030D-6E8A-4147-A177-3AD203B41FA5}">
                      <a16:colId xmlns:a16="http://schemas.microsoft.com/office/drawing/2014/main" val="1851527315"/>
                    </a:ext>
                  </a:extLst>
                </a:gridCol>
                <a:gridCol w="4193458">
                  <a:extLst>
                    <a:ext uri="{9D8B030D-6E8A-4147-A177-3AD203B41FA5}">
                      <a16:colId xmlns:a16="http://schemas.microsoft.com/office/drawing/2014/main" val="23845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2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Scalability: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Kafka is highly scalable and can handle a large volume of data and high-throughput workloads. It can be horizontally scaled by adding more broker nodes.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Complexity: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Setting up and managing Kafka clusters can be complex, especially for those who are new to it. Configuration and tuning may require a deep understanding of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3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Durability: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Kafka provides fault tolerance and data durability by replicating data across multiple brokers. This ensures that data is not lost in case of hardware failures.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Resource Intensive: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Kafka can be resource-intensive, both in terms of memory and storage. Running a Kafka cluster can be expensive.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5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Ecosystem: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Kafka has a rich ecosystem of connectors, tools, and libraries that make it easier to integrate with other systems and analyze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Learning Curve: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Learning Kafka and its ecosystem can be time-consuming and require a significant investment in training and understanding the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6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70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A50F2-B274-15D6-F3D2-E34DE094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Kafka journey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4D8D89-B935-0A7C-39EC-80A8C21AB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Started working with Kafka around 7 years ago (v0.11)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Did all lot of things wrong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Inverted database does not mean database!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 careful with local state distributed all over the 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Don’t try to build a real application based on Kafka Streams – do transformations and avoid enrichments that involves local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Great for fan-out of messages to many consumers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With partition and offset you have a unique id that is easily traceable – and can be replayed from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use mirror-maker a lot to move data between </a:t>
            </a:r>
            <a:r>
              <a:rPr lang="en-US" sz="2400"/>
              <a:t>encvironments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1784863"/>
      </p:ext>
    </p:extLst>
  </p:cSld>
  <p:clrMapOvr>
    <a:masterClrMapping/>
  </p:clrMapOvr>
</p:sld>
</file>

<file path=ppt/theme/theme1.xml><?xml version="1.0" encoding="utf-8"?>
<a:theme xmlns:a="http://schemas.openxmlformats.org/drawingml/2006/main" name="3_Standarddesign">
  <a:themeElements>
    <a:clrScheme name="Brugerdefiner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00"/>
      </a:accent1>
      <a:accent2>
        <a:srgbClr val="325FA4"/>
      </a:accent2>
      <a:accent3>
        <a:srgbClr val="FFFF00"/>
      </a:accent3>
      <a:accent4>
        <a:srgbClr val="000000"/>
      </a:accent4>
      <a:accent5>
        <a:srgbClr val="FF9900"/>
      </a:accent5>
      <a:accent6>
        <a:srgbClr val="325FA4"/>
      </a:accent6>
      <a:hlink>
        <a:srgbClr val="248FD6"/>
      </a:hlink>
      <a:folHlink>
        <a:srgbClr val="248F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tandarddesign">
  <a:themeElements>
    <a:clrScheme name="Brugerdefiner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00"/>
      </a:accent1>
      <a:accent2>
        <a:srgbClr val="325FA4"/>
      </a:accent2>
      <a:accent3>
        <a:srgbClr val="FFFF00"/>
      </a:accent3>
      <a:accent4>
        <a:srgbClr val="000000"/>
      </a:accent4>
      <a:accent5>
        <a:srgbClr val="FF9900"/>
      </a:accent5>
      <a:accent6>
        <a:srgbClr val="325FA4"/>
      </a:accent6>
      <a:hlink>
        <a:srgbClr val="248FD6"/>
      </a:hlink>
      <a:folHlink>
        <a:srgbClr val="248F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744775-BA26-46D7-B325-D6D08D98849E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269</Words>
  <Application>Microsoft Office PowerPoint</Application>
  <PresentationFormat>Brugerdefineret</PresentationFormat>
  <Paragraphs>19</Paragraphs>
  <Slides>3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Times New Roman</vt:lpstr>
      <vt:lpstr>Arial</vt:lpstr>
      <vt:lpstr>Arial Narrow</vt:lpstr>
      <vt:lpstr>3_Standarddesign</vt:lpstr>
      <vt:lpstr>2_Standarddesign</vt:lpstr>
      <vt:lpstr>Discussions</vt:lpstr>
      <vt:lpstr>Is Kafka something for you?</vt:lpstr>
      <vt:lpstr>My Kafka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til &lt;&lt; indsæt kursets navn &gt;&gt; &lt;&lt; evt. dato eller lign.  &gt;&gt;</dc:title>
  <cp:lastModifiedBy>Martin Clausen</cp:lastModifiedBy>
  <cp:revision>7</cp:revision>
  <dcterms:modified xsi:type="dcterms:W3CDTF">2023-11-14T20:55:54Z</dcterms:modified>
</cp:coreProperties>
</file>