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74" r:id="rId5"/>
    <p:sldId id="259" r:id="rId6"/>
    <p:sldId id="265" r:id="rId7"/>
    <p:sldId id="267" r:id="rId8"/>
    <p:sldId id="268" r:id="rId9"/>
    <p:sldId id="262" r:id="rId10"/>
    <p:sldId id="266" r:id="rId11"/>
    <p:sldId id="269" r:id="rId12"/>
    <p:sldId id="270" r:id="rId13"/>
    <p:sldId id="271" r:id="rId14"/>
    <p:sldId id="272" r:id="rId15"/>
    <p:sldId id="273" r:id="rId16"/>
    <p:sldId id="261" r:id="rId17"/>
    <p:sldId id="275" r:id="rId18"/>
    <p:sldId id="260" r:id="rId19"/>
    <p:sldId id="26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B8A0A-8D5A-4CAB-9788-BA9507B383DC}" type="datetimeFigureOut">
              <a:rPr lang="fr-FR" smtClean="0"/>
              <a:t>09/12/2020</a:t>
            </a:fld>
            <a:endParaRPr lang="fr-F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F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D9E0D-1570-49A3-8ADE-95B8F505CED5}" type="slidenum">
              <a:rPr lang="fr-FR" smtClean="0"/>
              <a:t>‹#›</a:t>
            </a:fld>
            <a:endParaRPr lang="fr-FR"/>
          </a:p>
        </p:txBody>
      </p:sp>
    </p:spTree>
    <p:extLst>
      <p:ext uri="{BB962C8B-B14F-4D97-AF65-F5344CB8AC3E}">
        <p14:creationId xmlns:p14="http://schemas.microsoft.com/office/powerpoint/2010/main" val="1286822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fr-FR" dirty="0"/>
          </a:p>
        </p:txBody>
      </p:sp>
      <p:sp>
        <p:nvSpPr>
          <p:cNvPr id="4" name="灯片编号占位符 3"/>
          <p:cNvSpPr>
            <a:spLocks noGrp="1"/>
          </p:cNvSpPr>
          <p:nvPr>
            <p:ph type="sldNum" sz="quarter" idx="5"/>
          </p:nvPr>
        </p:nvSpPr>
        <p:spPr/>
        <p:txBody>
          <a:bodyPr/>
          <a:lstStyle/>
          <a:p>
            <a:fld id="{A66D9E0D-1570-49A3-8ADE-95B8F505CED5}" type="slidenum">
              <a:rPr lang="fr-FR" smtClean="0"/>
              <a:t>4</a:t>
            </a:fld>
            <a:endParaRPr lang="fr-FR"/>
          </a:p>
        </p:txBody>
      </p:sp>
    </p:spTree>
    <p:extLst>
      <p:ext uri="{BB962C8B-B14F-4D97-AF65-F5344CB8AC3E}">
        <p14:creationId xmlns:p14="http://schemas.microsoft.com/office/powerpoint/2010/main" val="129266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DE4EF-54AF-4803-B493-A2842E9B6A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fr-FR"/>
          </a:p>
        </p:txBody>
      </p:sp>
      <p:sp>
        <p:nvSpPr>
          <p:cNvPr id="3" name="副标题 2">
            <a:extLst>
              <a:ext uri="{FF2B5EF4-FFF2-40B4-BE49-F238E27FC236}">
                <a16:creationId xmlns:a16="http://schemas.microsoft.com/office/drawing/2014/main" id="{41A28B03-B22C-466F-9148-2E98B5210A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fr-FR"/>
          </a:p>
        </p:txBody>
      </p:sp>
      <p:sp>
        <p:nvSpPr>
          <p:cNvPr id="4" name="日期占位符 3">
            <a:extLst>
              <a:ext uri="{FF2B5EF4-FFF2-40B4-BE49-F238E27FC236}">
                <a16:creationId xmlns:a16="http://schemas.microsoft.com/office/drawing/2014/main" id="{9C78D557-8EF7-406F-8AEB-534E8E95C924}"/>
              </a:ext>
            </a:extLst>
          </p:cNvPr>
          <p:cNvSpPr>
            <a:spLocks noGrp="1"/>
          </p:cNvSpPr>
          <p:nvPr>
            <p:ph type="dt" sz="half" idx="10"/>
          </p:nvPr>
        </p:nvSpPr>
        <p:spPr/>
        <p:txBody>
          <a:bodyPr/>
          <a:lstStyle/>
          <a:p>
            <a:fld id="{1B6EF803-605E-419E-B265-2AC80EA54B2F}" type="datetimeFigureOut">
              <a:rPr lang="fr-FR" smtClean="0"/>
              <a:t>05/12/2020</a:t>
            </a:fld>
            <a:endParaRPr lang="fr-FR"/>
          </a:p>
        </p:txBody>
      </p:sp>
      <p:sp>
        <p:nvSpPr>
          <p:cNvPr id="5" name="页脚占位符 4">
            <a:extLst>
              <a:ext uri="{FF2B5EF4-FFF2-40B4-BE49-F238E27FC236}">
                <a16:creationId xmlns:a16="http://schemas.microsoft.com/office/drawing/2014/main" id="{52A4F8C2-265B-4716-A9DF-DE8912DCEA50}"/>
              </a:ext>
            </a:extLst>
          </p:cNvPr>
          <p:cNvSpPr>
            <a:spLocks noGrp="1"/>
          </p:cNvSpPr>
          <p:nvPr>
            <p:ph type="ftr" sz="quarter" idx="11"/>
          </p:nvPr>
        </p:nvSpPr>
        <p:spPr/>
        <p:txBody>
          <a:bodyPr/>
          <a:lstStyle/>
          <a:p>
            <a:endParaRPr lang="fr-FR"/>
          </a:p>
        </p:txBody>
      </p:sp>
      <p:sp>
        <p:nvSpPr>
          <p:cNvPr id="6" name="灯片编号占位符 5">
            <a:extLst>
              <a:ext uri="{FF2B5EF4-FFF2-40B4-BE49-F238E27FC236}">
                <a16:creationId xmlns:a16="http://schemas.microsoft.com/office/drawing/2014/main" id="{59748EA4-664B-4D46-8143-CDAA15BEEAB1}"/>
              </a:ext>
            </a:extLst>
          </p:cNvPr>
          <p:cNvSpPr>
            <a:spLocks noGrp="1"/>
          </p:cNvSpPr>
          <p:nvPr>
            <p:ph type="sldNum" sz="quarter" idx="12"/>
          </p:nvPr>
        </p:nvSpPr>
        <p:spPr/>
        <p:txBody>
          <a:bodyPr/>
          <a:lstStyle/>
          <a:p>
            <a:fld id="{32348E0D-6ECB-49AC-811C-12BEB5DF7B4F}" type="slidenum">
              <a:rPr lang="fr-FR" smtClean="0"/>
              <a:t>‹#›</a:t>
            </a:fld>
            <a:endParaRPr lang="fr-FR"/>
          </a:p>
        </p:txBody>
      </p:sp>
    </p:spTree>
    <p:extLst>
      <p:ext uri="{BB962C8B-B14F-4D97-AF65-F5344CB8AC3E}">
        <p14:creationId xmlns:p14="http://schemas.microsoft.com/office/powerpoint/2010/main" val="2733232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47141-2AA3-4912-BA60-8AE721FA6C4B}"/>
              </a:ext>
            </a:extLst>
          </p:cNvPr>
          <p:cNvSpPr>
            <a:spLocks noGrp="1"/>
          </p:cNvSpPr>
          <p:nvPr>
            <p:ph type="title"/>
          </p:nvPr>
        </p:nvSpPr>
        <p:spPr/>
        <p:txBody>
          <a:bodyPr/>
          <a:lstStyle/>
          <a:p>
            <a:r>
              <a:rPr lang="zh-CN" altLang="en-US"/>
              <a:t>单击此处编辑母版标题样式</a:t>
            </a:r>
            <a:endParaRPr lang="fr-FR"/>
          </a:p>
        </p:txBody>
      </p:sp>
      <p:sp>
        <p:nvSpPr>
          <p:cNvPr id="3" name="竖排文字占位符 2">
            <a:extLst>
              <a:ext uri="{FF2B5EF4-FFF2-40B4-BE49-F238E27FC236}">
                <a16:creationId xmlns:a16="http://schemas.microsoft.com/office/drawing/2014/main" id="{E3F006C6-F216-4BAC-80B3-C21C3680D8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FR"/>
          </a:p>
        </p:txBody>
      </p:sp>
      <p:sp>
        <p:nvSpPr>
          <p:cNvPr id="4" name="日期占位符 3">
            <a:extLst>
              <a:ext uri="{FF2B5EF4-FFF2-40B4-BE49-F238E27FC236}">
                <a16:creationId xmlns:a16="http://schemas.microsoft.com/office/drawing/2014/main" id="{E1C41970-CDE2-45BA-9A7D-4894E017F881}"/>
              </a:ext>
            </a:extLst>
          </p:cNvPr>
          <p:cNvSpPr>
            <a:spLocks noGrp="1"/>
          </p:cNvSpPr>
          <p:nvPr>
            <p:ph type="dt" sz="half" idx="10"/>
          </p:nvPr>
        </p:nvSpPr>
        <p:spPr/>
        <p:txBody>
          <a:bodyPr/>
          <a:lstStyle/>
          <a:p>
            <a:fld id="{1B6EF803-605E-419E-B265-2AC80EA54B2F}" type="datetimeFigureOut">
              <a:rPr lang="fr-FR" smtClean="0"/>
              <a:t>05/12/2020</a:t>
            </a:fld>
            <a:endParaRPr lang="fr-FR"/>
          </a:p>
        </p:txBody>
      </p:sp>
      <p:sp>
        <p:nvSpPr>
          <p:cNvPr id="5" name="页脚占位符 4">
            <a:extLst>
              <a:ext uri="{FF2B5EF4-FFF2-40B4-BE49-F238E27FC236}">
                <a16:creationId xmlns:a16="http://schemas.microsoft.com/office/drawing/2014/main" id="{FAC259A3-6AC9-4424-B287-28A2FD08DE21}"/>
              </a:ext>
            </a:extLst>
          </p:cNvPr>
          <p:cNvSpPr>
            <a:spLocks noGrp="1"/>
          </p:cNvSpPr>
          <p:nvPr>
            <p:ph type="ftr" sz="quarter" idx="11"/>
          </p:nvPr>
        </p:nvSpPr>
        <p:spPr/>
        <p:txBody>
          <a:bodyPr/>
          <a:lstStyle/>
          <a:p>
            <a:endParaRPr lang="fr-FR"/>
          </a:p>
        </p:txBody>
      </p:sp>
      <p:sp>
        <p:nvSpPr>
          <p:cNvPr id="6" name="灯片编号占位符 5">
            <a:extLst>
              <a:ext uri="{FF2B5EF4-FFF2-40B4-BE49-F238E27FC236}">
                <a16:creationId xmlns:a16="http://schemas.microsoft.com/office/drawing/2014/main" id="{6596B927-81DA-4113-B1E8-B97E112A2FA1}"/>
              </a:ext>
            </a:extLst>
          </p:cNvPr>
          <p:cNvSpPr>
            <a:spLocks noGrp="1"/>
          </p:cNvSpPr>
          <p:nvPr>
            <p:ph type="sldNum" sz="quarter" idx="12"/>
          </p:nvPr>
        </p:nvSpPr>
        <p:spPr/>
        <p:txBody>
          <a:bodyPr/>
          <a:lstStyle/>
          <a:p>
            <a:fld id="{32348E0D-6ECB-49AC-811C-12BEB5DF7B4F}" type="slidenum">
              <a:rPr lang="fr-FR" smtClean="0"/>
              <a:t>‹#›</a:t>
            </a:fld>
            <a:endParaRPr lang="fr-FR"/>
          </a:p>
        </p:txBody>
      </p:sp>
    </p:spTree>
    <p:extLst>
      <p:ext uri="{BB962C8B-B14F-4D97-AF65-F5344CB8AC3E}">
        <p14:creationId xmlns:p14="http://schemas.microsoft.com/office/powerpoint/2010/main" val="48790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2266E4D-FA75-4013-AB11-392D12582E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fr-FR"/>
          </a:p>
        </p:txBody>
      </p:sp>
      <p:sp>
        <p:nvSpPr>
          <p:cNvPr id="3" name="竖排文字占位符 2">
            <a:extLst>
              <a:ext uri="{FF2B5EF4-FFF2-40B4-BE49-F238E27FC236}">
                <a16:creationId xmlns:a16="http://schemas.microsoft.com/office/drawing/2014/main" id="{F16E7F2C-596D-45EF-9203-0D15BCDAE7F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FR"/>
          </a:p>
        </p:txBody>
      </p:sp>
      <p:sp>
        <p:nvSpPr>
          <p:cNvPr id="4" name="日期占位符 3">
            <a:extLst>
              <a:ext uri="{FF2B5EF4-FFF2-40B4-BE49-F238E27FC236}">
                <a16:creationId xmlns:a16="http://schemas.microsoft.com/office/drawing/2014/main" id="{5E0FEB7B-5DEA-4EF8-9167-130B07D8AD11}"/>
              </a:ext>
            </a:extLst>
          </p:cNvPr>
          <p:cNvSpPr>
            <a:spLocks noGrp="1"/>
          </p:cNvSpPr>
          <p:nvPr>
            <p:ph type="dt" sz="half" idx="10"/>
          </p:nvPr>
        </p:nvSpPr>
        <p:spPr/>
        <p:txBody>
          <a:bodyPr/>
          <a:lstStyle/>
          <a:p>
            <a:fld id="{1B6EF803-605E-419E-B265-2AC80EA54B2F}" type="datetimeFigureOut">
              <a:rPr lang="fr-FR" smtClean="0"/>
              <a:t>05/12/2020</a:t>
            </a:fld>
            <a:endParaRPr lang="fr-FR"/>
          </a:p>
        </p:txBody>
      </p:sp>
      <p:sp>
        <p:nvSpPr>
          <p:cNvPr id="5" name="页脚占位符 4">
            <a:extLst>
              <a:ext uri="{FF2B5EF4-FFF2-40B4-BE49-F238E27FC236}">
                <a16:creationId xmlns:a16="http://schemas.microsoft.com/office/drawing/2014/main" id="{33119B23-3AC8-44A8-91C0-6883F6E9F380}"/>
              </a:ext>
            </a:extLst>
          </p:cNvPr>
          <p:cNvSpPr>
            <a:spLocks noGrp="1"/>
          </p:cNvSpPr>
          <p:nvPr>
            <p:ph type="ftr" sz="quarter" idx="11"/>
          </p:nvPr>
        </p:nvSpPr>
        <p:spPr/>
        <p:txBody>
          <a:bodyPr/>
          <a:lstStyle/>
          <a:p>
            <a:endParaRPr lang="fr-FR"/>
          </a:p>
        </p:txBody>
      </p:sp>
      <p:sp>
        <p:nvSpPr>
          <p:cNvPr id="6" name="灯片编号占位符 5">
            <a:extLst>
              <a:ext uri="{FF2B5EF4-FFF2-40B4-BE49-F238E27FC236}">
                <a16:creationId xmlns:a16="http://schemas.microsoft.com/office/drawing/2014/main" id="{2A3AC938-87A1-441A-9DFA-8CE15FA4CAED}"/>
              </a:ext>
            </a:extLst>
          </p:cNvPr>
          <p:cNvSpPr>
            <a:spLocks noGrp="1"/>
          </p:cNvSpPr>
          <p:nvPr>
            <p:ph type="sldNum" sz="quarter" idx="12"/>
          </p:nvPr>
        </p:nvSpPr>
        <p:spPr/>
        <p:txBody>
          <a:bodyPr/>
          <a:lstStyle/>
          <a:p>
            <a:fld id="{32348E0D-6ECB-49AC-811C-12BEB5DF7B4F}" type="slidenum">
              <a:rPr lang="fr-FR" smtClean="0"/>
              <a:t>‹#›</a:t>
            </a:fld>
            <a:endParaRPr lang="fr-FR"/>
          </a:p>
        </p:txBody>
      </p:sp>
    </p:spTree>
    <p:extLst>
      <p:ext uri="{BB962C8B-B14F-4D97-AF65-F5344CB8AC3E}">
        <p14:creationId xmlns:p14="http://schemas.microsoft.com/office/powerpoint/2010/main" val="211634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DE460-1590-42AA-93E3-B2904FBFDD17}"/>
              </a:ext>
            </a:extLst>
          </p:cNvPr>
          <p:cNvSpPr>
            <a:spLocks noGrp="1"/>
          </p:cNvSpPr>
          <p:nvPr>
            <p:ph type="title"/>
          </p:nvPr>
        </p:nvSpPr>
        <p:spPr/>
        <p:txBody>
          <a:bodyPr/>
          <a:lstStyle/>
          <a:p>
            <a:r>
              <a:rPr lang="zh-CN" altLang="en-US"/>
              <a:t>单击此处编辑母版标题样式</a:t>
            </a:r>
            <a:endParaRPr lang="fr-FR"/>
          </a:p>
        </p:txBody>
      </p:sp>
      <p:sp>
        <p:nvSpPr>
          <p:cNvPr id="3" name="内容占位符 2">
            <a:extLst>
              <a:ext uri="{FF2B5EF4-FFF2-40B4-BE49-F238E27FC236}">
                <a16:creationId xmlns:a16="http://schemas.microsoft.com/office/drawing/2014/main" id="{839CE94D-E957-427D-BD71-13FA9806A04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FR"/>
          </a:p>
        </p:txBody>
      </p:sp>
      <p:sp>
        <p:nvSpPr>
          <p:cNvPr id="4" name="日期占位符 3">
            <a:extLst>
              <a:ext uri="{FF2B5EF4-FFF2-40B4-BE49-F238E27FC236}">
                <a16:creationId xmlns:a16="http://schemas.microsoft.com/office/drawing/2014/main" id="{885F0D81-DE7E-4A98-BD40-4E0D5D65A04B}"/>
              </a:ext>
            </a:extLst>
          </p:cNvPr>
          <p:cNvSpPr>
            <a:spLocks noGrp="1"/>
          </p:cNvSpPr>
          <p:nvPr>
            <p:ph type="dt" sz="half" idx="10"/>
          </p:nvPr>
        </p:nvSpPr>
        <p:spPr/>
        <p:txBody>
          <a:bodyPr/>
          <a:lstStyle/>
          <a:p>
            <a:fld id="{1B6EF803-605E-419E-B265-2AC80EA54B2F}" type="datetimeFigureOut">
              <a:rPr lang="fr-FR" smtClean="0"/>
              <a:t>05/12/2020</a:t>
            </a:fld>
            <a:endParaRPr lang="fr-FR"/>
          </a:p>
        </p:txBody>
      </p:sp>
      <p:sp>
        <p:nvSpPr>
          <p:cNvPr id="5" name="页脚占位符 4">
            <a:extLst>
              <a:ext uri="{FF2B5EF4-FFF2-40B4-BE49-F238E27FC236}">
                <a16:creationId xmlns:a16="http://schemas.microsoft.com/office/drawing/2014/main" id="{77118974-E070-45BB-8FF2-38FBF7C6DD90}"/>
              </a:ext>
            </a:extLst>
          </p:cNvPr>
          <p:cNvSpPr>
            <a:spLocks noGrp="1"/>
          </p:cNvSpPr>
          <p:nvPr>
            <p:ph type="ftr" sz="quarter" idx="11"/>
          </p:nvPr>
        </p:nvSpPr>
        <p:spPr/>
        <p:txBody>
          <a:bodyPr/>
          <a:lstStyle/>
          <a:p>
            <a:endParaRPr lang="fr-FR"/>
          </a:p>
        </p:txBody>
      </p:sp>
      <p:sp>
        <p:nvSpPr>
          <p:cNvPr id="6" name="灯片编号占位符 5">
            <a:extLst>
              <a:ext uri="{FF2B5EF4-FFF2-40B4-BE49-F238E27FC236}">
                <a16:creationId xmlns:a16="http://schemas.microsoft.com/office/drawing/2014/main" id="{9AF82D0E-4AE2-4FB1-AC18-766D60F8405D}"/>
              </a:ext>
            </a:extLst>
          </p:cNvPr>
          <p:cNvSpPr>
            <a:spLocks noGrp="1"/>
          </p:cNvSpPr>
          <p:nvPr>
            <p:ph type="sldNum" sz="quarter" idx="12"/>
          </p:nvPr>
        </p:nvSpPr>
        <p:spPr/>
        <p:txBody>
          <a:bodyPr/>
          <a:lstStyle/>
          <a:p>
            <a:fld id="{32348E0D-6ECB-49AC-811C-12BEB5DF7B4F}" type="slidenum">
              <a:rPr lang="fr-FR" smtClean="0"/>
              <a:t>‹#›</a:t>
            </a:fld>
            <a:endParaRPr lang="fr-FR"/>
          </a:p>
        </p:txBody>
      </p:sp>
    </p:spTree>
    <p:extLst>
      <p:ext uri="{BB962C8B-B14F-4D97-AF65-F5344CB8AC3E}">
        <p14:creationId xmlns:p14="http://schemas.microsoft.com/office/powerpoint/2010/main" val="1463124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6F7BA-E91E-49E6-8EDB-6E93BFA3732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fr-FR"/>
          </a:p>
        </p:txBody>
      </p:sp>
      <p:sp>
        <p:nvSpPr>
          <p:cNvPr id="3" name="文本占位符 2">
            <a:extLst>
              <a:ext uri="{FF2B5EF4-FFF2-40B4-BE49-F238E27FC236}">
                <a16:creationId xmlns:a16="http://schemas.microsoft.com/office/drawing/2014/main" id="{3741168C-E5ED-4B87-ACDA-4219F2F01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BEDCA29-9089-4D55-8CA9-08C5D2DDBD34}"/>
              </a:ext>
            </a:extLst>
          </p:cNvPr>
          <p:cNvSpPr>
            <a:spLocks noGrp="1"/>
          </p:cNvSpPr>
          <p:nvPr>
            <p:ph type="dt" sz="half" idx="10"/>
          </p:nvPr>
        </p:nvSpPr>
        <p:spPr/>
        <p:txBody>
          <a:bodyPr/>
          <a:lstStyle/>
          <a:p>
            <a:fld id="{1B6EF803-605E-419E-B265-2AC80EA54B2F}" type="datetimeFigureOut">
              <a:rPr lang="fr-FR" smtClean="0"/>
              <a:t>05/12/2020</a:t>
            </a:fld>
            <a:endParaRPr lang="fr-FR"/>
          </a:p>
        </p:txBody>
      </p:sp>
      <p:sp>
        <p:nvSpPr>
          <p:cNvPr id="5" name="页脚占位符 4">
            <a:extLst>
              <a:ext uri="{FF2B5EF4-FFF2-40B4-BE49-F238E27FC236}">
                <a16:creationId xmlns:a16="http://schemas.microsoft.com/office/drawing/2014/main" id="{2DE66F8F-F94F-4093-9312-F47BEB9A6D4D}"/>
              </a:ext>
            </a:extLst>
          </p:cNvPr>
          <p:cNvSpPr>
            <a:spLocks noGrp="1"/>
          </p:cNvSpPr>
          <p:nvPr>
            <p:ph type="ftr" sz="quarter" idx="11"/>
          </p:nvPr>
        </p:nvSpPr>
        <p:spPr/>
        <p:txBody>
          <a:bodyPr/>
          <a:lstStyle/>
          <a:p>
            <a:endParaRPr lang="fr-FR"/>
          </a:p>
        </p:txBody>
      </p:sp>
      <p:sp>
        <p:nvSpPr>
          <p:cNvPr id="6" name="灯片编号占位符 5">
            <a:extLst>
              <a:ext uri="{FF2B5EF4-FFF2-40B4-BE49-F238E27FC236}">
                <a16:creationId xmlns:a16="http://schemas.microsoft.com/office/drawing/2014/main" id="{87E6DD0B-8F38-43C3-BEAF-867F467A3EA5}"/>
              </a:ext>
            </a:extLst>
          </p:cNvPr>
          <p:cNvSpPr>
            <a:spLocks noGrp="1"/>
          </p:cNvSpPr>
          <p:nvPr>
            <p:ph type="sldNum" sz="quarter" idx="12"/>
          </p:nvPr>
        </p:nvSpPr>
        <p:spPr/>
        <p:txBody>
          <a:bodyPr/>
          <a:lstStyle/>
          <a:p>
            <a:fld id="{32348E0D-6ECB-49AC-811C-12BEB5DF7B4F}" type="slidenum">
              <a:rPr lang="fr-FR" smtClean="0"/>
              <a:t>‹#›</a:t>
            </a:fld>
            <a:endParaRPr lang="fr-FR"/>
          </a:p>
        </p:txBody>
      </p:sp>
    </p:spTree>
    <p:extLst>
      <p:ext uri="{BB962C8B-B14F-4D97-AF65-F5344CB8AC3E}">
        <p14:creationId xmlns:p14="http://schemas.microsoft.com/office/powerpoint/2010/main" val="52266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6E149-2563-4FD4-B7E6-90BCF1ABF947}"/>
              </a:ext>
            </a:extLst>
          </p:cNvPr>
          <p:cNvSpPr>
            <a:spLocks noGrp="1"/>
          </p:cNvSpPr>
          <p:nvPr>
            <p:ph type="title"/>
          </p:nvPr>
        </p:nvSpPr>
        <p:spPr/>
        <p:txBody>
          <a:bodyPr/>
          <a:lstStyle/>
          <a:p>
            <a:r>
              <a:rPr lang="zh-CN" altLang="en-US"/>
              <a:t>单击此处编辑母版标题样式</a:t>
            </a:r>
            <a:endParaRPr lang="fr-FR"/>
          </a:p>
        </p:txBody>
      </p:sp>
      <p:sp>
        <p:nvSpPr>
          <p:cNvPr id="3" name="内容占位符 2">
            <a:extLst>
              <a:ext uri="{FF2B5EF4-FFF2-40B4-BE49-F238E27FC236}">
                <a16:creationId xmlns:a16="http://schemas.microsoft.com/office/drawing/2014/main" id="{BA787021-2EF2-4DFE-8FF5-06F8543DACB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FR"/>
          </a:p>
        </p:txBody>
      </p:sp>
      <p:sp>
        <p:nvSpPr>
          <p:cNvPr id="4" name="内容占位符 3">
            <a:extLst>
              <a:ext uri="{FF2B5EF4-FFF2-40B4-BE49-F238E27FC236}">
                <a16:creationId xmlns:a16="http://schemas.microsoft.com/office/drawing/2014/main" id="{FF2B2045-DA19-466D-B042-3389357A9FE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FR"/>
          </a:p>
        </p:txBody>
      </p:sp>
      <p:sp>
        <p:nvSpPr>
          <p:cNvPr id="5" name="日期占位符 4">
            <a:extLst>
              <a:ext uri="{FF2B5EF4-FFF2-40B4-BE49-F238E27FC236}">
                <a16:creationId xmlns:a16="http://schemas.microsoft.com/office/drawing/2014/main" id="{7FEEB1BB-81C2-499B-BB16-B57CC686B31E}"/>
              </a:ext>
            </a:extLst>
          </p:cNvPr>
          <p:cNvSpPr>
            <a:spLocks noGrp="1"/>
          </p:cNvSpPr>
          <p:nvPr>
            <p:ph type="dt" sz="half" idx="10"/>
          </p:nvPr>
        </p:nvSpPr>
        <p:spPr/>
        <p:txBody>
          <a:bodyPr/>
          <a:lstStyle/>
          <a:p>
            <a:fld id="{1B6EF803-605E-419E-B265-2AC80EA54B2F}" type="datetimeFigureOut">
              <a:rPr lang="fr-FR" smtClean="0"/>
              <a:t>05/12/2020</a:t>
            </a:fld>
            <a:endParaRPr lang="fr-FR"/>
          </a:p>
        </p:txBody>
      </p:sp>
      <p:sp>
        <p:nvSpPr>
          <p:cNvPr id="6" name="页脚占位符 5">
            <a:extLst>
              <a:ext uri="{FF2B5EF4-FFF2-40B4-BE49-F238E27FC236}">
                <a16:creationId xmlns:a16="http://schemas.microsoft.com/office/drawing/2014/main" id="{069CFD21-51AF-4529-9777-9385E7D64A64}"/>
              </a:ext>
            </a:extLst>
          </p:cNvPr>
          <p:cNvSpPr>
            <a:spLocks noGrp="1"/>
          </p:cNvSpPr>
          <p:nvPr>
            <p:ph type="ftr" sz="quarter" idx="11"/>
          </p:nvPr>
        </p:nvSpPr>
        <p:spPr/>
        <p:txBody>
          <a:bodyPr/>
          <a:lstStyle/>
          <a:p>
            <a:endParaRPr lang="fr-FR"/>
          </a:p>
        </p:txBody>
      </p:sp>
      <p:sp>
        <p:nvSpPr>
          <p:cNvPr id="7" name="灯片编号占位符 6">
            <a:extLst>
              <a:ext uri="{FF2B5EF4-FFF2-40B4-BE49-F238E27FC236}">
                <a16:creationId xmlns:a16="http://schemas.microsoft.com/office/drawing/2014/main" id="{78D1FB26-7892-44CD-8705-09F1E01F06AD}"/>
              </a:ext>
            </a:extLst>
          </p:cNvPr>
          <p:cNvSpPr>
            <a:spLocks noGrp="1"/>
          </p:cNvSpPr>
          <p:nvPr>
            <p:ph type="sldNum" sz="quarter" idx="12"/>
          </p:nvPr>
        </p:nvSpPr>
        <p:spPr/>
        <p:txBody>
          <a:bodyPr/>
          <a:lstStyle/>
          <a:p>
            <a:fld id="{32348E0D-6ECB-49AC-811C-12BEB5DF7B4F}" type="slidenum">
              <a:rPr lang="fr-FR" smtClean="0"/>
              <a:t>‹#›</a:t>
            </a:fld>
            <a:endParaRPr lang="fr-FR"/>
          </a:p>
        </p:txBody>
      </p:sp>
    </p:spTree>
    <p:extLst>
      <p:ext uri="{BB962C8B-B14F-4D97-AF65-F5344CB8AC3E}">
        <p14:creationId xmlns:p14="http://schemas.microsoft.com/office/powerpoint/2010/main" val="200227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7A82D-192C-4D0B-8E9E-3B84F8EA771A}"/>
              </a:ext>
            </a:extLst>
          </p:cNvPr>
          <p:cNvSpPr>
            <a:spLocks noGrp="1"/>
          </p:cNvSpPr>
          <p:nvPr>
            <p:ph type="title"/>
          </p:nvPr>
        </p:nvSpPr>
        <p:spPr>
          <a:xfrm>
            <a:off x="839788" y="365125"/>
            <a:ext cx="10515600" cy="1325563"/>
          </a:xfrm>
        </p:spPr>
        <p:txBody>
          <a:bodyPr/>
          <a:lstStyle/>
          <a:p>
            <a:r>
              <a:rPr lang="zh-CN" altLang="en-US"/>
              <a:t>单击此处编辑母版标题样式</a:t>
            </a:r>
            <a:endParaRPr lang="fr-FR"/>
          </a:p>
        </p:txBody>
      </p:sp>
      <p:sp>
        <p:nvSpPr>
          <p:cNvPr id="3" name="文本占位符 2">
            <a:extLst>
              <a:ext uri="{FF2B5EF4-FFF2-40B4-BE49-F238E27FC236}">
                <a16:creationId xmlns:a16="http://schemas.microsoft.com/office/drawing/2014/main" id="{74447298-C4AE-4632-A6A1-0A78E24F62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39F822E-B056-449E-97D3-56B11BE3214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FR"/>
          </a:p>
        </p:txBody>
      </p:sp>
      <p:sp>
        <p:nvSpPr>
          <p:cNvPr id="5" name="文本占位符 4">
            <a:extLst>
              <a:ext uri="{FF2B5EF4-FFF2-40B4-BE49-F238E27FC236}">
                <a16:creationId xmlns:a16="http://schemas.microsoft.com/office/drawing/2014/main" id="{8F2C7E09-CFF6-46D4-9021-DFC59FCEC6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4081110-EE20-45F3-8882-178C425BABF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FR"/>
          </a:p>
        </p:txBody>
      </p:sp>
      <p:sp>
        <p:nvSpPr>
          <p:cNvPr id="7" name="日期占位符 6">
            <a:extLst>
              <a:ext uri="{FF2B5EF4-FFF2-40B4-BE49-F238E27FC236}">
                <a16:creationId xmlns:a16="http://schemas.microsoft.com/office/drawing/2014/main" id="{D50BB904-594C-4429-8990-92E696D6D92E}"/>
              </a:ext>
            </a:extLst>
          </p:cNvPr>
          <p:cNvSpPr>
            <a:spLocks noGrp="1"/>
          </p:cNvSpPr>
          <p:nvPr>
            <p:ph type="dt" sz="half" idx="10"/>
          </p:nvPr>
        </p:nvSpPr>
        <p:spPr/>
        <p:txBody>
          <a:bodyPr/>
          <a:lstStyle/>
          <a:p>
            <a:fld id="{1B6EF803-605E-419E-B265-2AC80EA54B2F}" type="datetimeFigureOut">
              <a:rPr lang="fr-FR" smtClean="0"/>
              <a:t>05/12/2020</a:t>
            </a:fld>
            <a:endParaRPr lang="fr-FR"/>
          </a:p>
        </p:txBody>
      </p:sp>
      <p:sp>
        <p:nvSpPr>
          <p:cNvPr id="8" name="页脚占位符 7">
            <a:extLst>
              <a:ext uri="{FF2B5EF4-FFF2-40B4-BE49-F238E27FC236}">
                <a16:creationId xmlns:a16="http://schemas.microsoft.com/office/drawing/2014/main" id="{B068830D-1191-4814-944F-2E18B32F6017}"/>
              </a:ext>
            </a:extLst>
          </p:cNvPr>
          <p:cNvSpPr>
            <a:spLocks noGrp="1"/>
          </p:cNvSpPr>
          <p:nvPr>
            <p:ph type="ftr" sz="quarter" idx="11"/>
          </p:nvPr>
        </p:nvSpPr>
        <p:spPr/>
        <p:txBody>
          <a:bodyPr/>
          <a:lstStyle/>
          <a:p>
            <a:endParaRPr lang="fr-FR"/>
          </a:p>
        </p:txBody>
      </p:sp>
      <p:sp>
        <p:nvSpPr>
          <p:cNvPr id="9" name="灯片编号占位符 8">
            <a:extLst>
              <a:ext uri="{FF2B5EF4-FFF2-40B4-BE49-F238E27FC236}">
                <a16:creationId xmlns:a16="http://schemas.microsoft.com/office/drawing/2014/main" id="{F1CB2485-8F2E-471C-86DC-9582BD1A539F}"/>
              </a:ext>
            </a:extLst>
          </p:cNvPr>
          <p:cNvSpPr>
            <a:spLocks noGrp="1"/>
          </p:cNvSpPr>
          <p:nvPr>
            <p:ph type="sldNum" sz="quarter" idx="12"/>
          </p:nvPr>
        </p:nvSpPr>
        <p:spPr/>
        <p:txBody>
          <a:bodyPr/>
          <a:lstStyle/>
          <a:p>
            <a:fld id="{32348E0D-6ECB-49AC-811C-12BEB5DF7B4F}" type="slidenum">
              <a:rPr lang="fr-FR" smtClean="0"/>
              <a:t>‹#›</a:t>
            </a:fld>
            <a:endParaRPr lang="fr-FR"/>
          </a:p>
        </p:txBody>
      </p:sp>
    </p:spTree>
    <p:extLst>
      <p:ext uri="{BB962C8B-B14F-4D97-AF65-F5344CB8AC3E}">
        <p14:creationId xmlns:p14="http://schemas.microsoft.com/office/powerpoint/2010/main" val="340459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76300-932E-4159-AEBF-C94207B91D1B}"/>
              </a:ext>
            </a:extLst>
          </p:cNvPr>
          <p:cNvSpPr>
            <a:spLocks noGrp="1"/>
          </p:cNvSpPr>
          <p:nvPr>
            <p:ph type="title"/>
          </p:nvPr>
        </p:nvSpPr>
        <p:spPr/>
        <p:txBody>
          <a:bodyPr/>
          <a:lstStyle/>
          <a:p>
            <a:r>
              <a:rPr lang="zh-CN" altLang="en-US"/>
              <a:t>单击此处编辑母版标题样式</a:t>
            </a:r>
            <a:endParaRPr lang="fr-FR"/>
          </a:p>
        </p:txBody>
      </p:sp>
      <p:sp>
        <p:nvSpPr>
          <p:cNvPr id="3" name="日期占位符 2">
            <a:extLst>
              <a:ext uri="{FF2B5EF4-FFF2-40B4-BE49-F238E27FC236}">
                <a16:creationId xmlns:a16="http://schemas.microsoft.com/office/drawing/2014/main" id="{0B2A318F-68F1-4190-9658-BE51FAAF2619}"/>
              </a:ext>
            </a:extLst>
          </p:cNvPr>
          <p:cNvSpPr>
            <a:spLocks noGrp="1"/>
          </p:cNvSpPr>
          <p:nvPr>
            <p:ph type="dt" sz="half" idx="10"/>
          </p:nvPr>
        </p:nvSpPr>
        <p:spPr/>
        <p:txBody>
          <a:bodyPr/>
          <a:lstStyle/>
          <a:p>
            <a:fld id="{1B6EF803-605E-419E-B265-2AC80EA54B2F}" type="datetimeFigureOut">
              <a:rPr lang="fr-FR" smtClean="0"/>
              <a:t>05/12/2020</a:t>
            </a:fld>
            <a:endParaRPr lang="fr-FR"/>
          </a:p>
        </p:txBody>
      </p:sp>
      <p:sp>
        <p:nvSpPr>
          <p:cNvPr id="4" name="页脚占位符 3">
            <a:extLst>
              <a:ext uri="{FF2B5EF4-FFF2-40B4-BE49-F238E27FC236}">
                <a16:creationId xmlns:a16="http://schemas.microsoft.com/office/drawing/2014/main" id="{AA15BD9D-7870-4C58-913D-D9A00B26DB76}"/>
              </a:ext>
            </a:extLst>
          </p:cNvPr>
          <p:cNvSpPr>
            <a:spLocks noGrp="1"/>
          </p:cNvSpPr>
          <p:nvPr>
            <p:ph type="ftr" sz="quarter" idx="11"/>
          </p:nvPr>
        </p:nvSpPr>
        <p:spPr/>
        <p:txBody>
          <a:bodyPr/>
          <a:lstStyle/>
          <a:p>
            <a:endParaRPr lang="fr-FR"/>
          </a:p>
        </p:txBody>
      </p:sp>
      <p:sp>
        <p:nvSpPr>
          <p:cNvPr id="5" name="灯片编号占位符 4">
            <a:extLst>
              <a:ext uri="{FF2B5EF4-FFF2-40B4-BE49-F238E27FC236}">
                <a16:creationId xmlns:a16="http://schemas.microsoft.com/office/drawing/2014/main" id="{73641057-0BC9-4989-9D79-6F5C4A7267B4}"/>
              </a:ext>
            </a:extLst>
          </p:cNvPr>
          <p:cNvSpPr>
            <a:spLocks noGrp="1"/>
          </p:cNvSpPr>
          <p:nvPr>
            <p:ph type="sldNum" sz="quarter" idx="12"/>
          </p:nvPr>
        </p:nvSpPr>
        <p:spPr/>
        <p:txBody>
          <a:bodyPr/>
          <a:lstStyle/>
          <a:p>
            <a:fld id="{32348E0D-6ECB-49AC-811C-12BEB5DF7B4F}" type="slidenum">
              <a:rPr lang="fr-FR" smtClean="0"/>
              <a:t>‹#›</a:t>
            </a:fld>
            <a:endParaRPr lang="fr-FR"/>
          </a:p>
        </p:txBody>
      </p:sp>
    </p:spTree>
    <p:extLst>
      <p:ext uri="{BB962C8B-B14F-4D97-AF65-F5344CB8AC3E}">
        <p14:creationId xmlns:p14="http://schemas.microsoft.com/office/powerpoint/2010/main" val="233878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D68051-0201-48C6-BDA8-CFF67E6545AB}"/>
              </a:ext>
            </a:extLst>
          </p:cNvPr>
          <p:cNvSpPr>
            <a:spLocks noGrp="1"/>
          </p:cNvSpPr>
          <p:nvPr>
            <p:ph type="dt" sz="half" idx="10"/>
          </p:nvPr>
        </p:nvSpPr>
        <p:spPr/>
        <p:txBody>
          <a:bodyPr/>
          <a:lstStyle/>
          <a:p>
            <a:fld id="{1B6EF803-605E-419E-B265-2AC80EA54B2F}" type="datetimeFigureOut">
              <a:rPr lang="fr-FR" smtClean="0"/>
              <a:t>05/12/2020</a:t>
            </a:fld>
            <a:endParaRPr lang="fr-FR"/>
          </a:p>
        </p:txBody>
      </p:sp>
      <p:sp>
        <p:nvSpPr>
          <p:cNvPr id="3" name="页脚占位符 2">
            <a:extLst>
              <a:ext uri="{FF2B5EF4-FFF2-40B4-BE49-F238E27FC236}">
                <a16:creationId xmlns:a16="http://schemas.microsoft.com/office/drawing/2014/main" id="{076EF45E-C01E-408C-A744-074C01467E63}"/>
              </a:ext>
            </a:extLst>
          </p:cNvPr>
          <p:cNvSpPr>
            <a:spLocks noGrp="1"/>
          </p:cNvSpPr>
          <p:nvPr>
            <p:ph type="ftr" sz="quarter" idx="11"/>
          </p:nvPr>
        </p:nvSpPr>
        <p:spPr/>
        <p:txBody>
          <a:bodyPr/>
          <a:lstStyle/>
          <a:p>
            <a:endParaRPr lang="fr-FR"/>
          </a:p>
        </p:txBody>
      </p:sp>
      <p:sp>
        <p:nvSpPr>
          <p:cNvPr id="4" name="灯片编号占位符 3">
            <a:extLst>
              <a:ext uri="{FF2B5EF4-FFF2-40B4-BE49-F238E27FC236}">
                <a16:creationId xmlns:a16="http://schemas.microsoft.com/office/drawing/2014/main" id="{08349B43-60F1-4407-82CE-05984A61CD52}"/>
              </a:ext>
            </a:extLst>
          </p:cNvPr>
          <p:cNvSpPr>
            <a:spLocks noGrp="1"/>
          </p:cNvSpPr>
          <p:nvPr>
            <p:ph type="sldNum" sz="quarter" idx="12"/>
          </p:nvPr>
        </p:nvSpPr>
        <p:spPr/>
        <p:txBody>
          <a:bodyPr/>
          <a:lstStyle/>
          <a:p>
            <a:fld id="{32348E0D-6ECB-49AC-811C-12BEB5DF7B4F}" type="slidenum">
              <a:rPr lang="fr-FR" smtClean="0"/>
              <a:t>‹#›</a:t>
            </a:fld>
            <a:endParaRPr lang="fr-FR"/>
          </a:p>
        </p:txBody>
      </p:sp>
    </p:spTree>
    <p:extLst>
      <p:ext uri="{BB962C8B-B14F-4D97-AF65-F5344CB8AC3E}">
        <p14:creationId xmlns:p14="http://schemas.microsoft.com/office/powerpoint/2010/main" val="168187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0C0A0-5764-4458-8374-81F93969FD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fr-FR"/>
          </a:p>
        </p:txBody>
      </p:sp>
      <p:sp>
        <p:nvSpPr>
          <p:cNvPr id="3" name="内容占位符 2">
            <a:extLst>
              <a:ext uri="{FF2B5EF4-FFF2-40B4-BE49-F238E27FC236}">
                <a16:creationId xmlns:a16="http://schemas.microsoft.com/office/drawing/2014/main" id="{AAB86BAE-DD48-4191-976D-C68A82ABB5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FR"/>
          </a:p>
        </p:txBody>
      </p:sp>
      <p:sp>
        <p:nvSpPr>
          <p:cNvPr id="4" name="文本占位符 3">
            <a:extLst>
              <a:ext uri="{FF2B5EF4-FFF2-40B4-BE49-F238E27FC236}">
                <a16:creationId xmlns:a16="http://schemas.microsoft.com/office/drawing/2014/main" id="{0032E814-B290-474B-BF38-DC439AF45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7992BDF-B918-48A8-A715-A8AC47EE7237}"/>
              </a:ext>
            </a:extLst>
          </p:cNvPr>
          <p:cNvSpPr>
            <a:spLocks noGrp="1"/>
          </p:cNvSpPr>
          <p:nvPr>
            <p:ph type="dt" sz="half" idx="10"/>
          </p:nvPr>
        </p:nvSpPr>
        <p:spPr/>
        <p:txBody>
          <a:bodyPr/>
          <a:lstStyle/>
          <a:p>
            <a:fld id="{1B6EF803-605E-419E-B265-2AC80EA54B2F}" type="datetimeFigureOut">
              <a:rPr lang="fr-FR" smtClean="0"/>
              <a:t>05/12/2020</a:t>
            </a:fld>
            <a:endParaRPr lang="fr-FR"/>
          </a:p>
        </p:txBody>
      </p:sp>
      <p:sp>
        <p:nvSpPr>
          <p:cNvPr id="6" name="页脚占位符 5">
            <a:extLst>
              <a:ext uri="{FF2B5EF4-FFF2-40B4-BE49-F238E27FC236}">
                <a16:creationId xmlns:a16="http://schemas.microsoft.com/office/drawing/2014/main" id="{FE2616AD-C20C-4AFA-A4D1-5EB8F954B131}"/>
              </a:ext>
            </a:extLst>
          </p:cNvPr>
          <p:cNvSpPr>
            <a:spLocks noGrp="1"/>
          </p:cNvSpPr>
          <p:nvPr>
            <p:ph type="ftr" sz="quarter" idx="11"/>
          </p:nvPr>
        </p:nvSpPr>
        <p:spPr/>
        <p:txBody>
          <a:bodyPr/>
          <a:lstStyle/>
          <a:p>
            <a:endParaRPr lang="fr-FR"/>
          </a:p>
        </p:txBody>
      </p:sp>
      <p:sp>
        <p:nvSpPr>
          <p:cNvPr id="7" name="灯片编号占位符 6">
            <a:extLst>
              <a:ext uri="{FF2B5EF4-FFF2-40B4-BE49-F238E27FC236}">
                <a16:creationId xmlns:a16="http://schemas.microsoft.com/office/drawing/2014/main" id="{54DB9990-2361-440D-BF7C-3A366D8F2580}"/>
              </a:ext>
            </a:extLst>
          </p:cNvPr>
          <p:cNvSpPr>
            <a:spLocks noGrp="1"/>
          </p:cNvSpPr>
          <p:nvPr>
            <p:ph type="sldNum" sz="quarter" idx="12"/>
          </p:nvPr>
        </p:nvSpPr>
        <p:spPr/>
        <p:txBody>
          <a:bodyPr/>
          <a:lstStyle/>
          <a:p>
            <a:fld id="{32348E0D-6ECB-49AC-811C-12BEB5DF7B4F}" type="slidenum">
              <a:rPr lang="fr-FR" smtClean="0"/>
              <a:t>‹#›</a:t>
            </a:fld>
            <a:endParaRPr lang="fr-FR"/>
          </a:p>
        </p:txBody>
      </p:sp>
    </p:spTree>
    <p:extLst>
      <p:ext uri="{BB962C8B-B14F-4D97-AF65-F5344CB8AC3E}">
        <p14:creationId xmlns:p14="http://schemas.microsoft.com/office/powerpoint/2010/main" val="177597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B2F1F-EC4C-44A3-AACC-A67F1A8984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fr-FR"/>
          </a:p>
        </p:txBody>
      </p:sp>
      <p:sp>
        <p:nvSpPr>
          <p:cNvPr id="3" name="图片占位符 2">
            <a:extLst>
              <a:ext uri="{FF2B5EF4-FFF2-40B4-BE49-F238E27FC236}">
                <a16:creationId xmlns:a16="http://schemas.microsoft.com/office/drawing/2014/main" id="{CB493CAE-F25E-45BA-B1D3-2C0CACD964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文本占位符 3">
            <a:extLst>
              <a:ext uri="{FF2B5EF4-FFF2-40B4-BE49-F238E27FC236}">
                <a16:creationId xmlns:a16="http://schemas.microsoft.com/office/drawing/2014/main" id="{6176461A-555B-414A-B6D0-0105A316D9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B875F76-4513-4013-8CDB-80186DED2674}"/>
              </a:ext>
            </a:extLst>
          </p:cNvPr>
          <p:cNvSpPr>
            <a:spLocks noGrp="1"/>
          </p:cNvSpPr>
          <p:nvPr>
            <p:ph type="dt" sz="half" idx="10"/>
          </p:nvPr>
        </p:nvSpPr>
        <p:spPr/>
        <p:txBody>
          <a:bodyPr/>
          <a:lstStyle/>
          <a:p>
            <a:fld id="{1B6EF803-605E-419E-B265-2AC80EA54B2F}" type="datetimeFigureOut">
              <a:rPr lang="fr-FR" smtClean="0"/>
              <a:t>05/12/2020</a:t>
            </a:fld>
            <a:endParaRPr lang="fr-FR"/>
          </a:p>
        </p:txBody>
      </p:sp>
      <p:sp>
        <p:nvSpPr>
          <p:cNvPr id="6" name="页脚占位符 5">
            <a:extLst>
              <a:ext uri="{FF2B5EF4-FFF2-40B4-BE49-F238E27FC236}">
                <a16:creationId xmlns:a16="http://schemas.microsoft.com/office/drawing/2014/main" id="{F5B9A092-2A25-4D04-890B-13F984AA583A}"/>
              </a:ext>
            </a:extLst>
          </p:cNvPr>
          <p:cNvSpPr>
            <a:spLocks noGrp="1"/>
          </p:cNvSpPr>
          <p:nvPr>
            <p:ph type="ftr" sz="quarter" idx="11"/>
          </p:nvPr>
        </p:nvSpPr>
        <p:spPr/>
        <p:txBody>
          <a:bodyPr/>
          <a:lstStyle/>
          <a:p>
            <a:endParaRPr lang="fr-FR"/>
          </a:p>
        </p:txBody>
      </p:sp>
      <p:sp>
        <p:nvSpPr>
          <p:cNvPr id="7" name="灯片编号占位符 6">
            <a:extLst>
              <a:ext uri="{FF2B5EF4-FFF2-40B4-BE49-F238E27FC236}">
                <a16:creationId xmlns:a16="http://schemas.microsoft.com/office/drawing/2014/main" id="{DF419EEF-1DEC-433D-9EBC-D8DA3EA3AA85}"/>
              </a:ext>
            </a:extLst>
          </p:cNvPr>
          <p:cNvSpPr>
            <a:spLocks noGrp="1"/>
          </p:cNvSpPr>
          <p:nvPr>
            <p:ph type="sldNum" sz="quarter" idx="12"/>
          </p:nvPr>
        </p:nvSpPr>
        <p:spPr/>
        <p:txBody>
          <a:bodyPr/>
          <a:lstStyle/>
          <a:p>
            <a:fld id="{32348E0D-6ECB-49AC-811C-12BEB5DF7B4F}" type="slidenum">
              <a:rPr lang="fr-FR" smtClean="0"/>
              <a:t>‹#›</a:t>
            </a:fld>
            <a:endParaRPr lang="fr-FR"/>
          </a:p>
        </p:txBody>
      </p:sp>
    </p:spTree>
    <p:extLst>
      <p:ext uri="{BB962C8B-B14F-4D97-AF65-F5344CB8AC3E}">
        <p14:creationId xmlns:p14="http://schemas.microsoft.com/office/powerpoint/2010/main" val="283108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2CD3C2B-0AC5-49BA-B857-5BE8035AF1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fr-FR" dirty="0"/>
          </a:p>
        </p:txBody>
      </p:sp>
      <p:sp>
        <p:nvSpPr>
          <p:cNvPr id="3" name="文本占位符 2">
            <a:extLst>
              <a:ext uri="{FF2B5EF4-FFF2-40B4-BE49-F238E27FC236}">
                <a16:creationId xmlns:a16="http://schemas.microsoft.com/office/drawing/2014/main" id="{585BD0DE-7EBD-4FB9-AEA7-500A1B1A2F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FR"/>
          </a:p>
        </p:txBody>
      </p:sp>
      <p:sp>
        <p:nvSpPr>
          <p:cNvPr id="4" name="日期占位符 3">
            <a:extLst>
              <a:ext uri="{FF2B5EF4-FFF2-40B4-BE49-F238E27FC236}">
                <a16:creationId xmlns:a16="http://schemas.microsoft.com/office/drawing/2014/main" id="{778D948A-3B4C-47BB-B016-3DABF7BCB1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EF803-605E-419E-B265-2AC80EA54B2F}" type="datetimeFigureOut">
              <a:rPr lang="fr-FR" smtClean="0"/>
              <a:t>05/12/2020</a:t>
            </a:fld>
            <a:endParaRPr lang="fr-FR"/>
          </a:p>
        </p:txBody>
      </p:sp>
      <p:sp>
        <p:nvSpPr>
          <p:cNvPr id="5" name="页脚占位符 4">
            <a:extLst>
              <a:ext uri="{FF2B5EF4-FFF2-40B4-BE49-F238E27FC236}">
                <a16:creationId xmlns:a16="http://schemas.microsoft.com/office/drawing/2014/main" id="{8FF13104-E968-43F5-8EA0-E17DC416AF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灯片编号占位符 5">
            <a:extLst>
              <a:ext uri="{FF2B5EF4-FFF2-40B4-BE49-F238E27FC236}">
                <a16:creationId xmlns:a16="http://schemas.microsoft.com/office/drawing/2014/main" id="{DEEAE9FD-5A2B-4957-8DF3-2E5ADF8901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48E0D-6ECB-49AC-811C-12BEB5DF7B4F}" type="slidenum">
              <a:rPr lang="fr-FR" smtClean="0"/>
              <a:t>‹#›</a:t>
            </a:fld>
            <a:endParaRPr lang="fr-FR"/>
          </a:p>
        </p:txBody>
      </p:sp>
    </p:spTree>
    <p:extLst>
      <p:ext uri="{BB962C8B-B14F-4D97-AF65-F5344CB8AC3E}">
        <p14:creationId xmlns:p14="http://schemas.microsoft.com/office/powerpoint/2010/main" val="3100142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0F866-7D8E-4A34-929C-C24A24998DC8}"/>
              </a:ext>
            </a:extLst>
          </p:cNvPr>
          <p:cNvSpPr>
            <a:spLocks noGrp="1"/>
          </p:cNvSpPr>
          <p:nvPr>
            <p:ph type="ctrTitle"/>
          </p:nvPr>
        </p:nvSpPr>
        <p:spPr>
          <a:xfrm>
            <a:off x="760429" y="820705"/>
            <a:ext cx="8656948" cy="1931922"/>
          </a:xfrm>
        </p:spPr>
        <p:txBody>
          <a:bodyPr>
            <a:normAutofit/>
          </a:bodyPr>
          <a:lstStyle/>
          <a:p>
            <a:pPr algn="l"/>
            <a:r>
              <a:rPr lang="en-US" altLang="zh-CN" b="1" dirty="0">
                <a:solidFill>
                  <a:schemeClr val="tx1">
                    <a:lumMod val="95000"/>
                    <a:lumOff val="5000"/>
                  </a:schemeClr>
                </a:solidFill>
                <a:latin typeface="+mn-lt"/>
              </a:rPr>
              <a:t>3 Female Characters</a:t>
            </a:r>
            <a:br>
              <a:rPr lang="en-US" altLang="zh-CN" b="1" dirty="0">
                <a:solidFill>
                  <a:schemeClr val="tx1">
                    <a:lumMod val="95000"/>
                    <a:lumOff val="5000"/>
                  </a:schemeClr>
                </a:solidFill>
                <a:latin typeface="+mn-lt"/>
              </a:rPr>
            </a:br>
            <a:r>
              <a:rPr lang="en-US" altLang="zh-CN" b="1" dirty="0">
                <a:solidFill>
                  <a:schemeClr val="tx1">
                    <a:lumMod val="95000"/>
                    <a:lumOff val="5000"/>
                  </a:schemeClr>
                </a:solidFill>
                <a:latin typeface="+mn-lt"/>
              </a:rPr>
              <a:t>in </a:t>
            </a:r>
            <a:r>
              <a:rPr lang="en-US" altLang="zh-CN" b="1" i="1" dirty="0">
                <a:solidFill>
                  <a:schemeClr val="tx1">
                    <a:lumMod val="95000"/>
                    <a:lumOff val="5000"/>
                  </a:schemeClr>
                </a:solidFill>
                <a:latin typeface="+mn-lt"/>
              </a:rPr>
              <a:t>The Awakening</a:t>
            </a:r>
            <a:endParaRPr lang="fr-FR" b="1" i="1" dirty="0">
              <a:solidFill>
                <a:schemeClr val="tx1">
                  <a:lumMod val="95000"/>
                  <a:lumOff val="5000"/>
                </a:schemeClr>
              </a:solidFill>
              <a:latin typeface="+mn-lt"/>
            </a:endParaRPr>
          </a:p>
        </p:txBody>
      </p:sp>
      <p:sp>
        <p:nvSpPr>
          <p:cNvPr id="4" name="文本框 3">
            <a:extLst>
              <a:ext uri="{FF2B5EF4-FFF2-40B4-BE49-F238E27FC236}">
                <a16:creationId xmlns:a16="http://schemas.microsoft.com/office/drawing/2014/main" id="{3F21EEAD-5544-4B17-A166-12AC3B11681B}"/>
              </a:ext>
            </a:extLst>
          </p:cNvPr>
          <p:cNvSpPr txBox="1"/>
          <p:nvPr/>
        </p:nvSpPr>
        <p:spPr>
          <a:xfrm>
            <a:off x="760429" y="2630079"/>
            <a:ext cx="6762161" cy="954107"/>
          </a:xfrm>
          <a:prstGeom prst="rect">
            <a:avLst/>
          </a:prstGeom>
          <a:noFill/>
        </p:spPr>
        <p:txBody>
          <a:bodyPr wrap="square" rtlCol="0">
            <a:spAutoFit/>
          </a:bodyPr>
          <a:lstStyle/>
          <a:p>
            <a:r>
              <a:rPr lang="en-US" sz="2800" dirty="0"/>
              <a:t>Differences and Alikeness among Edna, Adele and Mademoiselle Reisz</a:t>
            </a:r>
            <a:endParaRPr lang="fr-FR" sz="2800" dirty="0"/>
          </a:p>
        </p:txBody>
      </p:sp>
      <p:sp>
        <p:nvSpPr>
          <p:cNvPr id="7" name="文本框 6">
            <a:extLst>
              <a:ext uri="{FF2B5EF4-FFF2-40B4-BE49-F238E27FC236}">
                <a16:creationId xmlns:a16="http://schemas.microsoft.com/office/drawing/2014/main" id="{AD17682F-F774-4C39-ACB8-2267D5CA2EAB}"/>
              </a:ext>
            </a:extLst>
          </p:cNvPr>
          <p:cNvSpPr txBox="1"/>
          <p:nvPr/>
        </p:nvSpPr>
        <p:spPr>
          <a:xfrm>
            <a:off x="760429" y="5698741"/>
            <a:ext cx="851555" cy="338554"/>
          </a:xfrm>
          <a:prstGeom prst="rect">
            <a:avLst/>
          </a:prstGeom>
          <a:noFill/>
        </p:spPr>
        <p:txBody>
          <a:bodyPr wrap="square" rtlCol="0">
            <a:spAutoFit/>
          </a:bodyPr>
          <a:lstStyle/>
          <a:p>
            <a:r>
              <a:rPr lang="zh-CN" altLang="en-US" sz="1600" dirty="0"/>
              <a:t>宁若汐</a:t>
            </a:r>
            <a:endParaRPr lang="fr-FR" sz="1600" dirty="0"/>
          </a:p>
        </p:txBody>
      </p:sp>
    </p:spTree>
    <p:extLst>
      <p:ext uri="{BB962C8B-B14F-4D97-AF65-F5344CB8AC3E}">
        <p14:creationId xmlns:p14="http://schemas.microsoft.com/office/powerpoint/2010/main" val="3455682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4671ED-75C5-46FB-ADFB-C9810DBE549C}"/>
              </a:ext>
            </a:extLst>
          </p:cNvPr>
          <p:cNvSpPr/>
          <p:nvPr/>
        </p:nvSpPr>
        <p:spPr>
          <a:xfrm>
            <a:off x="369969" y="228601"/>
            <a:ext cx="11441817" cy="1326822"/>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5" name="标题 1">
            <a:extLst>
              <a:ext uri="{FF2B5EF4-FFF2-40B4-BE49-F238E27FC236}">
                <a16:creationId xmlns:a16="http://schemas.microsoft.com/office/drawing/2014/main" id="{454D30C2-5CDC-440D-92A8-21B9B786D667}"/>
              </a:ext>
            </a:extLst>
          </p:cNvPr>
          <p:cNvSpPr txBox="1">
            <a:spLocks/>
          </p:cNvSpPr>
          <p:nvPr/>
        </p:nvSpPr>
        <p:spPr>
          <a:xfrm>
            <a:off x="608946" y="404873"/>
            <a:ext cx="8598553"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solidFill>
                  <a:schemeClr val="tx1">
                    <a:lumMod val="95000"/>
                    <a:lumOff val="5000"/>
                  </a:schemeClr>
                </a:solidFill>
                <a:latin typeface="+mn-lt"/>
              </a:rPr>
              <a:t>Way of Treating Children</a:t>
            </a:r>
            <a:endParaRPr lang="fr-FR" b="1" dirty="0">
              <a:solidFill>
                <a:schemeClr val="tx1">
                  <a:lumMod val="95000"/>
                  <a:lumOff val="5000"/>
                </a:schemeClr>
              </a:solidFill>
              <a:latin typeface="+mn-lt"/>
            </a:endParaRPr>
          </a:p>
        </p:txBody>
      </p:sp>
      <p:sp>
        <p:nvSpPr>
          <p:cNvPr id="6" name="矩形 5">
            <a:extLst>
              <a:ext uri="{FF2B5EF4-FFF2-40B4-BE49-F238E27FC236}">
                <a16:creationId xmlns:a16="http://schemas.microsoft.com/office/drawing/2014/main" id="{2715DA73-1D9A-4E07-AAA7-79696830DEBE}"/>
              </a:ext>
            </a:extLst>
          </p:cNvPr>
          <p:cNvSpPr/>
          <p:nvPr/>
        </p:nvSpPr>
        <p:spPr>
          <a:xfrm>
            <a:off x="369968" y="1780773"/>
            <a:ext cx="11441817" cy="4848625"/>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1" name="图片 10">
            <a:extLst>
              <a:ext uri="{FF2B5EF4-FFF2-40B4-BE49-F238E27FC236}">
                <a16:creationId xmlns:a16="http://schemas.microsoft.com/office/drawing/2014/main" id="{CA276FBC-D01E-47F7-976F-7269E63B9CD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r="64451"/>
          <a:stretch/>
        </p:blipFill>
        <p:spPr>
          <a:xfrm>
            <a:off x="10679522" y="4138956"/>
            <a:ext cx="1266166" cy="2490442"/>
          </a:xfrm>
          <a:prstGeom prst="rect">
            <a:avLst/>
          </a:prstGeom>
        </p:spPr>
      </p:pic>
      <p:sp>
        <p:nvSpPr>
          <p:cNvPr id="14" name="文本框 13">
            <a:extLst>
              <a:ext uri="{FF2B5EF4-FFF2-40B4-BE49-F238E27FC236}">
                <a16:creationId xmlns:a16="http://schemas.microsoft.com/office/drawing/2014/main" id="{CA63EE98-53AF-41BB-B8CD-B3DE818E1562}"/>
              </a:ext>
            </a:extLst>
          </p:cNvPr>
          <p:cNvSpPr txBox="1"/>
          <p:nvPr/>
        </p:nvSpPr>
        <p:spPr>
          <a:xfrm>
            <a:off x="480767" y="1904214"/>
            <a:ext cx="5615233" cy="400110"/>
          </a:xfrm>
          <a:prstGeom prst="rect">
            <a:avLst/>
          </a:prstGeom>
          <a:noFill/>
        </p:spPr>
        <p:txBody>
          <a:bodyPr wrap="square" rtlCol="0">
            <a:spAutoFit/>
          </a:bodyPr>
          <a:lstStyle/>
          <a:p>
            <a:r>
              <a:rPr lang="en-US" altLang="zh-CN" sz="2000" b="1" dirty="0"/>
              <a:t>Edna: twin boys </a:t>
            </a:r>
            <a:endParaRPr lang="fr-FR" sz="2000" b="1" dirty="0"/>
          </a:p>
        </p:txBody>
      </p:sp>
      <p:sp>
        <p:nvSpPr>
          <p:cNvPr id="17" name="文本框 16">
            <a:extLst>
              <a:ext uri="{FF2B5EF4-FFF2-40B4-BE49-F238E27FC236}">
                <a16:creationId xmlns:a16="http://schemas.microsoft.com/office/drawing/2014/main" id="{CC2A9C6F-442B-4B3A-AB04-268D93B99D21}"/>
              </a:ext>
            </a:extLst>
          </p:cNvPr>
          <p:cNvSpPr txBox="1"/>
          <p:nvPr/>
        </p:nvSpPr>
        <p:spPr>
          <a:xfrm>
            <a:off x="915792" y="2702297"/>
            <a:ext cx="10234808" cy="2308324"/>
          </a:xfrm>
          <a:prstGeom prst="rect">
            <a:avLst/>
          </a:prstGeom>
          <a:noFill/>
        </p:spPr>
        <p:txBody>
          <a:bodyPr wrap="square">
            <a:spAutoFit/>
          </a:bodyPr>
          <a:lstStyle/>
          <a:p>
            <a:pPr marL="342900" lvl="0" indent="-342900" algn="just">
              <a:buFont typeface="+mj-lt"/>
              <a:buAutoNum type="arabicPeriod"/>
            </a:pPr>
            <a:r>
              <a:rPr lang="en-US" altLang="zh-CN" sz="1800" kern="100" dirty="0">
                <a:effectLst/>
                <a:ea typeface="等线" panose="02010600030101010101" pitchFamily="2" charset="-122"/>
                <a:cs typeface="Times New Roman" panose="02020603050405020304" pitchFamily="18" charset="0"/>
              </a:rPr>
              <a:t>(Mr. Pontellier)”his wife failed in her duty toward their children…In short, Mrs. Pontellier was not a mother-woman. If one of the little Pontellier boys took a tumble whilst at play, he was not apt to rush crying to his mother’s arms for comfort; he would more likely pick himself up, wipe the water out of his eves and the sand out of his mouth, and go on playing. “(p.10)</a:t>
            </a:r>
          </a:p>
          <a:p>
            <a:pPr marL="342900" lvl="0" indent="-342900" algn="just">
              <a:buFont typeface="+mj-lt"/>
              <a:buAutoNum type="arabicPeriod"/>
            </a:pPr>
            <a:endParaRPr lang="zh-CN" altLang="zh-CN" sz="1800" kern="100" dirty="0">
              <a:effectLst/>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effectLst/>
                <a:ea typeface="等线" panose="02010600030101010101" pitchFamily="2" charset="-122"/>
                <a:cs typeface="Times New Roman" panose="02020603050405020304" pitchFamily="18" charset="0"/>
              </a:rPr>
              <a:t>“She was fond of her children in an uneven, impulsive way. She would sometimes gather them passionately to her heart; she would sometimes forget them.” (P. 23)</a:t>
            </a:r>
            <a:endParaRPr lang="zh-CN" altLang="zh-CN" sz="1800" kern="1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2545692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4671ED-75C5-46FB-ADFB-C9810DBE549C}"/>
              </a:ext>
            </a:extLst>
          </p:cNvPr>
          <p:cNvSpPr/>
          <p:nvPr/>
        </p:nvSpPr>
        <p:spPr>
          <a:xfrm>
            <a:off x="369969" y="228601"/>
            <a:ext cx="11441817" cy="1326822"/>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6" name="矩形 5">
            <a:extLst>
              <a:ext uri="{FF2B5EF4-FFF2-40B4-BE49-F238E27FC236}">
                <a16:creationId xmlns:a16="http://schemas.microsoft.com/office/drawing/2014/main" id="{2715DA73-1D9A-4E07-AAA7-79696830DEBE}"/>
              </a:ext>
            </a:extLst>
          </p:cNvPr>
          <p:cNvSpPr/>
          <p:nvPr/>
        </p:nvSpPr>
        <p:spPr>
          <a:xfrm>
            <a:off x="369968" y="1780773"/>
            <a:ext cx="11441817" cy="4848625"/>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4" name="文本框 13">
            <a:extLst>
              <a:ext uri="{FF2B5EF4-FFF2-40B4-BE49-F238E27FC236}">
                <a16:creationId xmlns:a16="http://schemas.microsoft.com/office/drawing/2014/main" id="{CA63EE98-53AF-41BB-B8CD-B3DE818E1562}"/>
              </a:ext>
            </a:extLst>
          </p:cNvPr>
          <p:cNvSpPr txBox="1"/>
          <p:nvPr/>
        </p:nvSpPr>
        <p:spPr>
          <a:xfrm>
            <a:off x="480767" y="1904214"/>
            <a:ext cx="5806911" cy="400110"/>
          </a:xfrm>
          <a:prstGeom prst="rect">
            <a:avLst/>
          </a:prstGeom>
          <a:noFill/>
        </p:spPr>
        <p:txBody>
          <a:bodyPr wrap="square" rtlCol="0">
            <a:spAutoFit/>
          </a:bodyPr>
          <a:lstStyle/>
          <a:p>
            <a:r>
              <a:rPr lang="en-US" altLang="zh-CN" sz="2000" b="1" dirty="0"/>
              <a:t>Adele: give birth to a child every 2 years</a:t>
            </a:r>
            <a:endParaRPr lang="fr-FR" altLang="zh-CN" sz="2000" b="1" dirty="0"/>
          </a:p>
        </p:txBody>
      </p:sp>
      <p:sp>
        <p:nvSpPr>
          <p:cNvPr id="17" name="文本框 16">
            <a:extLst>
              <a:ext uri="{FF2B5EF4-FFF2-40B4-BE49-F238E27FC236}">
                <a16:creationId xmlns:a16="http://schemas.microsoft.com/office/drawing/2014/main" id="{CC2A9C6F-442B-4B3A-AB04-268D93B99D21}"/>
              </a:ext>
            </a:extLst>
          </p:cNvPr>
          <p:cNvSpPr txBox="1"/>
          <p:nvPr/>
        </p:nvSpPr>
        <p:spPr>
          <a:xfrm>
            <a:off x="989814" y="2911705"/>
            <a:ext cx="9843153" cy="2862322"/>
          </a:xfrm>
          <a:prstGeom prst="rect">
            <a:avLst/>
          </a:prstGeom>
          <a:noFill/>
        </p:spPr>
        <p:txBody>
          <a:bodyPr wrap="square">
            <a:spAutoFit/>
          </a:bodyPr>
          <a:lstStyle/>
          <a:p>
            <a:pPr lvl="0" algn="just"/>
            <a:r>
              <a:rPr lang="en-US" altLang="zh-CN" sz="1800" kern="100" dirty="0">
                <a:effectLst/>
                <a:ea typeface="等线" panose="02010600030101010101" pitchFamily="2" charset="-122"/>
                <a:cs typeface="Times New Roman" panose="02020603050405020304" pitchFamily="18" charset="0"/>
              </a:rPr>
              <a:t>(the mother-women) </a:t>
            </a:r>
            <a:endParaRPr lang="en-US" altLang="zh-CN" kern="100" dirty="0">
              <a:ea typeface="等线" panose="02010600030101010101" pitchFamily="2" charset="-122"/>
              <a:cs typeface="Times New Roman" panose="02020603050405020304" pitchFamily="18" charset="0"/>
            </a:endParaRPr>
          </a:p>
          <a:p>
            <a:pPr lvl="0" algn="just"/>
            <a:r>
              <a:rPr lang="en-US" altLang="zh-CN" sz="1800" kern="100" dirty="0">
                <a:effectLst/>
                <a:ea typeface="等线" panose="02010600030101010101" pitchFamily="2" charset="-122"/>
                <a:cs typeface="Times New Roman" panose="02020603050405020304" pitchFamily="18" charset="0"/>
              </a:rPr>
              <a:t>1. “They were women who idolized their children, worshiped their husbands, and esteemed it a holy privilege to efface themselves as individuals and grow wings as ministering angels.”</a:t>
            </a:r>
          </a:p>
          <a:p>
            <a:pPr lvl="0" algn="just"/>
            <a:endParaRPr lang="en-US" altLang="zh-CN" kern="100" dirty="0">
              <a:ea typeface="等线" panose="02010600030101010101" pitchFamily="2" charset="-122"/>
              <a:cs typeface="Times New Roman" panose="02020603050405020304" pitchFamily="18" charset="0"/>
            </a:endParaRPr>
          </a:p>
          <a:p>
            <a:pPr lvl="0" algn="just"/>
            <a:r>
              <a:rPr lang="en-US" altLang="zh-CN" kern="100" dirty="0">
                <a:ea typeface="等线" panose="02010600030101010101" pitchFamily="2" charset="-122"/>
                <a:cs typeface="Times New Roman" panose="02020603050405020304" pitchFamily="18" charset="0"/>
              </a:rPr>
              <a:t>2</a:t>
            </a:r>
            <a:r>
              <a:rPr lang="en-US" altLang="zh-CN" sz="1800" kern="100" dirty="0">
                <a:effectLst/>
                <a:ea typeface="等线" panose="02010600030101010101" pitchFamily="2" charset="-122"/>
                <a:cs typeface="Times New Roman" panose="02020603050405020304" pitchFamily="18" charset="0"/>
              </a:rPr>
              <a:t>. Spends all her time, sewing the clothes, playing the piano to amuse them or simply spending time taking care of them.</a:t>
            </a:r>
          </a:p>
          <a:p>
            <a:pPr lvl="0" algn="just"/>
            <a:endParaRPr lang="en-US" altLang="zh-CN" kern="100" dirty="0">
              <a:ea typeface="等线" panose="02010600030101010101" pitchFamily="2" charset="-122"/>
              <a:cs typeface="Times New Roman" panose="02020603050405020304" pitchFamily="18" charset="0"/>
            </a:endParaRPr>
          </a:p>
          <a:p>
            <a:pPr lvl="0" algn="just"/>
            <a:r>
              <a:rPr lang="en-US" altLang="zh-CN" sz="1800" kern="100" dirty="0">
                <a:effectLst/>
                <a:ea typeface="等线" panose="02010600030101010101" pitchFamily="2" charset="-122"/>
                <a:cs typeface="Times New Roman" panose="02020603050405020304" pitchFamily="18" charset="0"/>
              </a:rPr>
              <a:t>3. In chapter 37, there’s also a scene describing her giving birth and die from that. Her last words was to Edna: “Think of my children!”</a:t>
            </a:r>
          </a:p>
        </p:txBody>
      </p:sp>
      <p:pic>
        <p:nvPicPr>
          <p:cNvPr id="8" name="图片 7">
            <a:extLst>
              <a:ext uri="{FF2B5EF4-FFF2-40B4-BE49-F238E27FC236}">
                <a16:creationId xmlns:a16="http://schemas.microsoft.com/office/drawing/2014/main" id="{DA531CB6-E6AD-4D7A-A75E-AFB2CAA68CD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l="35548" r="28903"/>
          <a:stretch/>
        </p:blipFill>
        <p:spPr>
          <a:xfrm>
            <a:off x="10551309" y="4150149"/>
            <a:ext cx="1260476" cy="2479249"/>
          </a:xfrm>
          <a:prstGeom prst="rect">
            <a:avLst/>
          </a:prstGeom>
        </p:spPr>
      </p:pic>
      <p:sp>
        <p:nvSpPr>
          <p:cNvPr id="9" name="标题 1">
            <a:extLst>
              <a:ext uri="{FF2B5EF4-FFF2-40B4-BE49-F238E27FC236}">
                <a16:creationId xmlns:a16="http://schemas.microsoft.com/office/drawing/2014/main" id="{32A71F11-7CD8-4B22-A13C-DE838FF0CA77}"/>
              </a:ext>
            </a:extLst>
          </p:cNvPr>
          <p:cNvSpPr txBox="1">
            <a:spLocks/>
          </p:cNvSpPr>
          <p:nvPr/>
        </p:nvSpPr>
        <p:spPr>
          <a:xfrm>
            <a:off x="608946" y="404873"/>
            <a:ext cx="8598553"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solidFill>
                  <a:schemeClr val="tx1">
                    <a:lumMod val="95000"/>
                    <a:lumOff val="5000"/>
                  </a:schemeClr>
                </a:solidFill>
                <a:latin typeface="+mn-lt"/>
              </a:rPr>
              <a:t>Way of Treating Children</a:t>
            </a:r>
            <a:endParaRPr lang="fr-FR" b="1" dirty="0">
              <a:solidFill>
                <a:schemeClr val="tx1">
                  <a:lumMod val="95000"/>
                  <a:lumOff val="5000"/>
                </a:schemeClr>
              </a:solidFill>
              <a:latin typeface="+mn-lt"/>
            </a:endParaRPr>
          </a:p>
        </p:txBody>
      </p:sp>
    </p:spTree>
    <p:extLst>
      <p:ext uri="{BB962C8B-B14F-4D97-AF65-F5344CB8AC3E}">
        <p14:creationId xmlns:p14="http://schemas.microsoft.com/office/powerpoint/2010/main" val="1811594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4671ED-75C5-46FB-ADFB-C9810DBE549C}"/>
              </a:ext>
            </a:extLst>
          </p:cNvPr>
          <p:cNvSpPr/>
          <p:nvPr/>
        </p:nvSpPr>
        <p:spPr>
          <a:xfrm>
            <a:off x="369969" y="228601"/>
            <a:ext cx="11441817" cy="1326822"/>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5" name="标题 1">
            <a:extLst>
              <a:ext uri="{FF2B5EF4-FFF2-40B4-BE49-F238E27FC236}">
                <a16:creationId xmlns:a16="http://schemas.microsoft.com/office/drawing/2014/main" id="{454D30C2-5CDC-440D-92A8-21B9B786D667}"/>
              </a:ext>
            </a:extLst>
          </p:cNvPr>
          <p:cNvSpPr txBox="1">
            <a:spLocks/>
          </p:cNvSpPr>
          <p:nvPr/>
        </p:nvSpPr>
        <p:spPr>
          <a:xfrm>
            <a:off x="608946" y="404873"/>
            <a:ext cx="8877953"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solidFill>
                  <a:schemeClr val="tx1">
                    <a:lumMod val="95000"/>
                    <a:lumOff val="5000"/>
                  </a:schemeClr>
                </a:solidFill>
                <a:latin typeface="+mn-lt"/>
              </a:rPr>
              <a:t>Way of Treating Children</a:t>
            </a:r>
            <a:endParaRPr lang="fr-FR" altLang="zh-CN" b="1" dirty="0">
              <a:solidFill>
                <a:schemeClr val="tx1">
                  <a:lumMod val="95000"/>
                  <a:lumOff val="5000"/>
                </a:schemeClr>
              </a:solidFill>
              <a:latin typeface="+mn-lt"/>
            </a:endParaRPr>
          </a:p>
        </p:txBody>
      </p:sp>
      <p:sp>
        <p:nvSpPr>
          <p:cNvPr id="6" name="矩形 5">
            <a:extLst>
              <a:ext uri="{FF2B5EF4-FFF2-40B4-BE49-F238E27FC236}">
                <a16:creationId xmlns:a16="http://schemas.microsoft.com/office/drawing/2014/main" id="{2715DA73-1D9A-4E07-AAA7-79696830DEBE}"/>
              </a:ext>
            </a:extLst>
          </p:cNvPr>
          <p:cNvSpPr/>
          <p:nvPr/>
        </p:nvSpPr>
        <p:spPr>
          <a:xfrm>
            <a:off x="369968" y="1780773"/>
            <a:ext cx="11441817" cy="4848625"/>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4" name="文本框 13">
            <a:extLst>
              <a:ext uri="{FF2B5EF4-FFF2-40B4-BE49-F238E27FC236}">
                <a16:creationId xmlns:a16="http://schemas.microsoft.com/office/drawing/2014/main" id="{CA63EE98-53AF-41BB-B8CD-B3DE818E1562}"/>
              </a:ext>
            </a:extLst>
          </p:cNvPr>
          <p:cNvSpPr txBox="1"/>
          <p:nvPr/>
        </p:nvSpPr>
        <p:spPr>
          <a:xfrm>
            <a:off x="480767" y="1904214"/>
            <a:ext cx="1018095" cy="400110"/>
          </a:xfrm>
          <a:prstGeom prst="rect">
            <a:avLst/>
          </a:prstGeom>
          <a:noFill/>
        </p:spPr>
        <p:txBody>
          <a:bodyPr wrap="square" rtlCol="0">
            <a:spAutoFit/>
          </a:bodyPr>
          <a:lstStyle/>
          <a:p>
            <a:r>
              <a:rPr lang="fr-FR" altLang="zh-CN" sz="2000" b="1" dirty="0"/>
              <a:t>Reisz</a:t>
            </a:r>
          </a:p>
        </p:txBody>
      </p:sp>
      <p:pic>
        <p:nvPicPr>
          <p:cNvPr id="9" name="图片 8">
            <a:extLst>
              <a:ext uri="{FF2B5EF4-FFF2-40B4-BE49-F238E27FC236}">
                <a16:creationId xmlns:a16="http://schemas.microsoft.com/office/drawing/2014/main" id="{A26BB870-E69C-490F-9A49-D8E6A18DDAC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l="69322"/>
          <a:stretch/>
        </p:blipFill>
        <p:spPr>
          <a:xfrm>
            <a:off x="10772302" y="4150149"/>
            <a:ext cx="1087777" cy="2479249"/>
          </a:xfrm>
          <a:prstGeom prst="rect">
            <a:avLst/>
          </a:prstGeom>
        </p:spPr>
      </p:pic>
      <p:sp>
        <p:nvSpPr>
          <p:cNvPr id="10" name="文本框 9">
            <a:extLst>
              <a:ext uri="{FF2B5EF4-FFF2-40B4-BE49-F238E27FC236}">
                <a16:creationId xmlns:a16="http://schemas.microsoft.com/office/drawing/2014/main" id="{17FD85DF-08B0-4E4C-956A-5D81C5E51889}"/>
              </a:ext>
            </a:extLst>
          </p:cNvPr>
          <p:cNvSpPr txBox="1"/>
          <p:nvPr/>
        </p:nvSpPr>
        <p:spPr>
          <a:xfrm>
            <a:off x="5047922" y="3875719"/>
            <a:ext cx="2314412" cy="523220"/>
          </a:xfrm>
          <a:prstGeom prst="rect">
            <a:avLst/>
          </a:prstGeom>
          <a:noFill/>
        </p:spPr>
        <p:txBody>
          <a:bodyPr wrap="square">
            <a:spAutoFit/>
          </a:bodyPr>
          <a:lstStyle/>
          <a:p>
            <a:pPr lvl="0" algn="just"/>
            <a:r>
              <a:rPr lang="en-US" altLang="zh-CN" sz="2800" kern="100" dirty="0">
                <a:effectLst/>
                <a:ea typeface="等线" panose="02010600030101010101" pitchFamily="2" charset="-122"/>
                <a:cs typeface="Times New Roman" panose="02020603050405020304" pitchFamily="18" charset="0"/>
              </a:rPr>
              <a:t>no children</a:t>
            </a:r>
            <a:endParaRPr lang="zh-CN" altLang="zh-CN" sz="2800" kern="1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9888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4671ED-75C5-46FB-ADFB-C9810DBE549C}"/>
              </a:ext>
            </a:extLst>
          </p:cNvPr>
          <p:cNvSpPr/>
          <p:nvPr/>
        </p:nvSpPr>
        <p:spPr>
          <a:xfrm>
            <a:off x="369969" y="228601"/>
            <a:ext cx="11441817" cy="1326822"/>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5" name="标题 1">
            <a:extLst>
              <a:ext uri="{FF2B5EF4-FFF2-40B4-BE49-F238E27FC236}">
                <a16:creationId xmlns:a16="http://schemas.microsoft.com/office/drawing/2014/main" id="{454D30C2-5CDC-440D-92A8-21B9B786D667}"/>
              </a:ext>
            </a:extLst>
          </p:cNvPr>
          <p:cNvSpPr txBox="1">
            <a:spLocks/>
          </p:cNvSpPr>
          <p:nvPr/>
        </p:nvSpPr>
        <p:spPr>
          <a:xfrm>
            <a:off x="608946" y="404873"/>
            <a:ext cx="8598553"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solidFill>
                  <a:schemeClr val="tx1">
                    <a:lumMod val="95000"/>
                    <a:lumOff val="5000"/>
                  </a:schemeClr>
                </a:solidFill>
                <a:latin typeface="+mn-lt"/>
              </a:rPr>
              <a:t>Way of Treating Love</a:t>
            </a:r>
            <a:endParaRPr lang="fr-FR" b="1" dirty="0">
              <a:solidFill>
                <a:schemeClr val="tx1">
                  <a:lumMod val="95000"/>
                  <a:lumOff val="5000"/>
                </a:schemeClr>
              </a:solidFill>
              <a:latin typeface="+mn-lt"/>
            </a:endParaRPr>
          </a:p>
        </p:txBody>
      </p:sp>
      <p:sp>
        <p:nvSpPr>
          <p:cNvPr id="6" name="矩形 5">
            <a:extLst>
              <a:ext uri="{FF2B5EF4-FFF2-40B4-BE49-F238E27FC236}">
                <a16:creationId xmlns:a16="http://schemas.microsoft.com/office/drawing/2014/main" id="{2715DA73-1D9A-4E07-AAA7-79696830DEBE}"/>
              </a:ext>
            </a:extLst>
          </p:cNvPr>
          <p:cNvSpPr/>
          <p:nvPr/>
        </p:nvSpPr>
        <p:spPr>
          <a:xfrm>
            <a:off x="369968" y="1780773"/>
            <a:ext cx="11441817" cy="4848625"/>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1" name="图片 10">
            <a:extLst>
              <a:ext uri="{FF2B5EF4-FFF2-40B4-BE49-F238E27FC236}">
                <a16:creationId xmlns:a16="http://schemas.microsoft.com/office/drawing/2014/main" id="{CA276FBC-D01E-47F7-976F-7269E63B9CD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r="64451"/>
          <a:stretch/>
        </p:blipFill>
        <p:spPr>
          <a:xfrm>
            <a:off x="10679522" y="4138956"/>
            <a:ext cx="1266166" cy="2490442"/>
          </a:xfrm>
          <a:prstGeom prst="rect">
            <a:avLst/>
          </a:prstGeom>
        </p:spPr>
      </p:pic>
      <p:sp>
        <p:nvSpPr>
          <p:cNvPr id="14" name="文本框 13">
            <a:extLst>
              <a:ext uri="{FF2B5EF4-FFF2-40B4-BE49-F238E27FC236}">
                <a16:creationId xmlns:a16="http://schemas.microsoft.com/office/drawing/2014/main" id="{CA63EE98-53AF-41BB-B8CD-B3DE818E1562}"/>
              </a:ext>
            </a:extLst>
          </p:cNvPr>
          <p:cNvSpPr txBox="1"/>
          <p:nvPr/>
        </p:nvSpPr>
        <p:spPr>
          <a:xfrm>
            <a:off x="480767" y="1904214"/>
            <a:ext cx="1018095" cy="400110"/>
          </a:xfrm>
          <a:prstGeom prst="rect">
            <a:avLst/>
          </a:prstGeom>
          <a:noFill/>
        </p:spPr>
        <p:txBody>
          <a:bodyPr wrap="square" rtlCol="0">
            <a:spAutoFit/>
          </a:bodyPr>
          <a:lstStyle/>
          <a:p>
            <a:r>
              <a:rPr lang="en-US" altLang="zh-CN" sz="2000" b="1" dirty="0"/>
              <a:t>Edna</a:t>
            </a:r>
            <a:endParaRPr lang="fr-FR" sz="2000" b="1" dirty="0"/>
          </a:p>
        </p:txBody>
      </p:sp>
      <p:sp>
        <p:nvSpPr>
          <p:cNvPr id="17" name="文本框 16">
            <a:extLst>
              <a:ext uri="{FF2B5EF4-FFF2-40B4-BE49-F238E27FC236}">
                <a16:creationId xmlns:a16="http://schemas.microsoft.com/office/drawing/2014/main" id="{CC2A9C6F-442B-4B3A-AB04-268D93B99D21}"/>
              </a:ext>
            </a:extLst>
          </p:cNvPr>
          <p:cNvSpPr txBox="1"/>
          <p:nvPr/>
        </p:nvSpPr>
        <p:spPr>
          <a:xfrm>
            <a:off x="915792" y="2702297"/>
            <a:ext cx="10234808" cy="2031325"/>
          </a:xfrm>
          <a:prstGeom prst="rect">
            <a:avLst/>
          </a:prstGeom>
          <a:noFill/>
        </p:spPr>
        <p:txBody>
          <a:bodyPr wrap="square">
            <a:spAutoFit/>
          </a:bodyPr>
          <a:lstStyle/>
          <a:p>
            <a:pPr marL="342900" indent="-342900" algn="just">
              <a:buAutoNum type="arabicPeriod"/>
            </a:pPr>
            <a:r>
              <a:rPr lang="en-US" altLang="zh-CN" sz="1800" kern="100" dirty="0">
                <a:effectLst/>
                <a:ea typeface="等线" panose="02010600030101010101" pitchFamily="2" charset="-122"/>
                <a:cs typeface="Times New Roman" panose="02020603050405020304" pitchFamily="18" charset="0"/>
              </a:rPr>
              <a:t>“She grew fond of her husband, realizing with some unaccountable satisfaction that no trace of passion or excessive and fictitious warmth colored her affection, thereby threatening its dissolution. “(p.23)</a:t>
            </a:r>
          </a:p>
          <a:p>
            <a:pPr marL="342900" indent="-342900" algn="just">
              <a:buAutoNum type="arabicPeriod"/>
            </a:pPr>
            <a:endParaRPr lang="en-US" altLang="zh-CN" sz="1800" kern="100" dirty="0">
              <a:effectLst/>
              <a:ea typeface="等线" panose="02010600030101010101" pitchFamily="2" charset="-122"/>
              <a:cs typeface="Times New Roman" panose="02020603050405020304" pitchFamily="18" charset="0"/>
            </a:endParaRPr>
          </a:p>
          <a:p>
            <a:pPr algn="just"/>
            <a:r>
              <a:rPr lang="en-US" altLang="zh-CN" sz="1800" kern="100" dirty="0">
                <a:effectLst/>
                <a:ea typeface="等线" panose="02010600030101010101" pitchFamily="2" charset="-122"/>
                <a:cs typeface="Times New Roman" panose="02020603050405020304" pitchFamily="18" charset="0"/>
              </a:rPr>
              <a:t>2. “Are </a:t>
            </a:r>
            <a:r>
              <a:rPr lang="en-US" altLang="zh-CN" kern="100" dirty="0">
                <a:ea typeface="等线" panose="02010600030101010101" pitchFamily="2" charset="-122"/>
                <a:cs typeface="Times New Roman" panose="02020603050405020304" pitchFamily="18" charset="0"/>
              </a:rPr>
              <a:t>you in love with Robert?</a:t>
            </a:r>
            <a:r>
              <a:rPr lang="en-US" altLang="zh-CN" sz="1800" kern="100" dirty="0">
                <a:effectLst/>
                <a:ea typeface="等线" panose="02010600030101010101" pitchFamily="2" charset="-122"/>
                <a:cs typeface="Times New Roman" panose="02020603050405020304" pitchFamily="18" charset="0"/>
              </a:rPr>
              <a:t>” “Yes!” (p.86)</a:t>
            </a:r>
          </a:p>
          <a:p>
            <a:pPr algn="just"/>
            <a:endParaRPr lang="en-US" altLang="zh-CN" kern="100" dirty="0">
              <a:ea typeface="等线" panose="02010600030101010101" pitchFamily="2" charset="-122"/>
              <a:cs typeface="Times New Roman" panose="02020603050405020304" pitchFamily="18" charset="0"/>
            </a:endParaRPr>
          </a:p>
          <a:p>
            <a:pPr algn="just"/>
            <a:r>
              <a:rPr lang="en-US" altLang="zh-CN" sz="1800" kern="100" dirty="0">
                <a:effectLst/>
                <a:ea typeface="等线" panose="02010600030101010101" pitchFamily="2" charset="-122"/>
                <a:cs typeface="Times New Roman" panose="02020603050405020304" pitchFamily="18" charset="0"/>
              </a:rPr>
              <a:t>3.   </a:t>
            </a:r>
            <a:r>
              <a:rPr lang="en-US" altLang="zh-CN" kern="100" dirty="0">
                <a:ea typeface="等线" panose="02010600030101010101" pitchFamily="2" charset="-122"/>
                <a:cs typeface="Times New Roman" panose="02020603050405020304" pitchFamily="18" charset="0"/>
              </a:rPr>
              <a:t>Left her family and show her love towards Robert.</a:t>
            </a:r>
            <a:endParaRPr lang="zh-CN" altLang="zh-CN" sz="1800" kern="1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32549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4671ED-75C5-46FB-ADFB-C9810DBE549C}"/>
              </a:ext>
            </a:extLst>
          </p:cNvPr>
          <p:cNvSpPr/>
          <p:nvPr/>
        </p:nvSpPr>
        <p:spPr>
          <a:xfrm>
            <a:off x="369969" y="228601"/>
            <a:ext cx="11441817" cy="1326822"/>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6" name="矩形 5">
            <a:extLst>
              <a:ext uri="{FF2B5EF4-FFF2-40B4-BE49-F238E27FC236}">
                <a16:creationId xmlns:a16="http://schemas.microsoft.com/office/drawing/2014/main" id="{2715DA73-1D9A-4E07-AAA7-79696830DEBE}"/>
              </a:ext>
            </a:extLst>
          </p:cNvPr>
          <p:cNvSpPr/>
          <p:nvPr/>
        </p:nvSpPr>
        <p:spPr>
          <a:xfrm>
            <a:off x="369968" y="1780773"/>
            <a:ext cx="11441817" cy="4848625"/>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4" name="文本框 13">
            <a:extLst>
              <a:ext uri="{FF2B5EF4-FFF2-40B4-BE49-F238E27FC236}">
                <a16:creationId xmlns:a16="http://schemas.microsoft.com/office/drawing/2014/main" id="{CA63EE98-53AF-41BB-B8CD-B3DE818E1562}"/>
              </a:ext>
            </a:extLst>
          </p:cNvPr>
          <p:cNvSpPr txBox="1"/>
          <p:nvPr/>
        </p:nvSpPr>
        <p:spPr>
          <a:xfrm>
            <a:off x="480767" y="1904214"/>
            <a:ext cx="1018095" cy="400110"/>
          </a:xfrm>
          <a:prstGeom prst="rect">
            <a:avLst/>
          </a:prstGeom>
          <a:noFill/>
        </p:spPr>
        <p:txBody>
          <a:bodyPr wrap="square" rtlCol="0">
            <a:spAutoFit/>
          </a:bodyPr>
          <a:lstStyle/>
          <a:p>
            <a:r>
              <a:rPr lang="en-US" altLang="zh-CN" sz="2000" b="1" dirty="0"/>
              <a:t>Adele</a:t>
            </a:r>
            <a:endParaRPr lang="fr-FR" altLang="zh-CN" sz="2000" b="1" dirty="0"/>
          </a:p>
        </p:txBody>
      </p:sp>
      <p:sp>
        <p:nvSpPr>
          <p:cNvPr id="17" name="文本框 16">
            <a:extLst>
              <a:ext uri="{FF2B5EF4-FFF2-40B4-BE49-F238E27FC236}">
                <a16:creationId xmlns:a16="http://schemas.microsoft.com/office/drawing/2014/main" id="{CC2A9C6F-442B-4B3A-AB04-268D93B99D21}"/>
              </a:ext>
            </a:extLst>
          </p:cNvPr>
          <p:cNvSpPr txBox="1"/>
          <p:nvPr/>
        </p:nvSpPr>
        <p:spPr>
          <a:xfrm>
            <a:off x="989814" y="2911705"/>
            <a:ext cx="9843153" cy="1477328"/>
          </a:xfrm>
          <a:prstGeom prst="rect">
            <a:avLst/>
          </a:prstGeom>
          <a:noFill/>
        </p:spPr>
        <p:txBody>
          <a:bodyPr wrap="square">
            <a:spAutoFit/>
          </a:bodyPr>
          <a:lstStyle/>
          <a:p>
            <a:pPr marL="342900" lvl="0" indent="-342900" algn="just">
              <a:buAutoNum type="arabicPeriod"/>
            </a:pPr>
            <a:r>
              <a:rPr lang="en-US" altLang="zh-CN" sz="1800" kern="100" dirty="0">
                <a:effectLst/>
                <a:ea typeface="等线" panose="02010600030101010101" pitchFamily="2" charset="-122"/>
                <a:cs typeface="Times New Roman" panose="02020603050405020304" pitchFamily="18" charset="0"/>
              </a:rPr>
              <a:t>In Male-hegemonic society, a woman’s beautiful appearance was believed as the weapon to capture men’s heart or was the symbol of fortune and position for men who got them. </a:t>
            </a:r>
          </a:p>
          <a:p>
            <a:pPr marL="342900" lvl="0" indent="-342900" algn="just">
              <a:buAutoNum type="arabicPeriod"/>
            </a:pPr>
            <a:endParaRPr lang="en-US" altLang="zh-CN" sz="1800" kern="100" dirty="0">
              <a:effectLst/>
              <a:ea typeface="等线" panose="02010600030101010101" pitchFamily="2" charset="-122"/>
              <a:cs typeface="Times New Roman" panose="02020603050405020304" pitchFamily="18" charset="0"/>
            </a:endParaRPr>
          </a:p>
          <a:p>
            <a:pPr marL="342900" lvl="0" indent="-342900" algn="just">
              <a:buAutoNum type="arabicPeriod"/>
            </a:pPr>
            <a:r>
              <a:rPr lang="en-US" altLang="zh-CN" sz="1800" kern="100" dirty="0">
                <a:effectLst/>
                <a:ea typeface="等线" panose="02010600030101010101" pitchFamily="2" charset="-122"/>
                <a:cs typeface="Times New Roman" panose="02020603050405020304" pitchFamily="18" charset="0"/>
              </a:rPr>
              <a:t>Care about her feminine beauty very much.</a:t>
            </a:r>
            <a:endParaRPr lang="zh-CN" altLang="zh-CN" sz="1800" kern="100" dirty="0">
              <a:effectLst/>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DA531CB6-E6AD-4D7A-A75E-AFB2CAA68CD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l="35548" r="28903"/>
          <a:stretch/>
        </p:blipFill>
        <p:spPr>
          <a:xfrm>
            <a:off x="10551309" y="4150149"/>
            <a:ext cx="1260476" cy="2479249"/>
          </a:xfrm>
          <a:prstGeom prst="rect">
            <a:avLst/>
          </a:prstGeom>
        </p:spPr>
      </p:pic>
      <p:sp>
        <p:nvSpPr>
          <p:cNvPr id="9" name="标题 1">
            <a:extLst>
              <a:ext uri="{FF2B5EF4-FFF2-40B4-BE49-F238E27FC236}">
                <a16:creationId xmlns:a16="http://schemas.microsoft.com/office/drawing/2014/main" id="{32A71F11-7CD8-4B22-A13C-DE838FF0CA77}"/>
              </a:ext>
            </a:extLst>
          </p:cNvPr>
          <p:cNvSpPr txBox="1">
            <a:spLocks/>
          </p:cNvSpPr>
          <p:nvPr/>
        </p:nvSpPr>
        <p:spPr>
          <a:xfrm>
            <a:off x="608946" y="404873"/>
            <a:ext cx="8598553"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solidFill>
                  <a:schemeClr val="tx1">
                    <a:lumMod val="95000"/>
                    <a:lumOff val="5000"/>
                  </a:schemeClr>
                </a:solidFill>
                <a:latin typeface="+mn-lt"/>
              </a:rPr>
              <a:t>Way of Treating Love</a:t>
            </a:r>
            <a:endParaRPr lang="fr-FR" altLang="zh-CN" b="1" dirty="0">
              <a:solidFill>
                <a:schemeClr val="tx1">
                  <a:lumMod val="95000"/>
                  <a:lumOff val="5000"/>
                </a:schemeClr>
              </a:solidFill>
              <a:latin typeface="+mn-lt"/>
            </a:endParaRPr>
          </a:p>
        </p:txBody>
      </p:sp>
    </p:spTree>
    <p:extLst>
      <p:ext uri="{BB962C8B-B14F-4D97-AF65-F5344CB8AC3E}">
        <p14:creationId xmlns:p14="http://schemas.microsoft.com/office/powerpoint/2010/main" val="24754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4671ED-75C5-46FB-ADFB-C9810DBE549C}"/>
              </a:ext>
            </a:extLst>
          </p:cNvPr>
          <p:cNvSpPr/>
          <p:nvPr/>
        </p:nvSpPr>
        <p:spPr>
          <a:xfrm>
            <a:off x="369969" y="228601"/>
            <a:ext cx="11441817" cy="1326822"/>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5" name="标题 1">
            <a:extLst>
              <a:ext uri="{FF2B5EF4-FFF2-40B4-BE49-F238E27FC236}">
                <a16:creationId xmlns:a16="http://schemas.microsoft.com/office/drawing/2014/main" id="{454D30C2-5CDC-440D-92A8-21B9B786D667}"/>
              </a:ext>
            </a:extLst>
          </p:cNvPr>
          <p:cNvSpPr txBox="1">
            <a:spLocks/>
          </p:cNvSpPr>
          <p:nvPr/>
        </p:nvSpPr>
        <p:spPr>
          <a:xfrm>
            <a:off x="608946" y="404873"/>
            <a:ext cx="8877953"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solidFill>
                  <a:schemeClr val="tx1">
                    <a:lumMod val="95000"/>
                    <a:lumOff val="5000"/>
                  </a:schemeClr>
                </a:solidFill>
                <a:latin typeface="+mn-lt"/>
              </a:rPr>
              <a:t>Way of Treating Love</a:t>
            </a:r>
            <a:endParaRPr lang="fr-FR" altLang="zh-CN" b="1" dirty="0">
              <a:solidFill>
                <a:schemeClr val="tx1">
                  <a:lumMod val="95000"/>
                  <a:lumOff val="5000"/>
                </a:schemeClr>
              </a:solidFill>
              <a:latin typeface="+mn-lt"/>
            </a:endParaRPr>
          </a:p>
        </p:txBody>
      </p:sp>
      <p:sp>
        <p:nvSpPr>
          <p:cNvPr id="6" name="矩形 5">
            <a:extLst>
              <a:ext uri="{FF2B5EF4-FFF2-40B4-BE49-F238E27FC236}">
                <a16:creationId xmlns:a16="http://schemas.microsoft.com/office/drawing/2014/main" id="{2715DA73-1D9A-4E07-AAA7-79696830DEBE}"/>
              </a:ext>
            </a:extLst>
          </p:cNvPr>
          <p:cNvSpPr/>
          <p:nvPr/>
        </p:nvSpPr>
        <p:spPr>
          <a:xfrm>
            <a:off x="369968" y="1780773"/>
            <a:ext cx="11441817" cy="4848625"/>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4" name="文本框 13">
            <a:extLst>
              <a:ext uri="{FF2B5EF4-FFF2-40B4-BE49-F238E27FC236}">
                <a16:creationId xmlns:a16="http://schemas.microsoft.com/office/drawing/2014/main" id="{CA63EE98-53AF-41BB-B8CD-B3DE818E1562}"/>
              </a:ext>
            </a:extLst>
          </p:cNvPr>
          <p:cNvSpPr txBox="1"/>
          <p:nvPr/>
        </p:nvSpPr>
        <p:spPr>
          <a:xfrm>
            <a:off x="480767" y="1904214"/>
            <a:ext cx="1018095" cy="400110"/>
          </a:xfrm>
          <a:prstGeom prst="rect">
            <a:avLst/>
          </a:prstGeom>
          <a:noFill/>
        </p:spPr>
        <p:txBody>
          <a:bodyPr wrap="square" rtlCol="0">
            <a:spAutoFit/>
          </a:bodyPr>
          <a:lstStyle/>
          <a:p>
            <a:r>
              <a:rPr lang="fr-FR" altLang="zh-CN" sz="2000" b="1" dirty="0"/>
              <a:t>Reisz</a:t>
            </a:r>
          </a:p>
        </p:txBody>
      </p:sp>
      <p:pic>
        <p:nvPicPr>
          <p:cNvPr id="9" name="图片 8">
            <a:extLst>
              <a:ext uri="{FF2B5EF4-FFF2-40B4-BE49-F238E27FC236}">
                <a16:creationId xmlns:a16="http://schemas.microsoft.com/office/drawing/2014/main" id="{A26BB870-E69C-490F-9A49-D8E6A18DDAC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l="69322"/>
          <a:stretch/>
        </p:blipFill>
        <p:spPr>
          <a:xfrm>
            <a:off x="10772302" y="4150149"/>
            <a:ext cx="1087777" cy="2479249"/>
          </a:xfrm>
          <a:prstGeom prst="rect">
            <a:avLst/>
          </a:prstGeom>
        </p:spPr>
      </p:pic>
      <p:sp>
        <p:nvSpPr>
          <p:cNvPr id="10" name="文本框 9">
            <a:extLst>
              <a:ext uri="{FF2B5EF4-FFF2-40B4-BE49-F238E27FC236}">
                <a16:creationId xmlns:a16="http://schemas.microsoft.com/office/drawing/2014/main" id="{17FD85DF-08B0-4E4C-956A-5D81C5E51889}"/>
              </a:ext>
            </a:extLst>
          </p:cNvPr>
          <p:cNvSpPr txBox="1"/>
          <p:nvPr/>
        </p:nvSpPr>
        <p:spPr>
          <a:xfrm>
            <a:off x="1006002" y="2770637"/>
            <a:ext cx="9766300" cy="1754326"/>
          </a:xfrm>
          <a:prstGeom prst="rect">
            <a:avLst/>
          </a:prstGeom>
          <a:noFill/>
        </p:spPr>
        <p:txBody>
          <a:bodyPr wrap="square">
            <a:spAutoFit/>
          </a:bodyPr>
          <a:lstStyle/>
          <a:p>
            <a:pPr marL="266700" indent="-38100" algn="just"/>
            <a:r>
              <a:rPr lang="en-US" altLang="zh-CN" sz="1800" kern="100" dirty="0">
                <a:effectLst/>
                <a:ea typeface="等线" panose="02010600030101010101" pitchFamily="2" charset="-122"/>
                <a:cs typeface="Times New Roman" panose="02020603050405020304" pitchFamily="18" charset="0"/>
              </a:rPr>
              <a:t>“’If I were young and in love with a man,’ said Mademoiselle, turning on the stool and pressing her wiry hands between her knees as she looked down at Edna, who sat on the floor holding the letter, ‘it seems to me he would have to be some grand esprit; a man with lofty aims and ability to reach them; one who stood high enough to attract the notice of his fellowmen. It seems to me if I were young and in love I should never deem a man of ordinary caliber worthy of my devotion.’”(p.86)</a:t>
            </a:r>
            <a:endParaRPr lang="zh-CN" altLang="zh-CN" sz="1800" kern="1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00054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4671ED-75C5-46FB-ADFB-C9810DBE549C}"/>
              </a:ext>
            </a:extLst>
          </p:cNvPr>
          <p:cNvSpPr/>
          <p:nvPr/>
        </p:nvSpPr>
        <p:spPr>
          <a:xfrm>
            <a:off x="369969" y="228601"/>
            <a:ext cx="11441817" cy="1326822"/>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5" name="标题 1">
            <a:extLst>
              <a:ext uri="{FF2B5EF4-FFF2-40B4-BE49-F238E27FC236}">
                <a16:creationId xmlns:a16="http://schemas.microsoft.com/office/drawing/2014/main" id="{454D30C2-5CDC-440D-92A8-21B9B786D667}"/>
              </a:ext>
            </a:extLst>
          </p:cNvPr>
          <p:cNvSpPr txBox="1">
            <a:spLocks/>
          </p:cNvSpPr>
          <p:nvPr/>
        </p:nvSpPr>
        <p:spPr>
          <a:xfrm>
            <a:off x="652202" y="453952"/>
            <a:ext cx="7120197"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solidFill>
                  <a:schemeClr val="tx1">
                    <a:lumMod val="95000"/>
                    <a:lumOff val="5000"/>
                  </a:schemeClr>
                </a:solidFill>
                <a:latin typeface="+mn-lt"/>
              </a:rPr>
              <a:t>General Description</a:t>
            </a:r>
            <a:endParaRPr lang="fr-FR" b="1" dirty="0">
              <a:solidFill>
                <a:schemeClr val="tx1">
                  <a:lumMod val="95000"/>
                  <a:lumOff val="5000"/>
                </a:schemeClr>
              </a:solidFill>
              <a:latin typeface="+mn-lt"/>
            </a:endParaRPr>
          </a:p>
        </p:txBody>
      </p:sp>
      <p:sp>
        <p:nvSpPr>
          <p:cNvPr id="6" name="矩形 5">
            <a:extLst>
              <a:ext uri="{FF2B5EF4-FFF2-40B4-BE49-F238E27FC236}">
                <a16:creationId xmlns:a16="http://schemas.microsoft.com/office/drawing/2014/main" id="{2715DA73-1D9A-4E07-AAA7-79696830DEBE}"/>
              </a:ext>
            </a:extLst>
          </p:cNvPr>
          <p:cNvSpPr/>
          <p:nvPr/>
        </p:nvSpPr>
        <p:spPr>
          <a:xfrm>
            <a:off x="369969" y="1780773"/>
            <a:ext cx="3674130" cy="4848625"/>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9" name="矩形 8">
            <a:extLst>
              <a:ext uri="{FF2B5EF4-FFF2-40B4-BE49-F238E27FC236}">
                <a16:creationId xmlns:a16="http://schemas.microsoft.com/office/drawing/2014/main" id="{6C1FC254-89AA-4A60-B1EE-268BF5709D63}"/>
              </a:ext>
            </a:extLst>
          </p:cNvPr>
          <p:cNvSpPr/>
          <p:nvPr/>
        </p:nvSpPr>
        <p:spPr>
          <a:xfrm>
            <a:off x="4253812" y="1780773"/>
            <a:ext cx="3674130" cy="4848625"/>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0" name="矩形 9">
            <a:extLst>
              <a:ext uri="{FF2B5EF4-FFF2-40B4-BE49-F238E27FC236}">
                <a16:creationId xmlns:a16="http://schemas.microsoft.com/office/drawing/2014/main" id="{58E1E66E-C213-41A2-AE38-E877DC0412F4}"/>
              </a:ext>
            </a:extLst>
          </p:cNvPr>
          <p:cNvSpPr/>
          <p:nvPr/>
        </p:nvSpPr>
        <p:spPr>
          <a:xfrm>
            <a:off x="8137655" y="1780773"/>
            <a:ext cx="3674130" cy="4848625"/>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1" name="图片 10">
            <a:extLst>
              <a:ext uri="{FF2B5EF4-FFF2-40B4-BE49-F238E27FC236}">
                <a16:creationId xmlns:a16="http://schemas.microsoft.com/office/drawing/2014/main" id="{CA276FBC-D01E-47F7-976F-7269E63B9CD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r="64451"/>
          <a:stretch/>
        </p:blipFill>
        <p:spPr>
          <a:xfrm>
            <a:off x="2856322" y="4138956"/>
            <a:ext cx="1266166" cy="2490442"/>
          </a:xfrm>
          <a:prstGeom prst="rect">
            <a:avLst/>
          </a:prstGeom>
        </p:spPr>
      </p:pic>
      <p:pic>
        <p:nvPicPr>
          <p:cNvPr id="12" name="图片 11">
            <a:extLst>
              <a:ext uri="{FF2B5EF4-FFF2-40B4-BE49-F238E27FC236}">
                <a16:creationId xmlns:a16="http://schemas.microsoft.com/office/drawing/2014/main" id="{D8890D46-5DAD-4F7E-9880-5E8317302F7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l="35548" r="28903"/>
          <a:stretch/>
        </p:blipFill>
        <p:spPr>
          <a:xfrm>
            <a:off x="6772323" y="4150149"/>
            <a:ext cx="1260476" cy="2479249"/>
          </a:xfrm>
          <a:prstGeom prst="rect">
            <a:avLst/>
          </a:prstGeom>
        </p:spPr>
      </p:pic>
      <p:pic>
        <p:nvPicPr>
          <p:cNvPr id="13" name="图片 12">
            <a:extLst>
              <a:ext uri="{FF2B5EF4-FFF2-40B4-BE49-F238E27FC236}">
                <a16:creationId xmlns:a16="http://schemas.microsoft.com/office/drawing/2014/main" id="{B1E16D0C-68CB-4B0C-9034-CFDE7FDCF40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l="69322"/>
          <a:stretch/>
        </p:blipFill>
        <p:spPr>
          <a:xfrm>
            <a:off x="10772302" y="4150149"/>
            <a:ext cx="1087777" cy="2479249"/>
          </a:xfrm>
          <a:prstGeom prst="rect">
            <a:avLst/>
          </a:prstGeom>
        </p:spPr>
      </p:pic>
      <p:sp>
        <p:nvSpPr>
          <p:cNvPr id="14" name="文本框 13">
            <a:extLst>
              <a:ext uri="{FF2B5EF4-FFF2-40B4-BE49-F238E27FC236}">
                <a16:creationId xmlns:a16="http://schemas.microsoft.com/office/drawing/2014/main" id="{CA63EE98-53AF-41BB-B8CD-B3DE818E1562}"/>
              </a:ext>
            </a:extLst>
          </p:cNvPr>
          <p:cNvSpPr txBox="1"/>
          <p:nvPr/>
        </p:nvSpPr>
        <p:spPr>
          <a:xfrm>
            <a:off x="480767" y="1904214"/>
            <a:ext cx="1018095" cy="400110"/>
          </a:xfrm>
          <a:prstGeom prst="rect">
            <a:avLst/>
          </a:prstGeom>
          <a:noFill/>
        </p:spPr>
        <p:txBody>
          <a:bodyPr wrap="square" rtlCol="0">
            <a:spAutoFit/>
          </a:bodyPr>
          <a:lstStyle/>
          <a:p>
            <a:r>
              <a:rPr lang="en-US" altLang="zh-CN" sz="2000" b="1" dirty="0"/>
              <a:t>Edna</a:t>
            </a:r>
            <a:endParaRPr lang="fr-FR" sz="2000" b="1" dirty="0"/>
          </a:p>
        </p:txBody>
      </p:sp>
      <p:sp>
        <p:nvSpPr>
          <p:cNvPr id="15" name="文本框 14">
            <a:extLst>
              <a:ext uri="{FF2B5EF4-FFF2-40B4-BE49-F238E27FC236}">
                <a16:creationId xmlns:a16="http://schemas.microsoft.com/office/drawing/2014/main" id="{0B43360A-B619-4DD3-A0A7-9DE88A24B711}"/>
              </a:ext>
            </a:extLst>
          </p:cNvPr>
          <p:cNvSpPr txBox="1"/>
          <p:nvPr/>
        </p:nvSpPr>
        <p:spPr>
          <a:xfrm>
            <a:off x="4391571" y="1904047"/>
            <a:ext cx="1018095" cy="400110"/>
          </a:xfrm>
          <a:prstGeom prst="rect">
            <a:avLst/>
          </a:prstGeom>
          <a:noFill/>
        </p:spPr>
        <p:txBody>
          <a:bodyPr wrap="square" rtlCol="0">
            <a:spAutoFit/>
          </a:bodyPr>
          <a:lstStyle/>
          <a:p>
            <a:r>
              <a:rPr lang="en-US" sz="2000" b="1" dirty="0"/>
              <a:t>Adele</a:t>
            </a:r>
            <a:endParaRPr lang="fr-FR" sz="2000" b="1" dirty="0"/>
          </a:p>
        </p:txBody>
      </p:sp>
      <p:sp>
        <p:nvSpPr>
          <p:cNvPr id="16" name="文本框 15">
            <a:extLst>
              <a:ext uri="{FF2B5EF4-FFF2-40B4-BE49-F238E27FC236}">
                <a16:creationId xmlns:a16="http://schemas.microsoft.com/office/drawing/2014/main" id="{545BE8E8-13FD-4530-A555-ADFD1812DCFC}"/>
              </a:ext>
            </a:extLst>
          </p:cNvPr>
          <p:cNvSpPr txBox="1"/>
          <p:nvPr/>
        </p:nvSpPr>
        <p:spPr>
          <a:xfrm>
            <a:off x="8305674" y="1904047"/>
            <a:ext cx="1018095" cy="400110"/>
          </a:xfrm>
          <a:prstGeom prst="rect">
            <a:avLst/>
          </a:prstGeom>
          <a:noFill/>
        </p:spPr>
        <p:txBody>
          <a:bodyPr wrap="square" rtlCol="0">
            <a:spAutoFit/>
          </a:bodyPr>
          <a:lstStyle/>
          <a:p>
            <a:r>
              <a:rPr lang="fr-FR" sz="2000" b="1" dirty="0"/>
              <a:t>Reisz</a:t>
            </a:r>
          </a:p>
        </p:txBody>
      </p:sp>
      <p:sp>
        <p:nvSpPr>
          <p:cNvPr id="19" name="文本框 18">
            <a:extLst>
              <a:ext uri="{FF2B5EF4-FFF2-40B4-BE49-F238E27FC236}">
                <a16:creationId xmlns:a16="http://schemas.microsoft.com/office/drawing/2014/main" id="{6BDF7297-B71D-4D70-9FDA-D95A60511D73}"/>
              </a:ext>
            </a:extLst>
          </p:cNvPr>
          <p:cNvSpPr txBox="1"/>
          <p:nvPr/>
        </p:nvSpPr>
        <p:spPr>
          <a:xfrm>
            <a:off x="480767" y="2586824"/>
            <a:ext cx="3105496" cy="1015663"/>
          </a:xfrm>
          <a:prstGeom prst="rect">
            <a:avLst/>
          </a:prstGeom>
          <a:noFill/>
        </p:spPr>
        <p:txBody>
          <a:bodyPr wrap="square">
            <a:spAutoFit/>
          </a:bodyPr>
          <a:lstStyle/>
          <a:p>
            <a:pPr algn="just"/>
            <a:r>
              <a:rPr lang="en-US" altLang="zh-CN" sz="2000" kern="100" dirty="0">
                <a:ea typeface="等线" panose="02010600030101010101" pitchFamily="2" charset="-122"/>
                <a:cs typeface="Times New Roman" panose="02020603050405020304" pitchFamily="18" charset="0"/>
              </a:rPr>
              <a:t>An awakening woman</a:t>
            </a:r>
          </a:p>
          <a:p>
            <a:pPr algn="just"/>
            <a:r>
              <a:rPr lang="en-US" altLang="zh-CN" sz="2000" kern="100" dirty="0">
                <a:ea typeface="等线" panose="02010600030101010101" pitchFamily="2" charset="-122"/>
                <a:cs typeface="Times New Roman" panose="02020603050405020304" pitchFamily="18" charset="0"/>
              </a:rPr>
              <a:t> </a:t>
            </a:r>
          </a:p>
          <a:p>
            <a:pPr algn="just"/>
            <a:r>
              <a:rPr lang="en-US" altLang="zh-CN" sz="2000" kern="100" dirty="0">
                <a:ea typeface="等线" panose="02010600030101010101" pitchFamily="2" charset="-122"/>
                <a:cs typeface="Times New Roman" panose="02020603050405020304" pitchFamily="18" charset="0"/>
              </a:rPr>
              <a:t>A  free soul</a:t>
            </a:r>
            <a:endParaRPr lang="zh-CN" altLang="zh-CN" sz="2000" kern="100" dirty="0">
              <a:effectLst/>
              <a:ea typeface="等线" panose="02010600030101010101" pitchFamily="2" charset="-122"/>
              <a:cs typeface="Times New Roman" panose="02020603050405020304" pitchFamily="18" charset="0"/>
            </a:endParaRPr>
          </a:p>
        </p:txBody>
      </p:sp>
      <p:sp>
        <p:nvSpPr>
          <p:cNvPr id="22" name="文本框 21">
            <a:extLst>
              <a:ext uri="{FF2B5EF4-FFF2-40B4-BE49-F238E27FC236}">
                <a16:creationId xmlns:a16="http://schemas.microsoft.com/office/drawing/2014/main" id="{9664F1CD-6077-4F2D-A748-57DCD68CF0B8}"/>
              </a:ext>
            </a:extLst>
          </p:cNvPr>
          <p:cNvSpPr txBox="1"/>
          <p:nvPr/>
        </p:nvSpPr>
        <p:spPr>
          <a:xfrm>
            <a:off x="4391571" y="2586823"/>
            <a:ext cx="3105496" cy="1015663"/>
          </a:xfrm>
          <a:prstGeom prst="rect">
            <a:avLst/>
          </a:prstGeom>
          <a:noFill/>
        </p:spPr>
        <p:txBody>
          <a:bodyPr wrap="square">
            <a:spAutoFit/>
          </a:bodyPr>
          <a:lstStyle/>
          <a:p>
            <a:pPr algn="just"/>
            <a:r>
              <a:rPr lang="en-US" altLang="zh-CN" sz="2000" kern="100" dirty="0">
                <a:effectLst/>
                <a:ea typeface="等线" panose="02010600030101010101" pitchFamily="2" charset="-122"/>
                <a:cs typeface="Times New Roman" panose="02020603050405020304" pitchFamily="18" charset="0"/>
              </a:rPr>
              <a:t>A</a:t>
            </a:r>
            <a:r>
              <a:rPr lang="en-US" altLang="zh-CN" sz="2000" kern="100" dirty="0">
                <a:ea typeface="等线" panose="02010600030101010101" pitchFamily="2" charset="-122"/>
                <a:cs typeface="Times New Roman" panose="02020603050405020304" pitchFamily="18" charset="0"/>
              </a:rPr>
              <a:t> sleeping angle</a:t>
            </a:r>
          </a:p>
          <a:p>
            <a:pPr algn="just"/>
            <a:endParaRPr lang="en-US" altLang="zh-CN" sz="2000" kern="100" dirty="0">
              <a:ea typeface="等线" panose="02010600030101010101" pitchFamily="2" charset="-122"/>
              <a:cs typeface="Times New Roman" panose="02020603050405020304" pitchFamily="18" charset="0"/>
            </a:endParaRPr>
          </a:p>
          <a:p>
            <a:pPr algn="just"/>
            <a:r>
              <a:rPr lang="en-US" altLang="zh-CN" sz="2000" kern="100" dirty="0">
                <a:ea typeface="等线" panose="02010600030101010101" pitchFamily="2" charset="-122"/>
                <a:cs typeface="Times New Roman" panose="02020603050405020304" pitchFamily="18" charset="0"/>
              </a:rPr>
              <a:t>in the house</a:t>
            </a:r>
            <a:endParaRPr lang="en-US" altLang="zh-CN" sz="2000" kern="100" dirty="0">
              <a:effectLst/>
              <a:ea typeface="等线" panose="02010600030101010101" pitchFamily="2" charset="-122"/>
              <a:cs typeface="Times New Roman" panose="02020603050405020304" pitchFamily="18" charset="0"/>
            </a:endParaRPr>
          </a:p>
        </p:txBody>
      </p:sp>
      <p:sp>
        <p:nvSpPr>
          <p:cNvPr id="23" name="文本框 22">
            <a:extLst>
              <a:ext uri="{FF2B5EF4-FFF2-40B4-BE49-F238E27FC236}">
                <a16:creationId xmlns:a16="http://schemas.microsoft.com/office/drawing/2014/main" id="{4540C436-4629-4167-A42F-E0372A21F509}"/>
              </a:ext>
            </a:extLst>
          </p:cNvPr>
          <p:cNvSpPr txBox="1"/>
          <p:nvPr/>
        </p:nvSpPr>
        <p:spPr>
          <a:xfrm>
            <a:off x="8325187" y="2586822"/>
            <a:ext cx="3386046" cy="1015663"/>
          </a:xfrm>
          <a:prstGeom prst="rect">
            <a:avLst/>
          </a:prstGeom>
          <a:noFill/>
        </p:spPr>
        <p:txBody>
          <a:bodyPr wrap="square">
            <a:spAutoFit/>
          </a:bodyPr>
          <a:lstStyle/>
          <a:p>
            <a:pPr algn="just"/>
            <a:r>
              <a:rPr lang="en-US" altLang="zh-CN" sz="2000" kern="100" dirty="0">
                <a:ea typeface="等线" panose="02010600030101010101" pitchFamily="2" charset="-122"/>
                <a:cs typeface="Times New Roman" panose="02020603050405020304" pitchFamily="18" charset="0"/>
              </a:rPr>
              <a:t>A</a:t>
            </a:r>
            <a:r>
              <a:rPr lang="zh-CN" altLang="en-US" sz="2000" kern="100" dirty="0">
                <a:ea typeface="等线" panose="02010600030101010101" pitchFamily="2" charset="-122"/>
                <a:cs typeface="Times New Roman" panose="02020603050405020304" pitchFamily="18" charset="0"/>
              </a:rPr>
              <a:t> </a:t>
            </a:r>
            <a:r>
              <a:rPr lang="en-US" altLang="zh-CN" sz="2000" kern="100" dirty="0">
                <a:ea typeface="等线" panose="02010600030101010101" pitchFamily="2" charset="-122"/>
                <a:cs typeface="Times New Roman" panose="02020603050405020304" pitchFamily="18" charset="0"/>
              </a:rPr>
              <a:t>grotesque</a:t>
            </a:r>
            <a:r>
              <a:rPr lang="zh-CN" altLang="en-US" sz="2000" kern="100" dirty="0">
                <a:ea typeface="等线" panose="02010600030101010101" pitchFamily="2" charset="-122"/>
                <a:cs typeface="Times New Roman" panose="02020603050405020304" pitchFamily="18" charset="0"/>
              </a:rPr>
              <a:t> </a:t>
            </a:r>
            <a:r>
              <a:rPr lang="en-US" altLang="zh-CN" sz="2000" kern="100" dirty="0">
                <a:ea typeface="等线" panose="02010600030101010101" pitchFamily="2" charset="-122"/>
                <a:cs typeface="Times New Roman" panose="02020603050405020304" pitchFamily="18" charset="0"/>
              </a:rPr>
              <a:t>freak</a:t>
            </a:r>
          </a:p>
          <a:p>
            <a:pPr algn="just"/>
            <a:endParaRPr lang="en-US" altLang="zh-CN" sz="2000" kern="100" dirty="0">
              <a:effectLst/>
              <a:ea typeface="等线" panose="02010600030101010101" pitchFamily="2" charset="-122"/>
              <a:cs typeface="Times New Roman" panose="02020603050405020304" pitchFamily="18" charset="0"/>
            </a:endParaRPr>
          </a:p>
          <a:p>
            <a:pPr algn="just"/>
            <a:r>
              <a:rPr lang="en-US" altLang="zh-CN" sz="2000" kern="100" dirty="0">
                <a:ea typeface="等线" panose="02010600030101010101" pitchFamily="2" charset="-122"/>
                <a:cs typeface="Times New Roman" panose="02020603050405020304" pitchFamily="18" charset="0"/>
              </a:rPr>
              <a:t>A monster in men’s eyes</a:t>
            </a:r>
            <a:endParaRPr lang="en-US" altLang="zh-CN" sz="2000" kern="1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875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EB62C485-C3F6-4E3E-B60F-42160F7F2910}"/>
              </a:ext>
            </a:extLst>
          </p:cNvPr>
          <p:cNvSpPr/>
          <p:nvPr/>
        </p:nvSpPr>
        <p:spPr>
          <a:xfrm>
            <a:off x="444630" y="301662"/>
            <a:ext cx="11302739" cy="1989054"/>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9" name="文本框 8">
            <a:extLst>
              <a:ext uri="{FF2B5EF4-FFF2-40B4-BE49-F238E27FC236}">
                <a16:creationId xmlns:a16="http://schemas.microsoft.com/office/drawing/2014/main" id="{C5479135-75F2-4901-9CE7-87A26FF289D2}"/>
              </a:ext>
            </a:extLst>
          </p:cNvPr>
          <p:cNvSpPr txBox="1"/>
          <p:nvPr/>
        </p:nvSpPr>
        <p:spPr>
          <a:xfrm>
            <a:off x="0" y="301662"/>
            <a:ext cx="930613" cy="2646878"/>
          </a:xfrm>
          <a:prstGeom prst="rect">
            <a:avLst/>
          </a:prstGeom>
          <a:noFill/>
        </p:spPr>
        <p:txBody>
          <a:bodyPr wrap="square" rtlCol="0">
            <a:spAutoFit/>
          </a:bodyPr>
          <a:lstStyle/>
          <a:p>
            <a:r>
              <a:rPr lang="en-US" altLang="zh-CN" sz="16600" b="1" dirty="0">
                <a:solidFill>
                  <a:schemeClr val="bg1"/>
                </a:solidFill>
              </a:rPr>
              <a:t>3</a:t>
            </a:r>
            <a:endParaRPr lang="fr-FR" sz="16600" b="1" dirty="0">
              <a:solidFill>
                <a:schemeClr val="bg1"/>
              </a:solidFill>
            </a:endParaRPr>
          </a:p>
        </p:txBody>
      </p:sp>
      <p:sp>
        <p:nvSpPr>
          <p:cNvPr id="10" name="标题 1">
            <a:extLst>
              <a:ext uri="{FF2B5EF4-FFF2-40B4-BE49-F238E27FC236}">
                <a16:creationId xmlns:a16="http://schemas.microsoft.com/office/drawing/2014/main" id="{4D914DB0-1C41-437F-8959-AB97A832E895}"/>
              </a:ext>
            </a:extLst>
          </p:cNvPr>
          <p:cNvSpPr txBox="1">
            <a:spLocks/>
          </p:cNvSpPr>
          <p:nvPr/>
        </p:nvSpPr>
        <p:spPr>
          <a:xfrm>
            <a:off x="1375243" y="1540258"/>
            <a:ext cx="3703734"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solidFill>
                  <a:schemeClr val="tx1">
                    <a:lumMod val="95000"/>
                    <a:lumOff val="5000"/>
                  </a:schemeClr>
                </a:solidFill>
                <a:latin typeface="+mn-lt"/>
              </a:rPr>
              <a:t>Alikeness</a:t>
            </a:r>
          </a:p>
        </p:txBody>
      </p:sp>
      <p:sp>
        <p:nvSpPr>
          <p:cNvPr id="6" name="标题 1">
            <a:extLst>
              <a:ext uri="{FF2B5EF4-FFF2-40B4-BE49-F238E27FC236}">
                <a16:creationId xmlns:a16="http://schemas.microsoft.com/office/drawing/2014/main" id="{A28C176E-6385-4253-B421-76FE6ADE5B30}"/>
              </a:ext>
            </a:extLst>
          </p:cNvPr>
          <p:cNvSpPr txBox="1">
            <a:spLocks/>
          </p:cNvSpPr>
          <p:nvPr/>
        </p:nvSpPr>
        <p:spPr>
          <a:xfrm>
            <a:off x="1443337" y="2596358"/>
            <a:ext cx="9033353" cy="32108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solidFill>
                  <a:schemeClr val="tx1">
                    <a:lumMod val="95000"/>
                    <a:lumOff val="5000"/>
                  </a:schemeClr>
                </a:solidFill>
                <a:latin typeface="+mn-lt"/>
              </a:rPr>
              <a:t>Appearances: </a:t>
            </a:r>
          </a:p>
          <a:p>
            <a:r>
              <a:rPr lang="fr-FR" sz="2800" dirty="0">
                <a:solidFill>
                  <a:schemeClr val="tx1">
                    <a:lumMod val="95000"/>
                    <a:lumOff val="5000"/>
                  </a:schemeClr>
                </a:solidFill>
                <a:latin typeface="+mn-lt"/>
              </a:rPr>
              <a:t>discribed(observed and judged) again and agian</a:t>
            </a:r>
          </a:p>
          <a:p>
            <a:endParaRPr lang="fr-FR" sz="2800" dirty="0">
              <a:solidFill>
                <a:schemeClr val="tx1">
                  <a:lumMod val="95000"/>
                  <a:lumOff val="5000"/>
                </a:schemeClr>
              </a:solidFill>
              <a:latin typeface="+mn-lt"/>
            </a:endParaRPr>
          </a:p>
          <a:p>
            <a:r>
              <a:rPr lang="fr-FR" sz="2800" b="1" dirty="0">
                <a:solidFill>
                  <a:schemeClr val="tx1">
                    <a:lumMod val="95000"/>
                    <a:lumOff val="5000"/>
                  </a:schemeClr>
                </a:solidFill>
                <a:latin typeface="+mn-lt"/>
              </a:rPr>
              <a:t>Love: </a:t>
            </a:r>
          </a:p>
          <a:p>
            <a:r>
              <a:rPr lang="en-US" sz="2800" dirty="0">
                <a:solidFill>
                  <a:schemeClr val="tx1">
                    <a:lumMod val="95000"/>
                    <a:lumOff val="5000"/>
                  </a:schemeClr>
                </a:solidFill>
                <a:latin typeface="+mn-lt"/>
              </a:rPr>
              <a:t>compulsory choice instead of a voluntary one</a:t>
            </a:r>
            <a:r>
              <a:rPr lang="en-US" altLang="zh-CN" sz="2800" dirty="0">
                <a:solidFill>
                  <a:schemeClr val="tx1">
                    <a:lumMod val="95000"/>
                    <a:lumOff val="5000"/>
                  </a:schemeClr>
                </a:solidFill>
                <a:latin typeface="+mn-lt"/>
              </a:rPr>
              <a:t>s</a:t>
            </a:r>
            <a:endParaRPr lang="en-US" sz="2800" dirty="0">
              <a:solidFill>
                <a:schemeClr val="tx1">
                  <a:lumMod val="95000"/>
                  <a:lumOff val="5000"/>
                </a:schemeClr>
              </a:solidFill>
              <a:latin typeface="+mn-lt"/>
            </a:endParaRPr>
          </a:p>
          <a:p>
            <a:endParaRPr lang="en-US" sz="2800" dirty="0">
              <a:solidFill>
                <a:schemeClr val="tx1">
                  <a:lumMod val="95000"/>
                  <a:lumOff val="5000"/>
                </a:schemeClr>
              </a:solidFill>
              <a:latin typeface="+mn-lt"/>
            </a:endParaRPr>
          </a:p>
          <a:p>
            <a:r>
              <a:rPr lang="en-US" sz="2800" b="1" dirty="0">
                <a:solidFill>
                  <a:schemeClr val="tx1">
                    <a:lumMod val="95000"/>
                    <a:lumOff val="5000"/>
                  </a:schemeClr>
                </a:solidFill>
                <a:latin typeface="+mn-lt"/>
              </a:rPr>
              <a:t>Ending: </a:t>
            </a:r>
          </a:p>
          <a:p>
            <a:r>
              <a:rPr lang="en-US" sz="2800" dirty="0">
                <a:solidFill>
                  <a:schemeClr val="tx1">
                    <a:lumMod val="95000"/>
                    <a:lumOff val="5000"/>
                  </a:schemeClr>
                </a:solidFill>
                <a:latin typeface="+mn-lt"/>
              </a:rPr>
              <a:t>miserable</a:t>
            </a:r>
            <a:endParaRPr lang="fr-FR" sz="2800" dirty="0">
              <a:solidFill>
                <a:schemeClr val="tx1">
                  <a:lumMod val="95000"/>
                  <a:lumOff val="5000"/>
                </a:schemeClr>
              </a:solidFill>
              <a:latin typeface="+mn-lt"/>
            </a:endParaRPr>
          </a:p>
        </p:txBody>
      </p:sp>
    </p:spTree>
    <p:extLst>
      <p:ext uri="{BB962C8B-B14F-4D97-AF65-F5344CB8AC3E}">
        <p14:creationId xmlns:p14="http://schemas.microsoft.com/office/powerpoint/2010/main" val="3604126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EB62C485-C3F6-4E3E-B60F-42160F7F2910}"/>
              </a:ext>
            </a:extLst>
          </p:cNvPr>
          <p:cNvSpPr/>
          <p:nvPr/>
        </p:nvSpPr>
        <p:spPr>
          <a:xfrm>
            <a:off x="444630" y="301662"/>
            <a:ext cx="11302739" cy="1989054"/>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9" name="文本框 8">
            <a:extLst>
              <a:ext uri="{FF2B5EF4-FFF2-40B4-BE49-F238E27FC236}">
                <a16:creationId xmlns:a16="http://schemas.microsoft.com/office/drawing/2014/main" id="{C5479135-75F2-4901-9CE7-87A26FF289D2}"/>
              </a:ext>
            </a:extLst>
          </p:cNvPr>
          <p:cNvSpPr txBox="1"/>
          <p:nvPr/>
        </p:nvSpPr>
        <p:spPr>
          <a:xfrm>
            <a:off x="0" y="301662"/>
            <a:ext cx="930613" cy="2646878"/>
          </a:xfrm>
          <a:prstGeom prst="rect">
            <a:avLst/>
          </a:prstGeom>
          <a:noFill/>
        </p:spPr>
        <p:txBody>
          <a:bodyPr wrap="square" rtlCol="0">
            <a:spAutoFit/>
          </a:bodyPr>
          <a:lstStyle/>
          <a:p>
            <a:r>
              <a:rPr lang="en-US" altLang="zh-CN" sz="16600" b="1" dirty="0">
                <a:solidFill>
                  <a:schemeClr val="bg1"/>
                </a:solidFill>
              </a:rPr>
              <a:t>3</a:t>
            </a:r>
            <a:endParaRPr lang="fr-FR" sz="16600" b="1" dirty="0">
              <a:solidFill>
                <a:schemeClr val="bg1"/>
              </a:solidFill>
            </a:endParaRPr>
          </a:p>
        </p:txBody>
      </p:sp>
      <p:sp>
        <p:nvSpPr>
          <p:cNvPr id="10" name="标题 1">
            <a:extLst>
              <a:ext uri="{FF2B5EF4-FFF2-40B4-BE49-F238E27FC236}">
                <a16:creationId xmlns:a16="http://schemas.microsoft.com/office/drawing/2014/main" id="{4D914DB0-1C41-437F-8959-AB97A832E895}"/>
              </a:ext>
            </a:extLst>
          </p:cNvPr>
          <p:cNvSpPr txBox="1">
            <a:spLocks/>
          </p:cNvSpPr>
          <p:nvPr/>
        </p:nvSpPr>
        <p:spPr>
          <a:xfrm>
            <a:off x="1375243" y="1540258"/>
            <a:ext cx="3703734"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solidFill>
                  <a:schemeClr val="tx1">
                    <a:lumMod val="95000"/>
                    <a:lumOff val="5000"/>
                  </a:schemeClr>
                </a:solidFill>
                <a:latin typeface="+mn-lt"/>
              </a:rPr>
              <a:t>Alikeness</a:t>
            </a:r>
          </a:p>
        </p:txBody>
      </p:sp>
      <p:sp>
        <p:nvSpPr>
          <p:cNvPr id="12" name="标题 1">
            <a:extLst>
              <a:ext uri="{FF2B5EF4-FFF2-40B4-BE49-F238E27FC236}">
                <a16:creationId xmlns:a16="http://schemas.microsoft.com/office/drawing/2014/main" id="{9B3524D1-B5EE-49DF-B020-D91B6D1F73E1}"/>
              </a:ext>
            </a:extLst>
          </p:cNvPr>
          <p:cNvSpPr txBox="1">
            <a:spLocks/>
          </p:cNvSpPr>
          <p:nvPr/>
        </p:nvSpPr>
        <p:spPr>
          <a:xfrm>
            <a:off x="1375242" y="3529312"/>
            <a:ext cx="10169058"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solidFill>
                  <a:schemeClr val="tx1">
                    <a:lumMod val="95000"/>
                    <a:lumOff val="5000"/>
                  </a:schemeClr>
                </a:solidFill>
                <a:latin typeface="+mn-lt"/>
              </a:rPr>
              <a:t>Victims to the patriarchal society</a:t>
            </a:r>
          </a:p>
        </p:txBody>
      </p:sp>
    </p:spTree>
    <p:extLst>
      <p:ext uri="{BB962C8B-B14F-4D97-AF65-F5344CB8AC3E}">
        <p14:creationId xmlns:p14="http://schemas.microsoft.com/office/powerpoint/2010/main" val="13324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18D81-E62E-426A-A394-0A3EBBC3AEF1}"/>
              </a:ext>
            </a:extLst>
          </p:cNvPr>
          <p:cNvSpPr>
            <a:spLocks noGrp="1"/>
          </p:cNvSpPr>
          <p:nvPr>
            <p:ph type="title"/>
          </p:nvPr>
        </p:nvSpPr>
        <p:spPr/>
        <p:txBody>
          <a:bodyPr/>
          <a:lstStyle/>
          <a:p>
            <a:r>
              <a:rPr lang="fr-FR" b="1" dirty="0">
                <a:latin typeface="+mn-lt"/>
              </a:rPr>
              <a:t>References</a:t>
            </a:r>
          </a:p>
        </p:txBody>
      </p:sp>
      <p:sp>
        <p:nvSpPr>
          <p:cNvPr id="3" name="内容占位符 2">
            <a:extLst>
              <a:ext uri="{FF2B5EF4-FFF2-40B4-BE49-F238E27FC236}">
                <a16:creationId xmlns:a16="http://schemas.microsoft.com/office/drawing/2014/main" id="{DCE8567A-E985-48F7-87B5-F8F8E2682146}"/>
              </a:ext>
            </a:extLst>
          </p:cNvPr>
          <p:cNvSpPr>
            <a:spLocks noGrp="1"/>
          </p:cNvSpPr>
          <p:nvPr>
            <p:ph idx="1"/>
          </p:nvPr>
        </p:nvSpPr>
        <p:spPr>
          <a:xfrm>
            <a:off x="838200" y="2315819"/>
            <a:ext cx="10515600" cy="2652107"/>
          </a:xfrm>
        </p:spPr>
        <p:txBody>
          <a:bodyPr>
            <a:normAutofit/>
          </a:bodyPr>
          <a:lstStyle/>
          <a:p>
            <a:pPr marL="0" indent="0">
              <a:buNone/>
            </a:pPr>
            <a:r>
              <a:rPr lang="en-US" altLang="zh-CN" sz="2000" dirty="0">
                <a:solidFill>
                  <a:srgbClr val="333333"/>
                </a:solidFill>
                <a:latin typeface="Microsoft yahei" panose="020B0503020204020204" pitchFamily="34" charset="-122"/>
                <a:ea typeface="Microsoft yahei" panose="020B0503020204020204" pitchFamily="34" charset="-122"/>
              </a:rPr>
              <a:t>[1]Kate Chopin. The</a:t>
            </a:r>
            <a:r>
              <a:rPr lang="zh-CN" altLang="en-US" sz="2000" dirty="0">
                <a:solidFill>
                  <a:srgbClr val="333333"/>
                </a:solidFill>
                <a:latin typeface="Microsoft yahei" panose="020B0503020204020204" pitchFamily="34" charset="-122"/>
                <a:ea typeface="Microsoft yahei" panose="020B0503020204020204" pitchFamily="34" charset="-122"/>
              </a:rPr>
              <a:t> </a:t>
            </a:r>
            <a:r>
              <a:rPr lang="en-US" altLang="zh-CN" sz="2000" dirty="0">
                <a:solidFill>
                  <a:srgbClr val="333333"/>
                </a:solidFill>
                <a:latin typeface="Microsoft yahei" panose="020B0503020204020204" pitchFamily="34" charset="-122"/>
                <a:ea typeface="Microsoft yahei" panose="020B0503020204020204" pitchFamily="34" charset="-122"/>
              </a:rPr>
              <a:t>Awakening. 2008</a:t>
            </a:r>
            <a:endParaRPr lang="en-US" altLang="zh-CN" sz="2000" b="0" i="0" dirty="0">
              <a:solidFill>
                <a:srgbClr val="333333"/>
              </a:solidFill>
              <a:effectLst/>
              <a:latin typeface="Microsoft yahei" panose="020B0503020204020204" pitchFamily="34" charset="-122"/>
              <a:ea typeface="Microsoft yahei" panose="020B0503020204020204" pitchFamily="34" charset="-122"/>
            </a:endParaRPr>
          </a:p>
          <a:p>
            <a:pPr marL="0" indent="0">
              <a:buNone/>
            </a:pPr>
            <a:r>
              <a:rPr lang="en-US" altLang="zh-CN" sz="2000" b="0" i="0" dirty="0">
                <a:solidFill>
                  <a:srgbClr val="333333"/>
                </a:solidFill>
                <a:effectLst/>
                <a:latin typeface="Microsoft yahei" panose="020B0503020204020204" pitchFamily="34" charset="-122"/>
                <a:ea typeface="Microsoft yahei" panose="020B0503020204020204" pitchFamily="34" charset="-122"/>
              </a:rPr>
              <a:t>[2]</a:t>
            </a:r>
            <a:r>
              <a:rPr lang="zh-CN" altLang="en-US" sz="2000" b="0" i="0" dirty="0">
                <a:solidFill>
                  <a:srgbClr val="333333"/>
                </a:solidFill>
                <a:effectLst/>
                <a:latin typeface="Microsoft yahei" panose="020B0503020204020204" pitchFamily="34" charset="-122"/>
                <a:ea typeface="Microsoft yahei" panose="020B0503020204020204" pitchFamily="34" charset="-122"/>
              </a:rPr>
              <a:t>张婷</a:t>
            </a:r>
            <a:r>
              <a:rPr lang="en-US" altLang="zh-CN" sz="2000" b="0" i="0" dirty="0">
                <a:solidFill>
                  <a:srgbClr val="333333"/>
                </a:solidFill>
                <a:effectLst/>
                <a:latin typeface="Microsoft yahei" panose="020B0503020204020204" pitchFamily="34" charset="-122"/>
                <a:ea typeface="Microsoft yahei" panose="020B0503020204020204" pitchFamily="34" charset="-122"/>
              </a:rPr>
              <a:t>. </a:t>
            </a:r>
            <a:r>
              <a:rPr lang="zh-CN" altLang="en-US" sz="2000" b="0" i="0" dirty="0">
                <a:solidFill>
                  <a:srgbClr val="333333"/>
                </a:solidFill>
                <a:effectLst/>
                <a:latin typeface="Microsoft yahei" panose="020B0503020204020204" pitchFamily="34" charset="-122"/>
                <a:ea typeface="Microsoft yahei" panose="020B0503020204020204" pitchFamily="34" charset="-122"/>
              </a:rPr>
              <a:t>父权制下的挣扎</a:t>
            </a:r>
            <a:r>
              <a:rPr lang="en-US" altLang="zh-CN" sz="2000" b="0" i="0" dirty="0">
                <a:solidFill>
                  <a:srgbClr val="333333"/>
                </a:solidFill>
                <a:effectLst/>
                <a:latin typeface="Microsoft yahei" panose="020B0503020204020204" pitchFamily="34" charset="-122"/>
                <a:ea typeface="Microsoft yahei" panose="020B0503020204020204" pitchFamily="34" charset="-122"/>
              </a:rPr>
              <a:t>——</a:t>
            </a:r>
            <a:r>
              <a:rPr lang="zh-CN" altLang="en-US" sz="2000" b="0" i="0" dirty="0">
                <a:solidFill>
                  <a:srgbClr val="333333"/>
                </a:solidFill>
                <a:effectLst/>
                <a:latin typeface="Microsoft yahei" panose="020B0503020204020204" pitchFamily="34" charset="-122"/>
                <a:ea typeface="Microsoft yahei" panose="020B0503020204020204" pitchFamily="34" charset="-122"/>
              </a:rPr>
              <a:t>从</a:t>
            </a:r>
            <a:r>
              <a:rPr lang="en-US" altLang="zh-CN" sz="2000" b="0" i="0" dirty="0">
                <a:solidFill>
                  <a:srgbClr val="333333"/>
                </a:solidFill>
                <a:effectLst/>
                <a:latin typeface="Microsoft yahei" panose="020B0503020204020204" pitchFamily="34" charset="-122"/>
                <a:ea typeface="Microsoft yahei" panose="020B0503020204020204" pitchFamily="34" charset="-122"/>
              </a:rPr>
              <a:t>《</a:t>
            </a:r>
            <a:r>
              <a:rPr lang="zh-CN" altLang="en-US" sz="2000" b="0" i="0" dirty="0">
                <a:solidFill>
                  <a:srgbClr val="333333"/>
                </a:solidFill>
                <a:effectLst/>
                <a:latin typeface="Microsoft yahei" panose="020B0503020204020204" pitchFamily="34" charset="-122"/>
                <a:ea typeface="Microsoft yahei" panose="020B0503020204020204" pitchFamily="34" charset="-122"/>
              </a:rPr>
              <a:t>觉醒</a:t>
            </a:r>
            <a:r>
              <a:rPr lang="en-US" altLang="zh-CN" sz="2000" b="0" i="0" dirty="0">
                <a:solidFill>
                  <a:srgbClr val="333333"/>
                </a:solidFill>
                <a:effectLst/>
                <a:latin typeface="Microsoft yahei" panose="020B0503020204020204" pitchFamily="34" charset="-122"/>
                <a:ea typeface="Microsoft yahei" panose="020B0503020204020204" pitchFamily="34" charset="-122"/>
              </a:rPr>
              <a:t>》</a:t>
            </a:r>
            <a:r>
              <a:rPr lang="zh-CN" altLang="en-US" sz="2000" b="0" i="0" dirty="0">
                <a:solidFill>
                  <a:srgbClr val="333333"/>
                </a:solidFill>
                <a:effectLst/>
                <a:latin typeface="Microsoft yahei" panose="020B0503020204020204" pitchFamily="34" charset="-122"/>
                <a:ea typeface="Microsoft yahei" panose="020B0503020204020204" pitchFamily="34" charset="-122"/>
              </a:rPr>
              <a:t>中人物形象分析凯特</a:t>
            </a:r>
            <a:r>
              <a:rPr lang="en-US" altLang="zh-CN" sz="2000" b="0" i="0" dirty="0">
                <a:solidFill>
                  <a:srgbClr val="333333"/>
                </a:solidFill>
                <a:effectLst/>
                <a:latin typeface="Microsoft yahei" panose="020B0503020204020204" pitchFamily="34" charset="-122"/>
                <a:ea typeface="Microsoft yahei" panose="020B0503020204020204" pitchFamily="34" charset="-122"/>
              </a:rPr>
              <a:t>·</a:t>
            </a:r>
            <a:r>
              <a:rPr lang="zh-CN" altLang="en-US" sz="2000" b="0" i="0" dirty="0">
                <a:solidFill>
                  <a:srgbClr val="333333"/>
                </a:solidFill>
                <a:effectLst/>
                <a:latin typeface="Microsoft yahei" panose="020B0503020204020204" pitchFamily="34" charset="-122"/>
                <a:ea typeface="Microsoft yahei" panose="020B0503020204020204" pitchFamily="34" charset="-122"/>
              </a:rPr>
              <a:t>肖邦的女性观 </a:t>
            </a:r>
            <a:r>
              <a:rPr lang="en-US" altLang="zh-CN" sz="2000" b="0" i="0" dirty="0">
                <a:solidFill>
                  <a:srgbClr val="333333"/>
                </a:solidFill>
                <a:effectLst/>
                <a:latin typeface="Microsoft yahei" panose="020B0503020204020204" pitchFamily="34" charset="-122"/>
                <a:ea typeface="Microsoft yahei" panose="020B0503020204020204" pitchFamily="34" charset="-122"/>
              </a:rPr>
              <a:t>[D].</a:t>
            </a:r>
            <a:r>
              <a:rPr lang="zh-CN" altLang="en-US" sz="2000" b="0" i="0" dirty="0">
                <a:solidFill>
                  <a:srgbClr val="333333"/>
                </a:solidFill>
                <a:effectLst/>
                <a:latin typeface="Microsoft yahei" panose="020B0503020204020204" pitchFamily="34" charset="-122"/>
                <a:ea typeface="Microsoft yahei" panose="020B0503020204020204" pitchFamily="34" charset="-122"/>
              </a:rPr>
              <a:t>内蒙古大学</a:t>
            </a:r>
            <a:r>
              <a:rPr lang="en-US" altLang="zh-CN" sz="2000" b="0" i="0" dirty="0">
                <a:solidFill>
                  <a:srgbClr val="333333"/>
                </a:solidFill>
                <a:effectLst/>
                <a:latin typeface="Microsoft yahei" panose="020B0503020204020204" pitchFamily="34" charset="-122"/>
                <a:ea typeface="Microsoft yahei" panose="020B0503020204020204" pitchFamily="34" charset="-122"/>
              </a:rPr>
              <a:t>,2011.</a:t>
            </a:r>
          </a:p>
          <a:p>
            <a:pPr marL="0" indent="0">
              <a:buNone/>
            </a:pPr>
            <a:r>
              <a:rPr lang="en-US" altLang="zh-CN" sz="2000" b="0" i="0" dirty="0">
                <a:solidFill>
                  <a:srgbClr val="333333"/>
                </a:solidFill>
                <a:effectLst/>
                <a:latin typeface="Microsoft yahei" panose="020B0503020204020204" pitchFamily="34" charset="-122"/>
                <a:ea typeface="Microsoft yahei" panose="020B0503020204020204" pitchFamily="34" charset="-122"/>
              </a:rPr>
              <a:t>[3]</a:t>
            </a:r>
            <a:r>
              <a:rPr lang="zh-CN" altLang="en-US" sz="2000" b="0" i="0" dirty="0">
                <a:solidFill>
                  <a:srgbClr val="333333"/>
                </a:solidFill>
                <a:effectLst/>
                <a:latin typeface="Microsoft yahei" panose="020B0503020204020204" pitchFamily="34" charset="-122"/>
                <a:ea typeface="Microsoft yahei" panose="020B0503020204020204" pitchFamily="34" charset="-122"/>
              </a:rPr>
              <a:t>赵永乐</a:t>
            </a:r>
            <a:r>
              <a:rPr lang="en-US" altLang="zh-CN" sz="2000" b="0" i="0" dirty="0">
                <a:solidFill>
                  <a:srgbClr val="333333"/>
                </a:solidFill>
                <a:effectLst/>
                <a:latin typeface="Microsoft yahei" panose="020B0503020204020204" pitchFamily="34" charset="-122"/>
                <a:ea typeface="Microsoft yahei" panose="020B0503020204020204" pitchFamily="34" charset="-122"/>
              </a:rPr>
              <a:t>. 《</a:t>
            </a:r>
            <a:r>
              <a:rPr lang="zh-CN" altLang="en-US" sz="2000" b="0" i="0" dirty="0">
                <a:solidFill>
                  <a:srgbClr val="333333"/>
                </a:solidFill>
                <a:effectLst/>
                <a:latin typeface="Microsoft yahei" panose="020B0503020204020204" pitchFamily="34" charset="-122"/>
                <a:ea typeface="Microsoft yahei" panose="020B0503020204020204" pitchFamily="34" charset="-122"/>
              </a:rPr>
              <a:t>觉醒</a:t>
            </a:r>
            <a:r>
              <a:rPr lang="en-US" altLang="zh-CN" sz="2000" b="0" i="0" dirty="0">
                <a:solidFill>
                  <a:srgbClr val="333333"/>
                </a:solidFill>
                <a:effectLst/>
                <a:latin typeface="Microsoft yahei" panose="020B0503020204020204" pitchFamily="34" charset="-122"/>
                <a:ea typeface="Microsoft yahei" panose="020B0503020204020204" pitchFamily="34" charset="-122"/>
              </a:rPr>
              <a:t>》</a:t>
            </a:r>
            <a:r>
              <a:rPr lang="zh-CN" altLang="en-US" sz="2000" b="0" i="0" dirty="0">
                <a:solidFill>
                  <a:srgbClr val="333333"/>
                </a:solidFill>
                <a:effectLst/>
                <a:latin typeface="Microsoft yahei" panose="020B0503020204020204" pitchFamily="34" charset="-122"/>
                <a:ea typeface="Microsoft yahei" panose="020B0503020204020204" pitchFamily="34" charset="-122"/>
              </a:rPr>
              <a:t>中女性人物的分析</a:t>
            </a:r>
            <a:r>
              <a:rPr lang="en-US" altLang="zh-CN" sz="2000" b="0" i="0" dirty="0">
                <a:solidFill>
                  <a:srgbClr val="333333"/>
                </a:solidFill>
                <a:effectLst/>
                <a:latin typeface="Microsoft yahei" panose="020B0503020204020204" pitchFamily="34" charset="-122"/>
                <a:ea typeface="Microsoft yahei" panose="020B0503020204020204" pitchFamily="34" charset="-122"/>
              </a:rPr>
              <a:t>[D].</a:t>
            </a:r>
            <a:r>
              <a:rPr lang="zh-CN" altLang="en-US" sz="2000" b="0" i="0" dirty="0">
                <a:solidFill>
                  <a:srgbClr val="333333"/>
                </a:solidFill>
                <a:effectLst/>
                <a:latin typeface="Microsoft yahei" panose="020B0503020204020204" pitchFamily="34" charset="-122"/>
                <a:ea typeface="Microsoft yahei" panose="020B0503020204020204" pitchFamily="34" charset="-122"/>
              </a:rPr>
              <a:t>东北林业大学</a:t>
            </a:r>
            <a:r>
              <a:rPr lang="en-US" altLang="zh-CN" sz="2000" b="0" i="0" dirty="0">
                <a:solidFill>
                  <a:srgbClr val="333333"/>
                </a:solidFill>
                <a:effectLst/>
                <a:latin typeface="Microsoft yahei" panose="020B0503020204020204" pitchFamily="34" charset="-122"/>
                <a:ea typeface="Microsoft yahei" panose="020B0503020204020204" pitchFamily="34" charset="-122"/>
              </a:rPr>
              <a:t>,2010.</a:t>
            </a:r>
          </a:p>
          <a:p>
            <a:pPr marL="0" indent="0">
              <a:buNone/>
            </a:pPr>
            <a:r>
              <a:rPr lang="en-US" altLang="zh-CN" sz="2000" b="0" i="0" dirty="0">
                <a:solidFill>
                  <a:srgbClr val="333333"/>
                </a:solidFill>
                <a:effectLst/>
                <a:latin typeface="Microsoft yahei" panose="020B0503020204020204" pitchFamily="34" charset="-122"/>
                <a:ea typeface="Microsoft yahei" panose="020B0503020204020204" pitchFamily="34" charset="-122"/>
              </a:rPr>
              <a:t>[4]</a:t>
            </a:r>
            <a:r>
              <a:rPr lang="zh-CN" altLang="en-US" sz="2000" b="0" i="0" dirty="0">
                <a:solidFill>
                  <a:srgbClr val="333333"/>
                </a:solidFill>
                <a:effectLst/>
                <a:latin typeface="Microsoft yahei" panose="020B0503020204020204" pitchFamily="34" charset="-122"/>
                <a:ea typeface="Microsoft yahei" panose="020B0503020204020204" pitchFamily="34" charset="-122"/>
              </a:rPr>
              <a:t>余小芳</a:t>
            </a:r>
            <a:r>
              <a:rPr lang="en-US" altLang="zh-CN" sz="2000" b="0" i="0" dirty="0">
                <a:solidFill>
                  <a:srgbClr val="333333"/>
                </a:solidFill>
                <a:effectLst/>
                <a:latin typeface="Microsoft yahei" panose="020B0503020204020204" pitchFamily="34" charset="-122"/>
                <a:ea typeface="Microsoft yahei" panose="020B0503020204020204" pitchFamily="34" charset="-122"/>
              </a:rPr>
              <a:t>.</a:t>
            </a:r>
            <a:r>
              <a:rPr lang="zh-CN" altLang="en-US" sz="2000" dirty="0"/>
              <a:t>声音与权威 </a:t>
            </a:r>
            <a:r>
              <a:rPr lang="en-US" altLang="zh-CN" sz="2000" dirty="0"/>
              <a:t>——</a:t>
            </a:r>
            <a:r>
              <a:rPr lang="zh-CN" altLang="en-US" sz="2000" dirty="0"/>
              <a:t>从女性叙事学视角看</a:t>
            </a:r>
            <a:r>
              <a:rPr lang="en-US" altLang="zh-CN" sz="2000" dirty="0"/>
              <a:t>《</a:t>
            </a:r>
            <a:r>
              <a:rPr lang="zh-CN" altLang="en-US" sz="2000" dirty="0"/>
              <a:t>觉醒</a:t>
            </a:r>
            <a:r>
              <a:rPr lang="en-US" altLang="zh-CN" sz="2000" dirty="0"/>
              <a:t>》</a:t>
            </a:r>
            <a:r>
              <a:rPr lang="zh-CN" altLang="en-US" sz="2000" dirty="0"/>
              <a:t>中的女性角色</a:t>
            </a:r>
            <a:r>
              <a:rPr lang="en-US" altLang="zh-CN" sz="2000" b="0" i="0" dirty="0">
                <a:solidFill>
                  <a:srgbClr val="333333"/>
                </a:solidFill>
                <a:effectLst/>
                <a:latin typeface="Microsoft yahei" panose="020B0503020204020204" pitchFamily="34" charset="-122"/>
                <a:ea typeface="Microsoft yahei" panose="020B0503020204020204" pitchFamily="34" charset="-122"/>
              </a:rPr>
              <a:t>[D].</a:t>
            </a:r>
            <a:r>
              <a:rPr lang="zh-CN" altLang="en-US" sz="2000" b="0" i="0" dirty="0">
                <a:solidFill>
                  <a:srgbClr val="333333"/>
                </a:solidFill>
                <a:effectLst/>
                <a:latin typeface="Microsoft yahei" panose="020B0503020204020204" pitchFamily="34" charset="-122"/>
                <a:ea typeface="Microsoft yahei" panose="020B0503020204020204" pitchFamily="34" charset="-122"/>
              </a:rPr>
              <a:t>华中师范大学</a:t>
            </a:r>
            <a:r>
              <a:rPr lang="en-US" altLang="zh-CN" sz="2000" b="0" i="0" dirty="0">
                <a:solidFill>
                  <a:srgbClr val="333333"/>
                </a:solidFill>
                <a:effectLst/>
                <a:latin typeface="Microsoft yahei" panose="020B0503020204020204" pitchFamily="34" charset="-122"/>
                <a:ea typeface="Microsoft yahei" panose="020B0503020204020204" pitchFamily="34" charset="-122"/>
              </a:rPr>
              <a:t>,2014.</a:t>
            </a:r>
          </a:p>
          <a:p>
            <a:pPr marL="0" indent="0">
              <a:buNone/>
            </a:pPr>
            <a:r>
              <a:rPr lang="en-US" altLang="zh-CN" sz="2000" b="0" i="0" dirty="0">
                <a:solidFill>
                  <a:srgbClr val="333333"/>
                </a:solidFill>
                <a:effectLst/>
                <a:latin typeface="Microsoft yahei" panose="020B0503020204020204" pitchFamily="34" charset="-122"/>
                <a:ea typeface="Microsoft yahei" panose="020B0503020204020204" pitchFamily="34" charset="-122"/>
              </a:rPr>
              <a:t>[5]</a:t>
            </a:r>
            <a:r>
              <a:rPr lang="zh-CN" altLang="en-US" sz="2000" b="0" i="0" dirty="0">
                <a:solidFill>
                  <a:srgbClr val="333333"/>
                </a:solidFill>
                <a:effectLst/>
                <a:latin typeface="Microsoft yahei" panose="020B0503020204020204" pitchFamily="34" charset="-122"/>
                <a:ea typeface="Microsoft yahei" panose="020B0503020204020204" pitchFamily="34" charset="-122"/>
              </a:rPr>
              <a:t>蔡秋晶</a:t>
            </a:r>
            <a:r>
              <a:rPr lang="en-US" altLang="zh-CN" sz="2000" b="0" i="0" dirty="0">
                <a:solidFill>
                  <a:srgbClr val="333333"/>
                </a:solidFill>
                <a:effectLst/>
                <a:latin typeface="Microsoft yahei" panose="020B0503020204020204" pitchFamily="34" charset="-122"/>
                <a:ea typeface="Microsoft yahei" panose="020B0503020204020204" pitchFamily="34" charset="-122"/>
              </a:rPr>
              <a:t>. </a:t>
            </a:r>
            <a:r>
              <a:rPr lang="zh-CN" altLang="en-US" sz="2000" b="0" i="0" dirty="0">
                <a:solidFill>
                  <a:srgbClr val="333333"/>
                </a:solidFill>
                <a:effectLst/>
                <a:latin typeface="Microsoft yahei" panose="020B0503020204020204" pitchFamily="34" charset="-122"/>
                <a:ea typeface="Microsoft yahei" panose="020B0503020204020204" pitchFamily="34" charset="-122"/>
              </a:rPr>
              <a:t>觉醒和抉择 </a:t>
            </a:r>
            <a:r>
              <a:rPr lang="en-US" altLang="zh-CN" sz="2000" b="0" i="0" dirty="0">
                <a:solidFill>
                  <a:srgbClr val="333333"/>
                </a:solidFill>
                <a:effectLst/>
                <a:latin typeface="Microsoft yahei" panose="020B0503020204020204" pitchFamily="34" charset="-122"/>
                <a:ea typeface="Microsoft yahei" panose="020B0503020204020204" pitchFamily="34" charset="-122"/>
              </a:rPr>
              <a:t>——《</a:t>
            </a:r>
            <a:r>
              <a:rPr lang="zh-CN" altLang="en-US" sz="2000" b="0" i="0" dirty="0">
                <a:solidFill>
                  <a:srgbClr val="333333"/>
                </a:solidFill>
                <a:effectLst/>
                <a:latin typeface="Microsoft yahei" panose="020B0503020204020204" pitchFamily="34" charset="-122"/>
                <a:ea typeface="Microsoft yahei" panose="020B0503020204020204" pitchFamily="34" charset="-122"/>
              </a:rPr>
              <a:t>觉醒</a:t>
            </a:r>
            <a:r>
              <a:rPr lang="en-US" altLang="zh-CN" sz="2000" b="0" i="0" dirty="0">
                <a:solidFill>
                  <a:srgbClr val="333333"/>
                </a:solidFill>
                <a:effectLst/>
                <a:latin typeface="Microsoft yahei" panose="020B0503020204020204" pitchFamily="34" charset="-122"/>
                <a:ea typeface="Microsoft yahei" panose="020B0503020204020204" pitchFamily="34" charset="-122"/>
              </a:rPr>
              <a:t>》</a:t>
            </a:r>
            <a:r>
              <a:rPr lang="zh-CN" altLang="en-US" sz="2000" b="0" i="0" dirty="0">
                <a:solidFill>
                  <a:srgbClr val="333333"/>
                </a:solidFill>
                <a:effectLst/>
                <a:latin typeface="Microsoft yahei" panose="020B0503020204020204" pitchFamily="34" charset="-122"/>
                <a:ea typeface="Microsoft yahei" panose="020B0503020204020204" pitchFamily="34" charset="-122"/>
              </a:rPr>
              <a:t>中三位女性人物比较研究</a:t>
            </a:r>
            <a:r>
              <a:rPr lang="en-US" altLang="zh-CN" sz="2000" b="0" i="0" dirty="0">
                <a:solidFill>
                  <a:srgbClr val="333333"/>
                </a:solidFill>
                <a:effectLst/>
                <a:latin typeface="Microsoft yahei" panose="020B0503020204020204" pitchFamily="34" charset="-122"/>
                <a:ea typeface="Microsoft yahei" panose="020B0503020204020204" pitchFamily="34" charset="-122"/>
              </a:rPr>
              <a:t>[D].</a:t>
            </a:r>
            <a:r>
              <a:rPr lang="zh-CN" altLang="en-US" sz="2000" b="0" i="0" dirty="0">
                <a:solidFill>
                  <a:srgbClr val="333333"/>
                </a:solidFill>
                <a:effectLst/>
                <a:latin typeface="Microsoft yahei" panose="020B0503020204020204" pitchFamily="34" charset="-122"/>
                <a:ea typeface="Microsoft yahei" panose="020B0503020204020204" pitchFamily="34" charset="-122"/>
              </a:rPr>
              <a:t>武汉轻工大学</a:t>
            </a:r>
            <a:r>
              <a:rPr lang="en-US" altLang="zh-CN" sz="2000" b="0" i="0" dirty="0">
                <a:solidFill>
                  <a:srgbClr val="333333"/>
                </a:solidFill>
                <a:effectLst/>
                <a:latin typeface="Microsoft yahei" panose="020B0503020204020204" pitchFamily="34" charset="-122"/>
                <a:ea typeface="Microsoft yahei" panose="020B0503020204020204" pitchFamily="34" charset="-122"/>
              </a:rPr>
              <a:t>,2016.</a:t>
            </a:r>
          </a:p>
        </p:txBody>
      </p:sp>
    </p:spTree>
    <p:extLst>
      <p:ext uri="{BB962C8B-B14F-4D97-AF65-F5344CB8AC3E}">
        <p14:creationId xmlns:p14="http://schemas.microsoft.com/office/powerpoint/2010/main" val="66886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FAB2E2E-C13A-4593-A05A-E62350F558A6}"/>
              </a:ext>
            </a:extLst>
          </p:cNvPr>
          <p:cNvSpPr/>
          <p:nvPr/>
        </p:nvSpPr>
        <p:spPr>
          <a:xfrm>
            <a:off x="463484" y="386499"/>
            <a:ext cx="11302739" cy="1989054"/>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5" name="矩形 4">
            <a:extLst>
              <a:ext uri="{FF2B5EF4-FFF2-40B4-BE49-F238E27FC236}">
                <a16:creationId xmlns:a16="http://schemas.microsoft.com/office/drawing/2014/main" id="{F17401C4-9060-45BF-8FE6-02EB4FBA2A68}"/>
              </a:ext>
            </a:extLst>
          </p:cNvPr>
          <p:cNvSpPr/>
          <p:nvPr/>
        </p:nvSpPr>
        <p:spPr>
          <a:xfrm>
            <a:off x="463484" y="2465111"/>
            <a:ext cx="11302739" cy="1989054"/>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6" name="矩形 5">
            <a:extLst>
              <a:ext uri="{FF2B5EF4-FFF2-40B4-BE49-F238E27FC236}">
                <a16:creationId xmlns:a16="http://schemas.microsoft.com/office/drawing/2014/main" id="{73330CA0-68E3-47BB-9A7F-CBA12628EC9B}"/>
              </a:ext>
            </a:extLst>
          </p:cNvPr>
          <p:cNvSpPr/>
          <p:nvPr/>
        </p:nvSpPr>
        <p:spPr>
          <a:xfrm>
            <a:off x="463484" y="4543723"/>
            <a:ext cx="11302739" cy="1989054"/>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7" name="标题 1">
            <a:extLst>
              <a:ext uri="{FF2B5EF4-FFF2-40B4-BE49-F238E27FC236}">
                <a16:creationId xmlns:a16="http://schemas.microsoft.com/office/drawing/2014/main" id="{3B98B996-A19C-459B-8F80-43642DE4C067}"/>
              </a:ext>
            </a:extLst>
          </p:cNvPr>
          <p:cNvSpPr txBox="1">
            <a:spLocks/>
          </p:cNvSpPr>
          <p:nvPr/>
        </p:nvSpPr>
        <p:spPr>
          <a:xfrm>
            <a:off x="1311326" y="1616241"/>
            <a:ext cx="7374903"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solidFill>
                  <a:schemeClr val="tx1">
                    <a:lumMod val="95000"/>
                    <a:lumOff val="5000"/>
                  </a:schemeClr>
                </a:solidFill>
                <a:latin typeface="+mn-lt"/>
              </a:rPr>
              <a:t>Introduction to</a:t>
            </a:r>
            <a:r>
              <a:rPr lang="zh-CN" altLang="en-US" b="1" dirty="0">
                <a:solidFill>
                  <a:schemeClr val="tx1">
                    <a:lumMod val="95000"/>
                    <a:lumOff val="5000"/>
                  </a:schemeClr>
                </a:solidFill>
                <a:latin typeface="+mn-lt"/>
              </a:rPr>
              <a:t> </a:t>
            </a:r>
            <a:r>
              <a:rPr lang="en-US" altLang="zh-CN" b="1" dirty="0">
                <a:solidFill>
                  <a:schemeClr val="tx1">
                    <a:lumMod val="95000"/>
                    <a:lumOff val="5000"/>
                  </a:schemeClr>
                </a:solidFill>
                <a:latin typeface="+mn-lt"/>
              </a:rPr>
              <a:t>the</a:t>
            </a:r>
            <a:r>
              <a:rPr lang="zh-CN" altLang="en-US" b="1" dirty="0">
                <a:solidFill>
                  <a:schemeClr val="tx1">
                    <a:lumMod val="95000"/>
                    <a:lumOff val="5000"/>
                  </a:schemeClr>
                </a:solidFill>
                <a:latin typeface="+mn-lt"/>
              </a:rPr>
              <a:t> </a:t>
            </a:r>
            <a:r>
              <a:rPr lang="en-US" altLang="zh-CN" b="1" dirty="0">
                <a:solidFill>
                  <a:schemeClr val="tx1">
                    <a:lumMod val="95000"/>
                    <a:lumOff val="5000"/>
                  </a:schemeClr>
                </a:solidFill>
                <a:latin typeface="+mn-lt"/>
              </a:rPr>
              <a:t>Plot</a:t>
            </a:r>
            <a:endParaRPr lang="fr-FR" b="1" dirty="0">
              <a:solidFill>
                <a:schemeClr val="tx1">
                  <a:lumMod val="95000"/>
                  <a:lumOff val="5000"/>
                </a:schemeClr>
              </a:solidFill>
              <a:latin typeface="+mn-lt"/>
            </a:endParaRPr>
          </a:p>
        </p:txBody>
      </p:sp>
      <p:sp>
        <p:nvSpPr>
          <p:cNvPr id="8" name="文本框 7">
            <a:extLst>
              <a:ext uri="{FF2B5EF4-FFF2-40B4-BE49-F238E27FC236}">
                <a16:creationId xmlns:a16="http://schemas.microsoft.com/office/drawing/2014/main" id="{F40CF337-8FF2-4F5C-AA87-7B8B906FE6D2}"/>
              </a:ext>
            </a:extLst>
          </p:cNvPr>
          <p:cNvSpPr txBox="1"/>
          <p:nvPr/>
        </p:nvSpPr>
        <p:spPr>
          <a:xfrm>
            <a:off x="160259" y="325223"/>
            <a:ext cx="930613" cy="2646878"/>
          </a:xfrm>
          <a:prstGeom prst="rect">
            <a:avLst/>
          </a:prstGeom>
          <a:noFill/>
        </p:spPr>
        <p:txBody>
          <a:bodyPr wrap="square" rtlCol="0">
            <a:spAutoFit/>
          </a:bodyPr>
          <a:lstStyle/>
          <a:p>
            <a:r>
              <a:rPr lang="en-US" altLang="zh-CN" sz="16600" b="1" dirty="0">
                <a:solidFill>
                  <a:schemeClr val="bg1"/>
                </a:solidFill>
              </a:rPr>
              <a:t>1</a:t>
            </a:r>
            <a:endParaRPr lang="fr-FR" sz="16600" b="1" dirty="0">
              <a:solidFill>
                <a:schemeClr val="bg1"/>
              </a:solidFill>
            </a:endParaRPr>
          </a:p>
        </p:txBody>
      </p:sp>
      <p:sp>
        <p:nvSpPr>
          <p:cNvPr id="9" name="文本框 8">
            <a:extLst>
              <a:ext uri="{FF2B5EF4-FFF2-40B4-BE49-F238E27FC236}">
                <a16:creationId xmlns:a16="http://schemas.microsoft.com/office/drawing/2014/main" id="{9C053F00-19E6-4EDF-9644-7B5F62D50719}"/>
              </a:ext>
            </a:extLst>
          </p:cNvPr>
          <p:cNvSpPr txBox="1"/>
          <p:nvPr/>
        </p:nvSpPr>
        <p:spPr>
          <a:xfrm>
            <a:off x="-20926" y="2465111"/>
            <a:ext cx="930613" cy="2646878"/>
          </a:xfrm>
          <a:prstGeom prst="rect">
            <a:avLst/>
          </a:prstGeom>
          <a:noFill/>
        </p:spPr>
        <p:txBody>
          <a:bodyPr wrap="square" rtlCol="0">
            <a:spAutoFit/>
          </a:bodyPr>
          <a:lstStyle/>
          <a:p>
            <a:r>
              <a:rPr lang="en-US" altLang="zh-CN" sz="16600" b="1" dirty="0">
                <a:solidFill>
                  <a:schemeClr val="bg1"/>
                </a:solidFill>
              </a:rPr>
              <a:t>2</a:t>
            </a:r>
            <a:endParaRPr lang="fr-FR" sz="16600" b="1" dirty="0">
              <a:solidFill>
                <a:schemeClr val="bg1"/>
              </a:solidFill>
            </a:endParaRPr>
          </a:p>
        </p:txBody>
      </p:sp>
      <p:sp>
        <p:nvSpPr>
          <p:cNvPr id="10" name="文本框 9">
            <a:extLst>
              <a:ext uri="{FF2B5EF4-FFF2-40B4-BE49-F238E27FC236}">
                <a16:creationId xmlns:a16="http://schemas.microsoft.com/office/drawing/2014/main" id="{E9BD0C55-50B8-49F9-A1FC-6D85019A4000}"/>
              </a:ext>
            </a:extLst>
          </p:cNvPr>
          <p:cNvSpPr txBox="1"/>
          <p:nvPr/>
        </p:nvSpPr>
        <p:spPr>
          <a:xfrm>
            <a:off x="18854" y="4543723"/>
            <a:ext cx="930613" cy="2646878"/>
          </a:xfrm>
          <a:prstGeom prst="rect">
            <a:avLst/>
          </a:prstGeom>
          <a:noFill/>
        </p:spPr>
        <p:txBody>
          <a:bodyPr wrap="square" rtlCol="0">
            <a:spAutoFit/>
          </a:bodyPr>
          <a:lstStyle/>
          <a:p>
            <a:r>
              <a:rPr lang="en-US" altLang="zh-CN" sz="16600" b="1" dirty="0">
                <a:solidFill>
                  <a:schemeClr val="bg1"/>
                </a:solidFill>
              </a:rPr>
              <a:t>3</a:t>
            </a:r>
            <a:endParaRPr lang="fr-FR" sz="16600" b="1" dirty="0">
              <a:solidFill>
                <a:schemeClr val="bg1"/>
              </a:solidFill>
            </a:endParaRPr>
          </a:p>
        </p:txBody>
      </p:sp>
      <p:sp>
        <p:nvSpPr>
          <p:cNvPr id="11" name="标题 1">
            <a:extLst>
              <a:ext uri="{FF2B5EF4-FFF2-40B4-BE49-F238E27FC236}">
                <a16:creationId xmlns:a16="http://schemas.microsoft.com/office/drawing/2014/main" id="{2A92D1ED-D63D-4A9A-86D6-A76AF94C5E8C}"/>
              </a:ext>
            </a:extLst>
          </p:cNvPr>
          <p:cNvSpPr txBox="1">
            <a:spLocks/>
          </p:cNvSpPr>
          <p:nvPr/>
        </p:nvSpPr>
        <p:spPr>
          <a:xfrm>
            <a:off x="1311327" y="3713134"/>
            <a:ext cx="3703734"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solidFill>
                  <a:schemeClr val="tx1">
                    <a:lumMod val="95000"/>
                    <a:lumOff val="5000"/>
                  </a:schemeClr>
                </a:solidFill>
                <a:latin typeface="+mn-lt"/>
              </a:rPr>
              <a:t>Differences</a:t>
            </a:r>
          </a:p>
        </p:txBody>
      </p:sp>
      <p:sp>
        <p:nvSpPr>
          <p:cNvPr id="12" name="标题 1">
            <a:extLst>
              <a:ext uri="{FF2B5EF4-FFF2-40B4-BE49-F238E27FC236}">
                <a16:creationId xmlns:a16="http://schemas.microsoft.com/office/drawing/2014/main" id="{70621BEF-B25A-4711-BB40-A67B4C3B1468}"/>
              </a:ext>
            </a:extLst>
          </p:cNvPr>
          <p:cNvSpPr txBox="1">
            <a:spLocks/>
          </p:cNvSpPr>
          <p:nvPr/>
        </p:nvSpPr>
        <p:spPr>
          <a:xfrm>
            <a:off x="1394097" y="5782319"/>
            <a:ext cx="3703734"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solidFill>
                  <a:schemeClr val="tx1">
                    <a:lumMod val="95000"/>
                    <a:lumOff val="5000"/>
                  </a:schemeClr>
                </a:solidFill>
                <a:latin typeface="+mn-lt"/>
              </a:rPr>
              <a:t>Alikeness</a:t>
            </a:r>
          </a:p>
        </p:txBody>
      </p:sp>
      <p:pic>
        <p:nvPicPr>
          <p:cNvPr id="13" name="图片 12">
            <a:extLst>
              <a:ext uri="{FF2B5EF4-FFF2-40B4-BE49-F238E27FC236}">
                <a16:creationId xmlns:a16="http://schemas.microsoft.com/office/drawing/2014/main" id="{515F7C5F-8F8B-4FFD-9BE2-451CA55FC2F9}"/>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r="64451"/>
          <a:stretch/>
        </p:blipFill>
        <p:spPr>
          <a:xfrm>
            <a:off x="10244289" y="80127"/>
            <a:ext cx="1167018" cy="2295426"/>
          </a:xfrm>
          <a:prstGeom prst="rect">
            <a:avLst/>
          </a:prstGeom>
        </p:spPr>
      </p:pic>
      <p:pic>
        <p:nvPicPr>
          <p:cNvPr id="14" name="图片 13">
            <a:extLst>
              <a:ext uri="{FF2B5EF4-FFF2-40B4-BE49-F238E27FC236}">
                <a16:creationId xmlns:a16="http://schemas.microsoft.com/office/drawing/2014/main" id="{0A0D5808-EE1A-4376-AA61-0D146FA43E5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l="35548" r="28903"/>
          <a:stretch/>
        </p:blipFill>
        <p:spPr>
          <a:xfrm>
            <a:off x="9567322" y="1974916"/>
            <a:ext cx="1260476" cy="2479249"/>
          </a:xfrm>
          <a:prstGeom prst="rect">
            <a:avLst/>
          </a:prstGeom>
        </p:spPr>
      </p:pic>
      <p:pic>
        <p:nvPicPr>
          <p:cNvPr id="15" name="图片 14">
            <a:extLst>
              <a:ext uri="{FF2B5EF4-FFF2-40B4-BE49-F238E27FC236}">
                <a16:creationId xmlns:a16="http://schemas.microsoft.com/office/drawing/2014/main" id="{7A8845EA-89BD-4AA0-8287-5806DD2BA519}"/>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l="69322"/>
          <a:stretch/>
        </p:blipFill>
        <p:spPr>
          <a:xfrm>
            <a:off x="8686229" y="4053528"/>
            <a:ext cx="1087777" cy="2479249"/>
          </a:xfrm>
          <a:prstGeom prst="rect">
            <a:avLst/>
          </a:prstGeom>
        </p:spPr>
      </p:pic>
    </p:spTree>
    <p:extLst>
      <p:ext uri="{BB962C8B-B14F-4D97-AF65-F5344CB8AC3E}">
        <p14:creationId xmlns:p14="http://schemas.microsoft.com/office/powerpoint/2010/main" val="344492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DC47EAF9-F83A-41C2-90FD-0ADCA9FD4AD0}"/>
              </a:ext>
            </a:extLst>
          </p:cNvPr>
          <p:cNvSpPr/>
          <p:nvPr/>
        </p:nvSpPr>
        <p:spPr>
          <a:xfrm>
            <a:off x="463484" y="386499"/>
            <a:ext cx="11302739" cy="1989054"/>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7" name="标题 1">
            <a:extLst>
              <a:ext uri="{FF2B5EF4-FFF2-40B4-BE49-F238E27FC236}">
                <a16:creationId xmlns:a16="http://schemas.microsoft.com/office/drawing/2014/main" id="{FD5B3FC2-6147-4279-8950-5A332465AEAE}"/>
              </a:ext>
            </a:extLst>
          </p:cNvPr>
          <p:cNvSpPr txBox="1">
            <a:spLocks/>
          </p:cNvSpPr>
          <p:nvPr/>
        </p:nvSpPr>
        <p:spPr>
          <a:xfrm>
            <a:off x="1311326" y="1616241"/>
            <a:ext cx="7374903"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solidFill>
                  <a:schemeClr val="tx1">
                    <a:lumMod val="95000"/>
                    <a:lumOff val="5000"/>
                  </a:schemeClr>
                </a:solidFill>
                <a:latin typeface="+mn-lt"/>
              </a:rPr>
              <a:t>Introduction to</a:t>
            </a:r>
            <a:r>
              <a:rPr lang="zh-CN" altLang="en-US" b="1" dirty="0">
                <a:solidFill>
                  <a:schemeClr val="tx1">
                    <a:lumMod val="95000"/>
                    <a:lumOff val="5000"/>
                  </a:schemeClr>
                </a:solidFill>
                <a:latin typeface="+mn-lt"/>
              </a:rPr>
              <a:t> </a:t>
            </a:r>
            <a:r>
              <a:rPr lang="en-US" altLang="zh-CN" b="1" dirty="0">
                <a:solidFill>
                  <a:schemeClr val="tx1">
                    <a:lumMod val="95000"/>
                    <a:lumOff val="5000"/>
                  </a:schemeClr>
                </a:solidFill>
                <a:latin typeface="+mn-lt"/>
              </a:rPr>
              <a:t>the</a:t>
            </a:r>
            <a:r>
              <a:rPr lang="zh-CN" altLang="en-US" b="1" dirty="0">
                <a:solidFill>
                  <a:schemeClr val="tx1">
                    <a:lumMod val="95000"/>
                    <a:lumOff val="5000"/>
                  </a:schemeClr>
                </a:solidFill>
                <a:latin typeface="+mn-lt"/>
              </a:rPr>
              <a:t> </a:t>
            </a:r>
            <a:r>
              <a:rPr lang="en-US" altLang="zh-CN" b="1" dirty="0">
                <a:solidFill>
                  <a:schemeClr val="tx1">
                    <a:lumMod val="95000"/>
                    <a:lumOff val="5000"/>
                  </a:schemeClr>
                </a:solidFill>
                <a:latin typeface="+mn-lt"/>
              </a:rPr>
              <a:t>Plot</a:t>
            </a:r>
            <a:endParaRPr lang="fr-FR" b="1" dirty="0">
              <a:solidFill>
                <a:schemeClr val="tx1">
                  <a:lumMod val="95000"/>
                  <a:lumOff val="5000"/>
                </a:schemeClr>
              </a:solidFill>
              <a:latin typeface="+mn-lt"/>
            </a:endParaRPr>
          </a:p>
        </p:txBody>
      </p:sp>
      <p:sp>
        <p:nvSpPr>
          <p:cNvPr id="18" name="文本框 17">
            <a:extLst>
              <a:ext uri="{FF2B5EF4-FFF2-40B4-BE49-F238E27FC236}">
                <a16:creationId xmlns:a16="http://schemas.microsoft.com/office/drawing/2014/main" id="{8C83BE27-2538-4D22-89EB-D843FADC7F47}"/>
              </a:ext>
            </a:extLst>
          </p:cNvPr>
          <p:cNvSpPr txBox="1"/>
          <p:nvPr/>
        </p:nvSpPr>
        <p:spPr>
          <a:xfrm>
            <a:off x="160259" y="325223"/>
            <a:ext cx="930613" cy="2646878"/>
          </a:xfrm>
          <a:prstGeom prst="rect">
            <a:avLst/>
          </a:prstGeom>
          <a:noFill/>
        </p:spPr>
        <p:txBody>
          <a:bodyPr wrap="square" rtlCol="0">
            <a:spAutoFit/>
          </a:bodyPr>
          <a:lstStyle/>
          <a:p>
            <a:r>
              <a:rPr lang="en-US" altLang="zh-CN" sz="16600" b="1" dirty="0">
                <a:solidFill>
                  <a:schemeClr val="bg1"/>
                </a:solidFill>
              </a:rPr>
              <a:t>1</a:t>
            </a:r>
            <a:endParaRPr lang="fr-FR" sz="16600" b="1" dirty="0">
              <a:solidFill>
                <a:schemeClr val="bg1"/>
              </a:solidFill>
            </a:endParaRPr>
          </a:p>
        </p:txBody>
      </p:sp>
    </p:spTree>
    <p:extLst>
      <p:ext uri="{BB962C8B-B14F-4D97-AF65-F5344CB8AC3E}">
        <p14:creationId xmlns:p14="http://schemas.microsoft.com/office/powerpoint/2010/main" val="3454190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30D4DC7F-41D2-4AF4-AE05-68A8C6FE5F88}"/>
              </a:ext>
            </a:extLst>
          </p:cNvPr>
          <p:cNvSpPr/>
          <p:nvPr/>
        </p:nvSpPr>
        <p:spPr>
          <a:xfrm>
            <a:off x="10256363" y="2774070"/>
            <a:ext cx="1246832" cy="1234911"/>
          </a:xfrm>
          <a:prstGeom prst="ellipse">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1" name="椭圆 20">
            <a:extLst>
              <a:ext uri="{FF2B5EF4-FFF2-40B4-BE49-F238E27FC236}">
                <a16:creationId xmlns:a16="http://schemas.microsoft.com/office/drawing/2014/main" id="{56CC1D5F-DBE7-4D39-A6FA-45FB44104E53}"/>
              </a:ext>
            </a:extLst>
          </p:cNvPr>
          <p:cNvSpPr/>
          <p:nvPr/>
        </p:nvSpPr>
        <p:spPr>
          <a:xfrm>
            <a:off x="8349339" y="2751141"/>
            <a:ext cx="1246832" cy="1234911"/>
          </a:xfrm>
          <a:prstGeom prst="ellipse">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0" name="椭圆 19">
            <a:extLst>
              <a:ext uri="{FF2B5EF4-FFF2-40B4-BE49-F238E27FC236}">
                <a16:creationId xmlns:a16="http://schemas.microsoft.com/office/drawing/2014/main" id="{2DCF99DA-CF06-478E-9C28-092637F9B9A6}"/>
              </a:ext>
            </a:extLst>
          </p:cNvPr>
          <p:cNvSpPr/>
          <p:nvPr/>
        </p:nvSpPr>
        <p:spPr>
          <a:xfrm>
            <a:off x="2874867" y="740849"/>
            <a:ext cx="1246832" cy="1234911"/>
          </a:xfrm>
          <a:prstGeom prst="ellipse">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pic>
        <p:nvPicPr>
          <p:cNvPr id="4" name="图片 3">
            <a:extLst>
              <a:ext uri="{FF2B5EF4-FFF2-40B4-BE49-F238E27FC236}">
                <a16:creationId xmlns:a16="http://schemas.microsoft.com/office/drawing/2014/main" id="{803D1E58-11F6-4FF1-81A2-93D8C84F1EB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r="64451"/>
          <a:stretch/>
        </p:blipFill>
        <p:spPr>
          <a:xfrm>
            <a:off x="2922156" y="0"/>
            <a:ext cx="1115010" cy="2193131"/>
          </a:xfrm>
          <a:prstGeom prst="rect">
            <a:avLst/>
          </a:prstGeom>
        </p:spPr>
      </p:pic>
      <p:sp>
        <p:nvSpPr>
          <p:cNvPr id="5" name="文本框 4">
            <a:extLst>
              <a:ext uri="{FF2B5EF4-FFF2-40B4-BE49-F238E27FC236}">
                <a16:creationId xmlns:a16="http://schemas.microsoft.com/office/drawing/2014/main" id="{FB041719-E389-4021-8D15-805155D81097}"/>
              </a:ext>
            </a:extLst>
          </p:cNvPr>
          <p:cNvSpPr txBox="1"/>
          <p:nvPr/>
        </p:nvSpPr>
        <p:spPr>
          <a:xfrm>
            <a:off x="662370" y="560894"/>
            <a:ext cx="2034852" cy="369332"/>
          </a:xfrm>
          <a:prstGeom prst="rect">
            <a:avLst/>
          </a:prstGeom>
          <a:noFill/>
        </p:spPr>
        <p:txBody>
          <a:bodyPr wrap="none" rtlCol="0">
            <a:spAutoFit/>
          </a:bodyPr>
          <a:lstStyle/>
          <a:p>
            <a:r>
              <a:rPr lang="fr-FR" dirty="0"/>
              <a:t>A young mother,</a:t>
            </a:r>
          </a:p>
        </p:txBody>
      </p:sp>
      <p:sp>
        <p:nvSpPr>
          <p:cNvPr id="6" name="文本框 5">
            <a:extLst>
              <a:ext uri="{FF2B5EF4-FFF2-40B4-BE49-F238E27FC236}">
                <a16:creationId xmlns:a16="http://schemas.microsoft.com/office/drawing/2014/main" id="{57C93677-D52C-4EE3-B65B-7C01A8CADDFC}"/>
              </a:ext>
            </a:extLst>
          </p:cNvPr>
          <p:cNvSpPr txBox="1"/>
          <p:nvPr/>
        </p:nvSpPr>
        <p:spPr>
          <a:xfrm>
            <a:off x="2697222" y="2205642"/>
            <a:ext cx="1839030" cy="369332"/>
          </a:xfrm>
          <a:prstGeom prst="rect">
            <a:avLst/>
          </a:prstGeom>
          <a:noFill/>
        </p:spPr>
        <p:txBody>
          <a:bodyPr wrap="none" rtlCol="0">
            <a:spAutoFit/>
          </a:bodyPr>
          <a:lstStyle/>
          <a:p>
            <a:r>
              <a:rPr lang="fr-FR" dirty="0"/>
              <a:t>Edna Pontellier</a:t>
            </a:r>
          </a:p>
        </p:txBody>
      </p:sp>
      <p:sp>
        <p:nvSpPr>
          <p:cNvPr id="7" name="文本框 6">
            <a:extLst>
              <a:ext uri="{FF2B5EF4-FFF2-40B4-BE49-F238E27FC236}">
                <a16:creationId xmlns:a16="http://schemas.microsoft.com/office/drawing/2014/main" id="{51528407-A3DE-4542-AB37-70F3BA90370B}"/>
              </a:ext>
            </a:extLst>
          </p:cNvPr>
          <p:cNvSpPr txBox="1"/>
          <p:nvPr/>
        </p:nvSpPr>
        <p:spPr>
          <a:xfrm>
            <a:off x="4262100" y="560894"/>
            <a:ext cx="1714059" cy="369332"/>
          </a:xfrm>
          <a:prstGeom prst="rect">
            <a:avLst/>
          </a:prstGeom>
          <a:noFill/>
        </p:spPr>
        <p:txBody>
          <a:bodyPr wrap="none" rtlCol="0">
            <a:spAutoFit/>
          </a:bodyPr>
          <a:lstStyle/>
          <a:p>
            <a:r>
              <a:rPr lang="fr-FR" dirty="0"/>
              <a:t>‘s struggling</a:t>
            </a:r>
          </a:p>
        </p:txBody>
      </p:sp>
      <p:sp>
        <p:nvSpPr>
          <p:cNvPr id="9" name="文本框 8">
            <a:extLst>
              <a:ext uri="{FF2B5EF4-FFF2-40B4-BE49-F238E27FC236}">
                <a16:creationId xmlns:a16="http://schemas.microsoft.com/office/drawing/2014/main" id="{56590D2D-57F1-4A41-8DC9-067F716DBEC0}"/>
              </a:ext>
            </a:extLst>
          </p:cNvPr>
          <p:cNvSpPr txBox="1"/>
          <p:nvPr/>
        </p:nvSpPr>
        <p:spPr>
          <a:xfrm>
            <a:off x="6201093" y="560894"/>
            <a:ext cx="5302102" cy="1477328"/>
          </a:xfrm>
          <a:prstGeom prst="rect">
            <a:avLst/>
          </a:prstGeom>
          <a:noFill/>
        </p:spPr>
        <p:txBody>
          <a:bodyPr wrap="square">
            <a:spAutoFit/>
          </a:bodyPr>
          <a:lstStyle/>
          <a:p>
            <a:r>
              <a:rPr lang="en-US" altLang="zh-CN" sz="1800" dirty="0">
                <a:effectLst/>
                <a:cs typeface="Times New Roman" panose="02020603050405020304" pitchFamily="18" charset="0"/>
              </a:rPr>
              <a:t>to achieve sexual and personal emancipation</a:t>
            </a:r>
          </a:p>
          <a:p>
            <a:endParaRPr lang="en-US" altLang="zh-CN" sz="1800" dirty="0">
              <a:effectLst/>
              <a:cs typeface="Times New Roman" panose="02020603050405020304" pitchFamily="18" charset="0"/>
            </a:endParaRPr>
          </a:p>
          <a:p>
            <a:r>
              <a:rPr lang="en-US" altLang="zh-CN" sz="1800" dirty="0">
                <a:effectLst/>
                <a:cs typeface="Times New Roman" panose="02020603050405020304" pitchFamily="18" charset="0"/>
              </a:rPr>
              <a:t>in the pa</a:t>
            </a:r>
            <a:r>
              <a:rPr lang="en-US" altLang="zh-CN" dirty="0">
                <a:cs typeface="Times New Roman" panose="02020603050405020304" pitchFamily="18" charset="0"/>
              </a:rPr>
              <a:t>triarchal</a:t>
            </a:r>
            <a:r>
              <a:rPr lang="en-US" altLang="zh-CN" sz="1800" dirty="0">
                <a:effectLst/>
                <a:cs typeface="Times New Roman" panose="02020603050405020304" pitchFamily="18" charset="0"/>
              </a:rPr>
              <a:t> environment</a:t>
            </a:r>
          </a:p>
          <a:p>
            <a:endParaRPr lang="en-US" altLang="zh-CN" sz="1800" dirty="0">
              <a:effectLst/>
              <a:cs typeface="Times New Roman" panose="02020603050405020304" pitchFamily="18" charset="0"/>
            </a:endParaRPr>
          </a:p>
          <a:p>
            <a:r>
              <a:rPr lang="en-US" altLang="zh-CN" sz="1800" dirty="0">
                <a:effectLst/>
                <a:cs typeface="Times New Roman" panose="02020603050405020304" pitchFamily="18" charset="0"/>
              </a:rPr>
              <a:t>of the postbellum(</a:t>
            </a:r>
            <a:r>
              <a:rPr lang="zh-CN" altLang="en-US" sz="1800" dirty="0">
                <a:effectLst/>
                <a:cs typeface="Times New Roman" panose="02020603050405020304" pitchFamily="18" charset="0"/>
              </a:rPr>
              <a:t>战后的</a:t>
            </a:r>
            <a:r>
              <a:rPr lang="en-US" altLang="zh-CN" sz="1800" dirty="0">
                <a:effectLst/>
                <a:cs typeface="Times New Roman" panose="02020603050405020304" pitchFamily="18" charset="0"/>
              </a:rPr>
              <a:t>) American South</a:t>
            </a:r>
            <a:endParaRPr lang="fr-FR" dirty="0"/>
          </a:p>
        </p:txBody>
      </p:sp>
      <p:sp>
        <p:nvSpPr>
          <p:cNvPr id="10" name="文本框 9">
            <a:extLst>
              <a:ext uri="{FF2B5EF4-FFF2-40B4-BE49-F238E27FC236}">
                <a16:creationId xmlns:a16="http://schemas.microsoft.com/office/drawing/2014/main" id="{7BCB46C1-E56A-4C91-AEE4-5AA3EE1AF8B8}"/>
              </a:ext>
            </a:extLst>
          </p:cNvPr>
          <p:cNvSpPr txBox="1"/>
          <p:nvPr/>
        </p:nvSpPr>
        <p:spPr>
          <a:xfrm>
            <a:off x="662370" y="2688998"/>
            <a:ext cx="10246936" cy="369332"/>
          </a:xfrm>
          <a:prstGeom prst="rect">
            <a:avLst/>
          </a:prstGeom>
          <a:noFill/>
        </p:spPr>
        <p:txBody>
          <a:bodyPr wrap="square">
            <a:spAutoFit/>
          </a:bodyPr>
          <a:lstStyle/>
          <a:p>
            <a:r>
              <a:rPr lang="en-US" altLang="zh-CN" sz="1800" dirty="0">
                <a:effectLst/>
                <a:cs typeface="Times New Roman" panose="02020603050405020304" pitchFamily="18" charset="0"/>
              </a:rPr>
              <a:t>During the summer vacation to Grand Isle, she met 2 female friends</a:t>
            </a:r>
          </a:p>
        </p:txBody>
      </p:sp>
      <p:pic>
        <p:nvPicPr>
          <p:cNvPr id="11" name="图片 10">
            <a:extLst>
              <a:ext uri="{FF2B5EF4-FFF2-40B4-BE49-F238E27FC236}">
                <a16:creationId xmlns:a16="http://schemas.microsoft.com/office/drawing/2014/main" id="{19FF92B8-D0FD-4761-BA75-D823154ECE56}"/>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l="35548" r="28903"/>
          <a:stretch/>
        </p:blipFill>
        <p:spPr>
          <a:xfrm>
            <a:off x="8360480" y="1992026"/>
            <a:ext cx="1260476" cy="2479249"/>
          </a:xfrm>
          <a:prstGeom prst="rect">
            <a:avLst/>
          </a:prstGeom>
        </p:spPr>
      </p:pic>
      <p:pic>
        <p:nvPicPr>
          <p:cNvPr id="12" name="图片 11">
            <a:extLst>
              <a:ext uri="{FF2B5EF4-FFF2-40B4-BE49-F238E27FC236}">
                <a16:creationId xmlns:a16="http://schemas.microsoft.com/office/drawing/2014/main" id="{F192837F-32AE-4B0A-8020-708F11CB9599}"/>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l="69322"/>
          <a:stretch/>
        </p:blipFill>
        <p:spPr>
          <a:xfrm>
            <a:off x="10365417" y="1992026"/>
            <a:ext cx="1087777" cy="2479249"/>
          </a:xfrm>
          <a:prstGeom prst="rect">
            <a:avLst/>
          </a:prstGeom>
        </p:spPr>
      </p:pic>
      <p:sp>
        <p:nvSpPr>
          <p:cNvPr id="14" name="文本框 13">
            <a:extLst>
              <a:ext uri="{FF2B5EF4-FFF2-40B4-BE49-F238E27FC236}">
                <a16:creationId xmlns:a16="http://schemas.microsoft.com/office/drawing/2014/main" id="{BDF86D07-717D-445F-833F-602BA0CAB0EE}"/>
              </a:ext>
            </a:extLst>
          </p:cNvPr>
          <p:cNvSpPr txBox="1"/>
          <p:nvPr/>
        </p:nvSpPr>
        <p:spPr>
          <a:xfrm>
            <a:off x="9692707" y="2741685"/>
            <a:ext cx="600958" cy="369332"/>
          </a:xfrm>
          <a:prstGeom prst="rect">
            <a:avLst/>
          </a:prstGeom>
          <a:noFill/>
        </p:spPr>
        <p:txBody>
          <a:bodyPr wrap="square">
            <a:spAutoFit/>
          </a:bodyPr>
          <a:lstStyle/>
          <a:p>
            <a:r>
              <a:rPr lang="en-US" altLang="zh-CN" sz="1800" dirty="0">
                <a:effectLst/>
                <a:cs typeface="Times New Roman" panose="02020603050405020304" pitchFamily="18" charset="0"/>
              </a:rPr>
              <a:t>and</a:t>
            </a:r>
            <a:endParaRPr lang="fr-FR" dirty="0"/>
          </a:p>
        </p:txBody>
      </p:sp>
      <p:sp>
        <p:nvSpPr>
          <p:cNvPr id="16" name="文本框 15">
            <a:extLst>
              <a:ext uri="{FF2B5EF4-FFF2-40B4-BE49-F238E27FC236}">
                <a16:creationId xmlns:a16="http://schemas.microsoft.com/office/drawing/2014/main" id="{0F45A355-A41D-4522-A7DC-018959D02395}"/>
              </a:ext>
            </a:extLst>
          </p:cNvPr>
          <p:cNvSpPr txBox="1"/>
          <p:nvPr/>
        </p:nvSpPr>
        <p:spPr>
          <a:xfrm>
            <a:off x="7644044" y="4471275"/>
            <a:ext cx="2014978" cy="369332"/>
          </a:xfrm>
          <a:prstGeom prst="rect">
            <a:avLst/>
          </a:prstGeom>
          <a:noFill/>
        </p:spPr>
        <p:txBody>
          <a:bodyPr wrap="square">
            <a:spAutoFit/>
          </a:bodyPr>
          <a:lstStyle/>
          <a:p>
            <a:r>
              <a:rPr lang="en-US" altLang="zh-CN" sz="1800" dirty="0">
                <a:effectLst/>
                <a:cs typeface="Times New Roman" panose="02020603050405020304" pitchFamily="18" charset="0"/>
              </a:rPr>
              <a:t>Adele </a:t>
            </a:r>
            <a:r>
              <a:rPr lang="en-US" altLang="zh-CN" sz="1800" dirty="0" err="1">
                <a:effectLst/>
                <a:cs typeface="Times New Roman" panose="02020603050405020304" pitchFamily="18" charset="0"/>
              </a:rPr>
              <a:t>Ratignolle</a:t>
            </a:r>
            <a:r>
              <a:rPr lang="en-US" altLang="zh-CN" sz="1800" dirty="0">
                <a:effectLst/>
                <a:cs typeface="Times New Roman" panose="02020603050405020304" pitchFamily="18" charset="0"/>
              </a:rPr>
              <a:t> </a:t>
            </a:r>
            <a:endParaRPr lang="fr-FR" dirty="0"/>
          </a:p>
        </p:txBody>
      </p:sp>
      <p:sp>
        <p:nvSpPr>
          <p:cNvPr id="18" name="文本框 17">
            <a:extLst>
              <a:ext uri="{FF2B5EF4-FFF2-40B4-BE49-F238E27FC236}">
                <a16:creationId xmlns:a16="http://schemas.microsoft.com/office/drawing/2014/main" id="{4AED71FA-9426-47C3-A2E7-71833BEB3F8E}"/>
              </a:ext>
            </a:extLst>
          </p:cNvPr>
          <p:cNvSpPr txBox="1"/>
          <p:nvPr/>
        </p:nvSpPr>
        <p:spPr>
          <a:xfrm>
            <a:off x="9659022" y="4471275"/>
            <a:ext cx="2532978" cy="369332"/>
          </a:xfrm>
          <a:prstGeom prst="rect">
            <a:avLst/>
          </a:prstGeom>
          <a:noFill/>
        </p:spPr>
        <p:txBody>
          <a:bodyPr wrap="square">
            <a:spAutoFit/>
          </a:bodyPr>
          <a:lstStyle/>
          <a:p>
            <a:r>
              <a:rPr lang="en-US" altLang="zh-CN" sz="1800" dirty="0">
                <a:effectLst/>
                <a:cs typeface="Times New Roman" panose="02020603050405020304" pitchFamily="18" charset="0"/>
              </a:rPr>
              <a:t>Mademoiselle Reisz</a:t>
            </a:r>
            <a:endParaRPr lang="fr-FR" dirty="0"/>
          </a:p>
        </p:txBody>
      </p:sp>
      <p:sp>
        <p:nvSpPr>
          <p:cNvPr id="19" name="文本框 18">
            <a:extLst>
              <a:ext uri="{FF2B5EF4-FFF2-40B4-BE49-F238E27FC236}">
                <a16:creationId xmlns:a16="http://schemas.microsoft.com/office/drawing/2014/main" id="{7FE083A6-9910-45B2-862E-AAABDCE6B0FA}"/>
              </a:ext>
            </a:extLst>
          </p:cNvPr>
          <p:cNvSpPr txBox="1"/>
          <p:nvPr/>
        </p:nvSpPr>
        <p:spPr>
          <a:xfrm>
            <a:off x="738807" y="3418362"/>
            <a:ext cx="6039066" cy="1200329"/>
          </a:xfrm>
          <a:prstGeom prst="rect">
            <a:avLst/>
          </a:prstGeom>
          <a:noFill/>
        </p:spPr>
        <p:txBody>
          <a:bodyPr wrap="square">
            <a:spAutoFit/>
          </a:bodyPr>
          <a:lstStyle/>
          <a:p>
            <a:r>
              <a:rPr lang="en-US" altLang="zh-CN" sz="1800" dirty="0">
                <a:effectLst/>
                <a:cs typeface="Times New Roman" panose="02020603050405020304" pitchFamily="18" charset="0"/>
              </a:rPr>
              <a:t>And fell in love with a playboy, Robert.</a:t>
            </a:r>
          </a:p>
          <a:p>
            <a:endParaRPr lang="en-US" altLang="zh-CN" dirty="0">
              <a:cs typeface="Times New Roman" panose="02020603050405020304" pitchFamily="18" charset="0"/>
            </a:endParaRPr>
          </a:p>
          <a:p>
            <a:r>
              <a:rPr lang="en-US" altLang="zh-CN" dirty="0">
                <a:cs typeface="Times New Roman" panose="02020603050405020304" pitchFamily="18" charset="0"/>
              </a:rPr>
              <a:t>As her understanding Adele, Reisz and Robert develops, </a:t>
            </a:r>
          </a:p>
        </p:txBody>
      </p:sp>
      <p:sp>
        <p:nvSpPr>
          <p:cNvPr id="26" name="文本框 25">
            <a:extLst>
              <a:ext uri="{FF2B5EF4-FFF2-40B4-BE49-F238E27FC236}">
                <a16:creationId xmlns:a16="http://schemas.microsoft.com/office/drawing/2014/main" id="{0A5944B6-B828-41DB-822E-3BC06FCC5D16}"/>
              </a:ext>
            </a:extLst>
          </p:cNvPr>
          <p:cNvSpPr txBox="1"/>
          <p:nvPr/>
        </p:nvSpPr>
        <p:spPr>
          <a:xfrm>
            <a:off x="710751" y="5658682"/>
            <a:ext cx="10150174" cy="646331"/>
          </a:xfrm>
          <a:prstGeom prst="rect">
            <a:avLst/>
          </a:prstGeom>
          <a:noFill/>
        </p:spPr>
        <p:txBody>
          <a:bodyPr wrap="square">
            <a:spAutoFit/>
          </a:bodyPr>
          <a:lstStyle/>
          <a:p>
            <a:r>
              <a:rPr lang="en-US" altLang="zh-CN" dirty="0">
                <a:cs typeface="Times New Roman" panose="02020603050405020304" pitchFamily="18" charset="0"/>
              </a:rPr>
              <a:t>Finally, she left her family and broke up with Robert, and committed suicide to achieve fully emancipation.</a:t>
            </a:r>
            <a:endParaRPr lang="en-US" altLang="zh-CN" sz="1800" dirty="0">
              <a:effectLst/>
              <a:cs typeface="Times New Roman" panose="02020603050405020304" pitchFamily="18" charset="0"/>
            </a:endParaRPr>
          </a:p>
        </p:txBody>
      </p:sp>
      <p:sp>
        <p:nvSpPr>
          <p:cNvPr id="28" name="文本框 27">
            <a:extLst>
              <a:ext uri="{FF2B5EF4-FFF2-40B4-BE49-F238E27FC236}">
                <a16:creationId xmlns:a16="http://schemas.microsoft.com/office/drawing/2014/main" id="{810E2C2A-66C8-4B12-A058-252C4B8DE4A3}"/>
              </a:ext>
            </a:extLst>
          </p:cNvPr>
          <p:cNvSpPr txBox="1"/>
          <p:nvPr/>
        </p:nvSpPr>
        <p:spPr>
          <a:xfrm>
            <a:off x="738807" y="4722832"/>
            <a:ext cx="9626610" cy="646331"/>
          </a:xfrm>
          <a:prstGeom prst="rect">
            <a:avLst/>
          </a:prstGeom>
          <a:noFill/>
        </p:spPr>
        <p:txBody>
          <a:bodyPr wrap="square">
            <a:spAutoFit/>
          </a:bodyPr>
          <a:lstStyle/>
          <a:p>
            <a:endParaRPr lang="en-US" altLang="zh-CN" dirty="0">
              <a:cs typeface="Times New Roman" panose="02020603050405020304" pitchFamily="18" charset="0"/>
            </a:endParaRPr>
          </a:p>
          <a:p>
            <a:r>
              <a:rPr lang="en-US" altLang="zh-CN" dirty="0">
                <a:cs typeface="Times New Roman" panose="02020603050405020304" pitchFamily="18" charset="0"/>
              </a:rPr>
              <a:t>Edna gradually established a self-consciousness as an independent human being.</a:t>
            </a:r>
          </a:p>
        </p:txBody>
      </p:sp>
    </p:spTree>
    <p:extLst>
      <p:ext uri="{BB962C8B-B14F-4D97-AF65-F5344CB8AC3E}">
        <p14:creationId xmlns:p14="http://schemas.microsoft.com/office/powerpoint/2010/main" val="2150346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DFF7F58-D459-4D01-9B7F-D59F326D6C05}"/>
              </a:ext>
            </a:extLst>
          </p:cNvPr>
          <p:cNvSpPr/>
          <p:nvPr/>
        </p:nvSpPr>
        <p:spPr>
          <a:xfrm>
            <a:off x="484410" y="296946"/>
            <a:ext cx="11302739" cy="1989054"/>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6" name="文本框 5">
            <a:extLst>
              <a:ext uri="{FF2B5EF4-FFF2-40B4-BE49-F238E27FC236}">
                <a16:creationId xmlns:a16="http://schemas.microsoft.com/office/drawing/2014/main" id="{2E208429-DDDF-4B71-8A95-FF7C19AC2C0E}"/>
              </a:ext>
            </a:extLst>
          </p:cNvPr>
          <p:cNvSpPr txBox="1"/>
          <p:nvPr/>
        </p:nvSpPr>
        <p:spPr>
          <a:xfrm>
            <a:off x="0" y="296946"/>
            <a:ext cx="930613" cy="2646878"/>
          </a:xfrm>
          <a:prstGeom prst="rect">
            <a:avLst/>
          </a:prstGeom>
          <a:noFill/>
        </p:spPr>
        <p:txBody>
          <a:bodyPr wrap="square" rtlCol="0">
            <a:spAutoFit/>
          </a:bodyPr>
          <a:lstStyle/>
          <a:p>
            <a:r>
              <a:rPr lang="en-US" altLang="zh-CN" sz="16600" b="1" dirty="0">
                <a:solidFill>
                  <a:schemeClr val="bg1"/>
                </a:solidFill>
              </a:rPr>
              <a:t>2</a:t>
            </a:r>
            <a:endParaRPr lang="fr-FR" sz="16600" b="1" dirty="0">
              <a:solidFill>
                <a:schemeClr val="bg1"/>
              </a:solidFill>
            </a:endParaRPr>
          </a:p>
        </p:txBody>
      </p:sp>
      <p:sp>
        <p:nvSpPr>
          <p:cNvPr id="7" name="标题 1">
            <a:extLst>
              <a:ext uri="{FF2B5EF4-FFF2-40B4-BE49-F238E27FC236}">
                <a16:creationId xmlns:a16="http://schemas.microsoft.com/office/drawing/2014/main" id="{8CAEC01A-EB67-473E-B6E4-C29B0A98FC51}"/>
              </a:ext>
            </a:extLst>
          </p:cNvPr>
          <p:cNvSpPr txBox="1">
            <a:spLocks/>
          </p:cNvSpPr>
          <p:nvPr/>
        </p:nvSpPr>
        <p:spPr>
          <a:xfrm>
            <a:off x="1332253" y="1544969"/>
            <a:ext cx="3703734"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solidFill>
                  <a:schemeClr val="tx1">
                    <a:lumMod val="95000"/>
                    <a:lumOff val="5000"/>
                  </a:schemeClr>
                </a:solidFill>
                <a:latin typeface="+mn-lt"/>
              </a:rPr>
              <a:t>Differences</a:t>
            </a:r>
          </a:p>
        </p:txBody>
      </p:sp>
    </p:spTree>
    <p:extLst>
      <p:ext uri="{BB962C8B-B14F-4D97-AF65-F5344CB8AC3E}">
        <p14:creationId xmlns:p14="http://schemas.microsoft.com/office/powerpoint/2010/main" val="867546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4671ED-75C5-46FB-ADFB-C9810DBE549C}"/>
              </a:ext>
            </a:extLst>
          </p:cNvPr>
          <p:cNvSpPr/>
          <p:nvPr/>
        </p:nvSpPr>
        <p:spPr>
          <a:xfrm>
            <a:off x="369969" y="228601"/>
            <a:ext cx="11441817" cy="1326822"/>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5" name="标题 1">
            <a:extLst>
              <a:ext uri="{FF2B5EF4-FFF2-40B4-BE49-F238E27FC236}">
                <a16:creationId xmlns:a16="http://schemas.microsoft.com/office/drawing/2014/main" id="{454D30C2-5CDC-440D-92A8-21B9B786D667}"/>
              </a:ext>
            </a:extLst>
          </p:cNvPr>
          <p:cNvSpPr txBox="1">
            <a:spLocks/>
          </p:cNvSpPr>
          <p:nvPr/>
        </p:nvSpPr>
        <p:spPr>
          <a:xfrm>
            <a:off x="608947" y="404873"/>
            <a:ext cx="6163376"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solidFill>
                  <a:schemeClr val="tx1">
                    <a:lumMod val="95000"/>
                    <a:lumOff val="5000"/>
                  </a:schemeClr>
                </a:solidFill>
                <a:latin typeface="+mn-lt"/>
              </a:rPr>
              <a:t>Appearances</a:t>
            </a:r>
            <a:endParaRPr lang="fr-FR" altLang="zh-CN" b="1" dirty="0">
              <a:solidFill>
                <a:schemeClr val="tx1">
                  <a:lumMod val="95000"/>
                  <a:lumOff val="5000"/>
                </a:schemeClr>
              </a:solidFill>
              <a:latin typeface="+mn-lt"/>
            </a:endParaRPr>
          </a:p>
        </p:txBody>
      </p:sp>
      <p:sp>
        <p:nvSpPr>
          <p:cNvPr id="6" name="矩形 5">
            <a:extLst>
              <a:ext uri="{FF2B5EF4-FFF2-40B4-BE49-F238E27FC236}">
                <a16:creationId xmlns:a16="http://schemas.microsoft.com/office/drawing/2014/main" id="{2715DA73-1D9A-4E07-AAA7-79696830DEBE}"/>
              </a:ext>
            </a:extLst>
          </p:cNvPr>
          <p:cNvSpPr/>
          <p:nvPr/>
        </p:nvSpPr>
        <p:spPr>
          <a:xfrm>
            <a:off x="369968" y="1780773"/>
            <a:ext cx="11441817" cy="4848625"/>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1" name="图片 10">
            <a:extLst>
              <a:ext uri="{FF2B5EF4-FFF2-40B4-BE49-F238E27FC236}">
                <a16:creationId xmlns:a16="http://schemas.microsoft.com/office/drawing/2014/main" id="{CA276FBC-D01E-47F7-976F-7269E63B9CD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r="64451"/>
          <a:stretch/>
        </p:blipFill>
        <p:spPr>
          <a:xfrm>
            <a:off x="10679522" y="4138956"/>
            <a:ext cx="1266166" cy="2490442"/>
          </a:xfrm>
          <a:prstGeom prst="rect">
            <a:avLst/>
          </a:prstGeom>
        </p:spPr>
      </p:pic>
      <p:sp>
        <p:nvSpPr>
          <p:cNvPr id="14" name="文本框 13">
            <a:extLst>
              <a:ext uri="{FF2B5EF4-FFF2-40B4-BE49-F238E27FC236}">
                <a16:creationId xmlns:a16="http://schemas.microsoft.com/office/drawing/2014/main" id="{CA63EE98-53AF-41BB-B8CD-B3DE818E1562}"/>
              </a:ext>
            </a:extLst>
          </p:cNvPr>
          <p:cNvSpPr txBox="1"/>
          <p:nvPr/>
        </p:nvSpPr>
        <p:spPr>
          <a:xfrm>
            <a:off x="480767" y="1904214"/>
            <a:ext cx="6570482" cy="400110"/>
          </a:xfrm>
          <a:prstGeom prst="rect">
            <a:avLst/>
          </a:prstGeom>
          <a:noFill/>
        </p:spPr>
        <p:txBody>
          <a:bodyPr wrap="square" rtlCol="0">
            <a:spAutoFit/>
          </a:bodyPr>
          <a:lstStyle/>
          <a:p>
            <a:r>
              <a:rPr lang="en-US" altLang="zh-CN" sz="2000" b="1" dirty="0"/>
              <a:t>Edna: nontraditional mother and housewife</a:t>
            </a:r>
            <a:endParaRPr lang="fr-FR" sz="2000" b="1" dirty="0"/>
          </a:p>
        </p:txBody>
      </p:sp>
      <p:sp>
        <p:nvSpPr>
          <p:cNvPr id="17" name="文本框 16">
            <a:extLst>
              <a:ext uri="{FF2B5EF4-FFF2-40B4-BE49-F238E27FC236}">
                <a16:creationId xmlns:a16="http://schemas.microsoft.com/office/drawing/2014/main" id="{CC2A9C6F-442B-4B3A-AB04-268D93B99D21}"/>
              </a:ext>
            </a:extLst>
          </p:cNvPr>
          <p:cNvSpPr txBox="1"/>
          <p:nvPr/>
        </p:nvSpPr>
        <p:spPr>
          <a:xfrm>
            <a:off x="915792" y="2702297"/>
            <a:ext cx="9843153" cy="2031325"/>
          </a:xfrm>
          <a:prstGeom prst="rect">
            <a:avLst/>
          </a:prstGeom>
          <a:noFill/>
        </p:spPr>
        <p:txBody>
          <a:bodyPr wrap="square">
            <a:spAutoFit/>
          </a:bodyPr>
          <a:lstStyle/>
          <a:p>
            <a:pPr marL="457200" indent="266700" algn="just"/>
            <a:r>
              <a:rPr lang="en-US" altLang="zh-CN" sz="1800" kern="100" dirty="0">
                <a:effectLst/>
                <a:ea typeface="等线" panose="02010600030101010101" pitchFamily="2" charset="-122"/>
                <a:cs typeface="Times New Roman" panose="02020603050405020304" pitchFamily="18" charset="0"/>
              </a:rPr>
              <a:t>“MRS. PONTELLIER’S EYES were quick and bright; they were a yellowish brown, about the color of her hair. She had a way of turning them swiftly upon an object and holding them there as if lost in some inward maze of contemplation or thought. Her eyebrows were a shade darker than her hair. They were thick and almost horizontal, emphasizing the depth of her eyes</a:t>
            </a:r>
            <a:r>
              <a:rPr lang="en-US" altLang="zh-CN" kern="100" dirty="0">
                <a:ea typeface="等线" panose="02010600030101010101" pitchFamily="2" charset="-122"/>
                <a:cs typeface="Times New Roman" panose="02020603050405020304" pitchFamily="18" charset="0"/>
              </a:rPr>
              <a:t>. She was rather </a:t>
            </a:r>
            <a:r>
              <a:rPr lang="en-US" altLang="zh-CN" kern="100" dirty="0">
                <a:solidFill>
                  <a:schemeClr val="accent6">
                    <a:lumMod val="75000"/>
                  </a:schemeClr>
                </a:solidFill>
                <a:ea typeface="等线" panose="02010600030101010101" pitchFamily="2" charset="-122"/>
                <a:cs typeface="Times New Roman" panose="02020603050405020304" pitchFamily="18" charset="0"/>
              </a:rPr>
              <a:t>handsome</a:t>
            </a:r>
            <a:r>
              <a:rPr lang="en-US" altLang="zh-CN" kern="100" dirty="0">
                <a:ea typeface="等线" panose="02010600030101010101" pitchFamily="2" charset="-122"/>
                <a:cs typeface="Times New Roman" panose="02020603050405020304" pitchFamily="18" charset="0"/>
              </a:rPr>
              <a:t> than beautiful</a:t>
            </a:r>
            <a:r>
              <a:rPr lang="en-US" altLang="zh-CN" sz="1800" kern="100" dirty="0">
                <a:effectLst/>
                <a:ea typeface="等线" panose="02010600030101010101" pitchFamily="2" charset="-122"/>
                <a:cs typeface="Times New Roman" panose="02020603050405020304" pitchFamily="18" charset="0"/>
              </a:rPr>
              <a:t>. Her face was captivating by reason of a certain </a:t>
            </a:r>
            <a:r>
              <a:rPr lang="en-US" altLang="zh-CN" sz="1800" kern="100" dirty="0">
                <a:solidFill>
                  <a:schemeClr val="accent6">
                    <a:lumMod val="75000"/>
                  </a:schemeClr>
                </a:solidFill>
                <a:effectLst/>
                <a:ea typeface="等线" panose="02010600030101010101" pitchFamily="2" charset="-122"/>
                <a:cs typeface="Times New Roman" panose="02020603050405020304" pitchFamily="18" charset="0"/>
              </a:rPr>
              <a:t>frankness of expression </a:t>
            </a:r>
            <a:r>
              <a:rPr lang="en-US" altLang="zh-CN" sz="1800" kern="100" dirty="0">
                <a:effectLst/>
                <a:ea typeface="等线" panose="02010600030101010101" pitchFamily="2" charset="-122"/>
                <a:cs typeface="Times New Roman" panose="02020603050405020304" pitchFamily="18" charset="0"/>
              </a:rPr>
              <a:t>and a contradictory subtle play of features. Her manner was engaging.”</a:t>
            </a:r>
            <a:endParaRPr lang="zh-CN" altLang="zh-CN" sz="1800" kern="1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02481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4671ED-75C5-46FB-ADFB-C9810DBE549C}"/>
              </a:ext>
            </a:extLst>
          </p:cNvPr>
          <p:cNvSpPr/>
          <p:nvPr/>
        </p:nvSpPr>
        <p:spPr>
          <a:xfrm>
            <a:off x="369969" y="228601"/>
            <a:ext cx="11441817" cy="1326822"/>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5" name="标题 1">
            <a:extLst>
              <a:ext uri="{FF2B5EF4-FFF2-40B4-BE49-F238E27FC236}">
                <a16:creationId xmlns:a16="http://schemas.microsoft.com/office/drawing/2014/main" id="{454D30C2-5CDC-440D-92A8-21B9B786D667}"/>
              </a:ext>
            </a:extLst>
          </p:cNvPr>
          <p:cNvSpPr txBox="1">
            <a:spLocks/>
          </p:cNvSpPr>
          <p:nvPr/>
        </p:nvSpPr>
        <p:spPr>
          <a:xfrm>
            <a:off x="608947" y="404873"/>
            <a:ext cx="6163376"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solidFill>
                  <a:schemeClr val="tx1">
                    <a:lumMod val="95000"/>
                    <a:lumOff val="5000"/>
                  </a:schemeClr>
                </a:solidFill>
                <a:latin typeface="+mn-lt"/>
              </a:rPr>
              <a:t>Appearances</a:t>
            </a:r>
            <a:endParaRPr lang="fr-FR" altLang="zh-CN" b="1" dirty="0">
              <a:solidFill>
                <a:schemeClr val="tx1">
                  <a:lumMod val="95000"/>
                  <a:lumOff val="5000"/>
                </a:schemeClr>
              </a:solidFill>
              <a:latin typeface="+mn-lt"/>
            </a:endParaRPr>
          </a:p>
        </p:txBody>
      </p:sp>
      <p:sp>
        <p:nvSpPr>
          <p:cNvPr id="6" name="矩形 5">
            <a:extLst>
              <a:ext uri="{FF2B5EF4-FFF2-40B4-BE49-F238E27FC236}">
                <a16:creationId xmlns:a16="http://schemas.microsoft.com/office/drawing/2014/main" id="{2715DA73-1D9A-4E07-AAA7-79696830DEBE}"/>
              </a:ext>
            </a:extLst>
          </p:cNvPr>
          <p:cNvSpPr/>
          <p:nvPr/>
        </p:nvSpPr>
        <p:spPr>
          <a:xfrm>
            <a:off x="369968" y="1780773"/>
            <a:ext cx="11441817" cy="4848625"/>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4" name="文本框 13">
            <a:extLst>
              <a:ext uri="{FF2B5EF4-FFF2-40B4-BE49-F238E27FC236}">
                <a16:creationId xmlns:a16="http://schemas.microsoft.com/office/drawing/2014/main" id="{CA63EE98-53AF-41BB-B8CD-B3DE818E1562}"/>
              </a:ext>
            </a:extLst>
          </p:cNvPr>
          <p:cNvSpPr txBox="1"/>
          <p:nvPr/>
        </p:nvSpPr>
        <p:spPr>
          <a:xfrm>
            <a:off x="480767" y="1904214"/>
            <a:ext cx="7343480" cy="400110"/>
          </a:xfrm>
          <a:prstGeom prst="rect">
            <a:avLst/>
          </a:prstGeom>
          <a:noFill/>
        </p:spPr>
        <p:txBody>
          <a:bodyPr wrap="square" rtlCol="0">
            <a:spAutoFit/>
          </a:bodyPr>
          <a:lstStyle/>
          <a:p>
            <a:r>
              <a:rPr lang="en-US" altLang="zh-CN" sz="2000" b="1" dirty="0"/>
              <a:t>Adele: ideal mother and housewife</a:t>
            </a:r>
            <a:endParaRPr lang="fr-FR" altLang="zh-CN" sz="2000" b="1" dirty="0"/>
          </a:p>
        </p:txBody>
      </p:sp>
      <p:sp>
        <p:nvSpPr>
          <p:cNvPr id="17" name="文本框 16">
            <a:extLst>
              <a:ext uri="{FF2B5EF4-FFF2-40B4-BE49-F238E27FC236}">
                <a16:creationId xmlns:a16="http://schemas.microsoft.com/office/drawing/2014/main" id="{CC2A9C6F-442B-4B3A-AB04-268D93B99D21}"/>
              </a:ext>
            </a:extLst>
          </p:cNvPr>
          <p:cNvSpPr txBox="1"/>
          <p:nvPr/>
        </p:nvSpPr>
        <p:spPr>
          <a:xfrm>
            <a:off x="888214" y="2427765"/>
            <a:ext cx="9843153" cy="3416320"/>
          </a:xfrm>
          <a:prstGeom prst="rect">
            <a:avLst/>
          </a:prstGeom>
          <a:noFill/>
        </p:spPr>
        <p:txBody>
          <a:bodyPr wrap="square">
            <a:spAutoFit/>
          </a:bodyPr>
          <a:lstStyle/>
          <a:p>
            <a:pPr marL="457200" indent="266700" algn="just"/>
            <a:r>
              <a:rPr lang="en-US" altLang="zh-CN" sz="1800" kern="100" dirty="0">
                <a:effectLst/>
                <a:ea typeface="等线" panose="02010600030101010101" pitchFamily="2" charset="-122"/>
                <a:cs typeface="Times New Roman" panose="02020603050405020304" pitchFamily="18" charset="0"/>
              </a:rPr>
              <a:t>“There are no words to describe her save the old ones that have </a:t>
            </a:r>
            <a:r>
              <a:rPr lang="en-US" altLang="zh-CN" sz="1800" kern="100" dirty="0">
                <a:solidFill>
                  <a:schemeClr val="accent6">
                    <a:lumMod val="75000"/>
                  </a:schemeClr>
                </a:solidFill>
                <a:effectLst/>
                <a:ea typeface="等线" panose="02010600030101010101" pitchFamily="2" charset="-122"/>
                <a:cs typeface="Times New Roman" panose="02020603050405020304" pitchFamily="18" charset="0"/>
              </a:rPr>
              <a:t>served so often to picture </a:t>
            </a:r>
            <a:r>
              <a:rPr lang="en-US" altLang="zh-CN" sz="1800" kern="100" dirty="0">
                <a:effectLst/>
                <a:ea typeface="等线" panose="02010600030101010101" pitchFamily="2" charset="-122"/>
                <a:cs typeface="Times New Roman" panose="02020603050405020304" pitchFamily="18" charset="0"/>
              </a:rPr>
              <a:t>the bygone </a:t>
            </a:r>
            <a:r>
              <a:rPr lang="en-US" altLang="zh-CN" sz="1800" kern="100" dirty="0">
                <a:solidFill>
                  <a:schemeClr val="accent6">
                    <a:lumMod val="75000"/>
                  </a:schemeClr>
                </a:solidFill>
                <a:effectLst/>
                <a:ea typeface="等线" panose="02010600030101010101" pitchFamily="2" charset="-122"/>
                <a:cs typeface="Times New Roman" panose="02020603050405020304" pitchFamily="18" charset="0"/>
              </a:rPr>
              <a:t>heroine of romance </a:t>
            </a:r>
            <a:r>
              <a:rPr lang="en-US" altLang="zh-CN" sz="1800" kern="100" dirty="0">
                <a:effectLst/>
                <a:ea typeface="等线" panose="02010600030101010101" pitchFamily="2" charset="-122"/>
                <a:cs typeface="Times New Roman" panose="02020603050405020304" pitchFamily="18" charset="0"/>
              </a:rPr>
              <a:t>and the </a:t>
            </a:r>
            <a:r>
              <a:rPr lang="en-US" altLang="zh-CN" sz="1800" kern="100" dirty="0">
                <a:solidFill>
                  <a:schemeClr val="accent6">
                    <a:lumMod val="75000"/>
                  </a:schemeClr>
                </a:solidFill>
                <a:effectLst/>
                <a:ea typeface="等线" panose="02010600030101010101" pitchFamily="2" charset="-122"/>
                <a:cs typeface="Times New Roman" panose="02020603050405020304" pitchFamily="18" charset="0"/>
              </a:rPr>
              <a:t>fair lady of our dreams</a:t>
            </a:r>
            <a:r>
              <a:rPr lang="en-US" altLang="zh-CN" sz="1800" kern="100" dirty="0">
                <a:effectLst/>
                <a:ea typeface="等线" panose="02010600030101010101" pitchFamily="2" charset="-122"/>
                <a:cs typeface="Times New Roman" panose="02020603050405020304" pitchFamily="18" charset="0"/>
              </a:rPr>
              <a:t>. There was nothing subtle or hidden about her charms; her beauty was all there, flaming and apparent: the spun-gold hair that comb nor confining pin could restrain; the blue eyes that were like nothing but sapphires; two lips that pouted, that were so red one could only think of cherries or some other delicious crimson fruit in looking at them. She was growing a little stout, but it did not seem to detract an iota from the grace of every step, pose, gesture. One would not have wanted her white neck a mite less full or her beautiful arms slenderer. Never were hands more exquisite than hers, and it was a joy to look at them when she threaded her needle or adjusted her gold thimble to her taper middle finger as she sewed away on the little night-drawers or fashioned a bodice or a bib.”</a:t>
            </a:r>
            <a:endParaRPr lang="zh-CN" altLang="zh-CN" sz="1800" kern="100" dirty="0">
              <a:effectLst/>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DA531CB6-E6AD-4D7A-A75E-AFB2CAA68CD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l="35548" r="28903"/>
          <a:stretch/>
        </p:blipFill>
        <p:spPr>
          <a:xfrm>
            <a:off x="10551309" y="4150149"/>
            <a:ext cx="1260476" cy="2479249"/>
          </a:xfrm>
          <a:prstGeom prst="rect">
            <a:avLst/>
          </a:prstGeom>
        </p:spPr>
      </p:pic>
    </p:spTree>
    <p:extLst>
      <p:ext uri="{BB962C8B-B14F-4D97-AF65-F5344CB8AC3E}">
        <p14:creationId xmlns:p14="http://schemas.microsoft.com/office/powerpoint/2010/main" val="1244039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4671ED-75C5-46FB-ADFB-C9810DBE549C}"/>
              </a:ext>
            </a:extLst>
          </p:cNvPr>
          <p:cNvSpPr/>
          <p:nvPr/>
        </p:nvSpPr>
        <p:spPr>
          <a:xfrm>
            <a:off x="369969" y="228601"/>
            <a:ext cx="11441817" cy="1326822"/>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5" name="标题 1">
            <a:extLst>
              <a:ext uri="{FF2B5EF4-FFF2-40B4-BE49-F238E27FC236}">
                <a16:creationId xmlns:a16="http://schemas.microsoft.com/office/drawing/2014/main" id="{454D30C2-5CDC-440D-92A8-21B9B786D667}"/>
              </a:ext>
            </a:extLst>
          </p:cNvPr>
          <p:cNvSpPr txBox="1">
            <a:spLocks/>
          </p:cNvSpPr>
          <p:nvPr/>
        </p:nvSpPr>
        <p:spPr>
          <a:xfrm>
            <a:off x="608947" y="404873"/>
            <a:ext cx="6163376"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solidFill>
                  <a:schemeClr val="tx1">
                    <a:lumMod val="95000"/>
                    <a:lumOff val="5000"/>
                  </a:schemeClr>
                </a:solidFill>
                <a:latin typeface="+mn-lt"/>
              </a:rPr>
              <a:t>Appearances</a:t>
            </a:r>
            <a:endParaRPr lang="fr-FR" altLang="zh-CN" b="1" dirty="0">
              <a:solidFill>
                <a:schemeClr val="tx1">
                  <a:lumMod val="95000"/>
                  <a:lumOff val="5000"/>
                </a:schemeClr>
              </a:solidFill>
              <a:latin typeface="+mn-lt"/>
            </a:endParaRPr>
          </a:p>
        </p:txBody>
      </p:sp>
      <p:sp>
        <p:nvSpPr>
          <p:cNvPr id="6" name="矩形 5">
            <a:extLst>
              <a:ext uri="{FF2B5EF4-FFF2-40B4-BE49-F238E27FC236}">
                <a16:creationId xmlns:a16="http://schemas.microsoft.com/office/drawing/2014/main" id="{2715DA73-1D9A-4E07-AAA7-79696830DEBE}"/>
              </a:ext>
            </a:extLst>
          </p:cNvPr>
          <p:cNvSpPr/>
          <p:nvPr/>
        </p:nvSpPr>
        <p:spPr>
          <a:xfrm>
            <a:off x="369968" y="1780773"/>
            <a:ext cx="11441817" cy="4848625"/>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4" name="文本框 13">
            <a:extLst>
              <a:ext uri="{FF2B5EF4-FFF2-40B4-BE49-F238E27FC236}">
                <a16:creationId xmlns:a16="http://schemas.microsoft.com/office/drawing/2014/main" id="{CA63EE98-53AF-41BB-B8CD-B3DE818E1562}"/>
              </a:ext>
            </a:extLst>
          </p:cNvPr>
          <p:cNvSpPr txBox="1"/>
          <p:nvPr/>
        </p:nvSpPr>
        <p:spPr>
          <a:xfrm>
            <a:off x="480767" y="1904214"/>
            <a:ext cx="6862713" cy="400110"/>
          </a:xfrm>
          <a:prstGeom prst="rect">
            <a:avLst/>
          </a:prstGeom>
          <a:noFill/>
        </p:spPr>
        <p:txBody>
          <a:bodyPr wrap="square" rtlCol="0">
            <a:spAutoFit/>
          </a:bodyPr>
          <a:lstStyle/>
          <a:p>
            <a:r>
              <a:rPr lang="fr-FR" altLang="zh-CN" sz="2000" b="1" dirty="0"/>
              <a:t>Reisz: </a:t>
            </a:r>
            <a:r>
              <a:rPr lang="en-US" altLang="zh-CN" sz="2000" b="1" dirty="0"/>
              <a:t>a single but independent musician</a:t>
            </a:r>
            <a:endParaRPr lang="fr-FR" altLang="zh-CN" sz="2000" b="1" dirty="0"/>
          </a:p>
        </p:txBody>
      </p:sp>
      <p:pic>
        <p:nvPicPr>
          <p:cNvPr id="9" name="图片 8">
            <a:extLst>
              <a:ext uri="{FF2B5EF4-FFF2-40B4-BE49-F238E27FC236}">
                <a16:creationId xmlns:a16="http://schemas.microsoft.com/office/drawing/2014/main" id="{A26BB870-E69C-490F-9A49-D8E6A18DDAC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l="69322"/>
          <a:stretch/>
        </p:blipFill>
        <p:spPr>
          <a:xfrm>
            <a:off x="10772302" y="4150149"/>
            <a:ext cx="1087777" cy="2479249"/>
          </a:xfrm>
          <a:prstGeom prst="rect">
            <a:avLst/>
          </a:prstGeom>
        </p:spPr>
      </p:pic>
      <p:sp>
        <p:nvSpPr>
          <p:cNvPr id="10" name="文本框 9">
            <a:extLst>
              <a:ext uri="{FF2B5EF4-FFF2-40B4-BE49-F238E27FC236}">
                <a16:creationId xmlns:a16="http://schemas.microsoft.com/office/drawing/2014/main" id="{17FD85DF-08B0-4E4C-956A-5D81C5E51889}"/>
              </a:ext>
            </a:extLst>
          </p:cNvPr>
          <p:cNvSpPr txBox="1"/>
          <p:nvPr/>
        </p:nvSpPr>
        <p:spPr>
          <a:xfrm>
            <a:off x="1006002" y="2770637"/>
            <a:ext cx="9766300" cy="2308324"/>
          </a:xfrm>
          <a:prstGeom prst="rect">
            <a:avLst/>
          </a:prstGeom>
          <a:noFill/>
        </p:spPr>
        <p:txBody>
          <a:bodyPr wrap="square">
            <a:spAutoFit/>
          </a:bodyPr>
          <a:lstStyle/>
          <a:p>
            <a:pPr marL="457200" indent="266700" algn="just"/>
            <a:r>
              <a:rPr lang="en-US" altLang="zh-CN" sz="1800" kern="100" dirty="0">
                <a:effectLst/>
                <a:ea typeface="等线" panose="02010600030101010101" pitchFamily="2" charset="-122"/>
                <a:cs typeface="Times New Roman" panose="02020603050405020304" pitchFamily="18" charset="0"/>
              </a:rPr>
              <a:t>“She was a </a:t>
            </a:r>
            <a:r>
              <a:rPr lang="en-US" altLang="zh-CN" sz="1800" kern="100" dirty="0">
                <a:solidFill>
                  <a:schemeClr val="accent6">
                    <a:lumMod val="75000"/>
                  </a:schemeClr>
                </a:solidFill>
                <a:effectLst/>
                <a:ea typeface="等线" panose="02010600030101010101" pitchFamily="2" charset="-122"/>
                <a:cs typeface="Times New Roman" panose="02020603050405020304" pitchFamily="18" charset="0"/>
              </a:rPr>
              <a:t>disagreeable little woman</a:t>
            </a:r>
            <a:r>
              <a:rPr lang="en-US" altLang="zh-CN" sz="1800" kern="100" dirty="0">
                <a:effectLst/>
                <a:ea typeface="等线" panose="02010600030101010101" pitchFamily="2" charset="-122"/>
                <a:cs typeface="Times New Roman" panose="02020603050405020304" pitchFamily="18" charset="0"/>
              </a:rPr>
              <a:t>, </a:t>
            </a:r>
            <a:r>
              <a:rPr lang="en-US" altLang="zh-CN" sz="1800" kern="100" dirty="0">
                <a:solidFill>
                  <a:schemeClr val="accent6">
                    <a:lumMod val="75000"/>
                  </a:schemeClr>
                </a:solidFill>
                <a:effectLst/>
                <a:ea typeface="等线" panose="02010600030101010101" pitchFamily="2" charset="-122"/>
                <a:cs typeface="Times New Roman" panose="02020603050405020304" pitchFamily="18" charset="0"/>
              </a:rPr>
              <a:t>no longer young</a:t>
            </a:r>
            <a:r>
              <a:rPr lang="en-US" altLang="zh-CN" sz="1800" kern="100" dirty="0">
                <a:effectLst/>
                <a:ea typeface="等线" panose="02010600030101010101" pitchFamily="2" charset="-122"/>
                <a:cs typeface="Times New Roman" panose="02020603050405020304" pitchFamily="18" charset="0"/>
              </a:rPr>
              <a:t>, who had quarreled with almost every one, owing to a temper which was self-assertive and a disposition to trample upon the rights of others.”</a:t>
            </a:r>
          </a:p>
          <a:p>
            <a:pPr marL="457200" indent="266700" algn="just"/>
            <a:endParaRPr lang="zh-CN" altLang="zh-CN" sz="1800" kern="100" dirty="0">
              <a:effectLst/>
              <a:ea typeface="等线" panose="02010600030101010101" pitchFamily="2" charset="-122"/>
              <a:cs typeface="Times New Roman" panose="02020603050405020304" pitchFamily="18" charset="0"/>
            </a:endParaRPr>
          </a:p>
          <a:p>
            <a:pPr marL="457200" indent="266700" algn="just"/>
            <a:r>
              <a:rPr lang="en-US" altLang="zh-CN" sz="1800" kern="100" dirty="0">
                <a:effectLst/>
                <a:ea typeface="等线" panose="02010600030101010101" pitchFamily="2" charset="-122"/>
                <a:cs typeface="Times New Roman" panose="02020603050405020304" pitchFamily="18" charset="0"/>
              </a:rPr>
              <a:t>“She made an awkward, imperious little bow as she went in. She was a homely woman, with a small </a:t>
            </a:r>
            <a:r>
              <a:rPr lang="en-US" altLang="zh-CN" sz="1800" kern="100" dirty="0" err="1">
                <a:effectLst/>
                <a:ea typeface="等线" panose="02010600030101010101" pitchFamily="2" charset="-122"/>
                <a:cs typeface="Times New Roman" panose="02020603050405020304" pitchFamily="18" charset="0"/>
              </a:rPr>
              <a:t>weazened</a:t>
            </a:r>
            <a:r>
              <a:rPr lang="en-US" altLang="zh-CN" sz="1800" kern="100" dirty="0">
                <a:effectLst/>
                <a:ea typeface="等线" panose="02010600030101010101" pitchFamily="2" charset="-122"/>
                <a:cs typeface="Times New Roman" panose="02020603050405020304" pitchFamily="18" charset="0"/>
              </a:rPr>
              <a:t> face and body and eyes that glowed. She had absolutely no taste in dress, and wore a batch of rusty black lace with a bunch of artificial violets pinned to the side of her hair.”</a:t>
            </a:r>
            <a:endParaRPr lang="en-US" altLang="zh-CN" kern="100" dirty="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244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4671ED-75C5-46FB-ADFB-C9810DBE549C}"/>
              </a:ext>
            </a:extLst>
          </p:cNvPr>
          <p:cNvSpPr/>
          <p:nvPr/>
        </p:nvSpPr>
        <p:spPr>
          <a:xfrm>
            <a:off x="369969" y="228601"/>
            <a:ext cx="11441817" cy="1326822"/>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5" name="标题 1">
            <a:extLst>
              <a:ext uri="{FF2B5EF4-FFF2-40B4-BE49-F238E27FC236}">
                <a16:creationId xmlns:a16="http://schemas.microsoft.com/office/drawing/2014/main" id="{454D30C2-5CDC-440D-92A8-21B9B786D667}"/>
              </a:ext>
            </a:extLst>
          </p:cNvPr>
          <p:cNvSpPr txBox="1">
            <a:spLocks/>
          </p:cNvSpPr>
          <p:nvPr/>
        </p:nvSpPr>
        <p:spPr>
          <a:xfrm>
            <a:off x="680485" y="453952"/>
            <a:ext cx="3861916" cy="876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solidFill>
                  <a:schemeClr val="tx1">
                    <a:lumMod val="95000"/>
                    <a:lumOff val="5000"/>
                  </a:schemeClr>
                </a:solidFill>
                <a:latin typeface="+mn-lt"/>
              </a:rPr>
              <a:t>Hobbies</a:t>
            </a:r>
            <a:endParaRPr lang="fr-FR" b="1" dirty="0">
              <a:solidFill>
                <a:schemeClr val="tx1">
                  <a:lumMod val="95000"/>
                  <a:lumOff val="5000"/>
                </a:schemeClr>
              </a:solidFill>
              <a:latin typeface="+mn-lt"/>
            </a:endParaRPr>
          </a:p>
        </p:txBody>
      </p:sp>
      <p:sp>
        <p:nvSpPr>
          <p:cNvPr id="6" name="矩形 5">
            <a:extLst>
              <a:ext uri="{FF2B5EF4-FFF2-40B4-BE49-F238E27FC236}">
                <a16:creationId xmlns:a16="http://schemas.microsoft.com/office/drawing/2014/main" id="{214BDCE0-FEC7-435D-BB68-2ECADD212C63}"/>
              </a:ext>
            </a:extLst>
          </p:cNvPr>
          <p:cNvSpPr/>
          <p:nvPr/>
        </p:nvSpPr>
        <p:spPr>
          <a:xfrm>
            <a:off x="369969" y="1780773"/>
            <a:ext cx="3674130" cy="4848625"/>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7" name="矩形 6">
            <a:extLst>
              <a:ext uri="{FF2B5EF4-FFF2-40B4-BE49-F238E27FC236}">
                <a16:creationId xmlns:a16="http://schemas.microsoft.com/office/drawing/2014/main" id="{85583F9F-C905-446F-B0CA-3A0E557FC430}"/>
              </a:ext>
            </a:extLst>
          </p:cNvPr>
          <p:cNvSpPr/>
          <p:nvPr/>
        </p:nvSpPr>
        <p:spPr>
          <a:xfrm>
            <a:off x="4253812" y="1780773"/>
            <a:ext cx="3674130" cy="4848625"/>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8" name="矩形 7">
            <a:extLst>
              <a:ext uri="{FF2B5EF4-FFF2-40B4-BE49-F238E27FC236}">
                <a16:creationId xmlns:a16="http://schemas.microsoft.com/office/drawing/2014/main" id="{720EB812-F8D3-4FF3-962E-5058F750DD59}"/>
              </a:ext>
            </a:extLst>
          </p:cNvPr>
          <p:cNvSpPr/>
          <p:nvPr/>
        </p:nvSpPr>
        <p:spPr>
          <a:xfrm>
            <a:off x="8137655" y="1780773"/>
            <a:ext cx="3674130" cy="4848625"/>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9" name="图片 8">
            <a:extLst>
              <a:ext uri="{FF2B5EF4-FFF2-40B4-BE49-F238E27FC236}">
                <a16:creationId xmlns:a16="http://schemas.microsoft.com/office/drawing/2014/main" id="{3D12626C-B643-4DB1-BB12-92CE0EE698D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r="64451"/>
          <a:stretch/>
        </p:blipFill>
        <p:spPr>
          <a:xfrm>
            <a:off x="2856322" y="4138956"/>
            <a:ext cx="1266166" cy="2490442"/>
          </a:xfrm>
          <a:prstGeom prst="rect">
            <a:avLst/>
          </a:prstGeom>
        </p:spPr>
      </p:pic>
      <p:pic>
        <p:nvPicPr>
          <p:cNvPr id="10" name="图片 9">
            <a:extLst>
              <a:ext uri="{FF2B5EF4-FFF2-40B4-BE49-F238E27FC236}">
                <a16:creationId xmlns:a16="http://schemas.microsoft.com/office/drawing/2014/main" id="{0E34CC39-4D43-4184-89D4-4FAA9D07C46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l="35548" r="28903"/>
          <a:stretch/>
        </p:blipFill>
        <p:spPr>
          <a:xfrm>
            <a:off x="6772323" y="4150149"/>
            <a:ext cx="1260476" cy="2479249"/>
          </a:xfrm>
          <a:prstGeom prst="rect">
            <a:avLst/>
          </a:prstGeom>
        </p:spPr>
      </p:pic>
      <p:pic>
        <p:nvPicPr>
          <p:cNvPr id="11" name="图片 10">
            <a:extLst>
              <a:ext uri="{FF2B5EF4-FFF2-40B4-BE49-F238E27FC236}">
                <a16:creationId xmlns:a16="http://schemas.microsoft.com/office/drawing/2014/main" id="{2218E94A-DAED-4738-AEC7-06A52207105B}"/>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2" b="100000" l="78" r="99688">
                        <a14:foregroundMark x1="19922" y1="14749" x2="17031" y2="26816"/>
                        <a14:foregroundMark x1="16875" y1="40112" x2="16797" y2="62682"/>
                        <a14:foregroundMark x1="16797" y1="62682" x2="16328" y2="66257"/>
                        <a14:foregroundMark x1="21875" y1="53184" x2="24766" y2="57207"/>
                        <a14:foregroundMark x1="11016" y1="57542" x2="16406" y2="56872"/>
                        <a14:foregroundMark x1="16172" y1="74749" x2="22266" y2="90168"/>
                        <a14:foregroundMark x1="16328" y1="37095" x2="19922" y2="38994"/>
                        <a14:foregroundMark x1="51406" y1="22235" x2="54766" y2="40782"/>
                        <a14:foregroundMark x1="45781" y1="32961" x2="49141" y2="38324"/>
                        <a14:foregroundMark x1="58281" y1="36983" x2="61094" y2="61676"/>
                        <a14:foregroundMark x1="61719" y1="46369" x2="60156" y2="41564"/>
                        <a14:foregroundMark x1="54609" y1="50279" x2="57109" y2="55419"/>
                        <a14:foregroundMark x1="51250" y1="36536" x2="51016" y2="99106"/>
                        <a14:foregroundMark x1="43438" y1="61899" x2="50781" y2="54302"/>
                        <a14:foregroundMark x1="41641" y1="49721" x2="42188" y2="50056"/>
                        <a14:foregroundMark x1="41797" y1="47598" x2="43438" y2="48268"/>
                        <a14:foregroundMark x1="85469" y1="17765" x2="84063" y2="24581"/>
                        <a14:foregroundMark x1="87031" y1="17095" x2="91172" y2="24022"/>
                      </a14:backgroundRemoval>
                    </a14:imgEffect>
                  </a14:imgLayer>
                </a14:imgProps>
              </a:ext>
              <a:ext uri="{28A0092B-C50C-407E-A947-70E740481C1C}">
                <a14:useLocalDpi xmlns:a14="http://schemas.microsoft.com/office/drawing/2010/main" val="0"/>
              </a:ext>
            </a:extLst>
          </a:blip>
          <a:srcRect l="69322"/>
          <a:stretch/>
        </p:blipFill>
        <p:spPr>
          <a:xfrm>
            <a:off x="10772302" y="4150149"/>
            <a:ext cx="1087777" cy="2479249"/>
          </a:xfrm>
          <a:prstGeom prst="rect">
            <a:avLst/>
          </a:prstGeom>
        </p:spPr>
      </p:pic>
      <p:sp>
        <p:nvSpPr>
          <p:cNvPr id="12" name="文本框 11">
            <a:extLst>
              <a:ext uri="{FF2B5EF4-FFF2-40B4-BE49-F238E27FC236}">
                <a16:creationId xmlns:a16="http://schemas.microsoft.com/office/drawing/2014/main" id="{62C32A7A-9D2D-40DB-B4C9-0A7571477501}"/>
              </a:ext>
            </a:extLst>
          </p:cNvPr>
          <p:cNvSpPr txBox="1"/>
          <p:nvPr/>
        </p:nvSpPr>
        <p:spPr>
          <a:xfrm>
            <a:off x="480767" y="1904214"/>
            <a:ext cx="1018095" cy="400110"/>
          </a:xfrm>
          <a:prstGeom prst="rect">
            <a:avLst/>
          </a:prstGeom>
          <a:noFill/>
        </p:spPr>
        <p:txBody>
          <a:bodyPr wrap="square" rtlCol="0">
            <a:spAutoFit/>
          </a:bodyPr>
          <a:lstStyle/>
          <a:p>
            <a:r>
              <a:rPr lang="en-US" altLang="zh-CN" sz="2000" b="1" dirty="0"/>
              <a:t>Edna</a:t>
            </a:r>
            <a:endParaRPr lang="fr-FR" sz="2000" b="1" dirty="0"/>
          </a:p>
        </p:txBody>
      </p:sp>
      <p:sp>
        <p:nvSpPr>
          <p:cNvPr id="13" name="文本框 12">
            <a:extLst>
              <a:ext uri="{FF2B5EF4-FFF2-40B4-BE49-F238E27FC236}">
                <a16:creationId xmlns:a16="http://schemas.microsoft.com/office/drawing/2014/main" id="{5A574D31-0526-407F-A83B-78F26A7F1EB4}"/>
              </a:ext>
            </a:extLst>
          </p:cNvPr>
          <p:cNvSpPr txBox="1"/>
          <p:nvPr/>
        </p:nvSpPr>
        <p:spPr>
          <a:xfrm>
            <a:off x="4391571" y="1904047"/>
            <a:ext cx="1018095" cy="400110"/>
          </a:xfrm>
          <a:prstGeom prst="rect">
            <a:avLst/>
          </a:prstGeom>
          <a:noFill/>
        </p:spPr>
        <p:txBody>
          <a:bodyPr wrap="square" rtlCol="0">
            <a:spAutoFit/>
          </a:bodyPr>
          <a:lstStyle/>
          <a:p>
            <a:r>
              <a:rPr lang="en-US" sz="2000" b="1" dirty="0"/>
              <a:t>Adele</a:t>
            </a:r>
            <a:endParaRPr lang="fr-FR" sz="2000" b="1" dirty="0"/>
          </a:p>
        </p:txBody>
      </p:sp>
      <p:sp>
        <p:nvSpPr>
          <p:cNvPr id="14" name="文本框 13">
            <a:extLst>
              <a:ext uri="{FF2B5EF4-FFF2-40B4-BE49-F238E27FC236}">
                <a16:creationId xmlns:a16="http://schemas.microsoft.com/office/drawing/2014/main" id="{C9E4AF74-EAC4-4476-A904-3B7954F1A1D5}"/>
              </a:ext>
            </a:extLst>
          </p:cNvPr>
          <p:cNvSpPr txBox="1"/>
          <p:nvPr/>
        </p:nvSpPr>
        <p:spPr>
          <a:xfrm>
            <a:off x="8305674" y="1904047"/>
            <a:ext cx="1018095" cy="400110"/>
          </a:xfrm>
          <a:prstGeom prst="rect">
            <a:avLst/>
          </a:prstGeom>
          <a:noFill/>
        </p:spPr>
        <p:txBody>
          <a:bodyPr wrap="square" rtlCol="0">
            <a:spAutoFit/>
          </a:bodyPr>
          <a:lstStyle/>
          <a:p>
            <a:r>
              <a:rPr lang="fr-FR" sz="2000" b="1" dirty="0"/>
              <a:t>Reisz</a:t>
            </a:r>
          </a:p>
        </p:txBody>
      </p:sp>
      <p:sp>
        <p:nvSpPr>
          <p:cNvPr id="15" name="文本框 14">
            <a:extLst>
              <a:ext uri="{FF2B5EF4-FFF2-40B4-BE49-F238E27FC236}">
                <a16:creationId xmlns:a16="http://schemas.microsoft.com/office/drawing/2014/main" id="{578AC643-2FF4-4ADC-9683-6EA0778A8609}"/>
              </a:ext>
            </a:extLst>
          </p:cNvPr>
          <p:cNvSpPr txBox="1"/>
          <p:nvPr/>
        </p:nvSpPr>
        <p:spPr>
          <a:xfrm>
            <a:off x="480767" y="2748463"/>
            <a:ext cx="2550270" cy="1754326"/>
          </a:xfrm>
          <a:prstGeom prst="rect">
            <a:avLst/>
          </a:prstGeom>
          <a:noFill/>
        </p:spPr>
        <p:txBody>
          <a:bodyPr wrap="square">
            <a:spAutoFit/>
          </a:bodyPr>
          <a:lstStyle/>
          <a:p>
            <a:pPr algn="just"/>
            <a:r>
              <a:rPr lang="en-US" altLang="zh-CN" kern="100" dirty="0">
                <a:ea typeface="等线" panose="02010600030101010101" pitchFamily="2" charset="-122"/>
                <a:cs typeface="Times New Roman" panose="02020603050405020304" pitchFamily="18" charset="0"/>
              </a:rPr>
              <a:t>1. Listening to Reisz playing music</a:t>
            </a:r>
          </a:p>
          <a:p>
            <a:pPr algn="just"/>
            <a:r>
              <a:rPr lang="en-US" altLang="zh-CN" kern="100" dirty="0">
                <a:ea typeface="等线" panose="02010600030101010101" pitchFamily="2" charset="-122"/>
                <a:cs typeface="Times New Roman" panose="02020603050405020304" pitchFamily="18" charset="0"/>
              </a:rPr>
              <a:t>2. Painting</a:t>
            </a:r>
          </a:p>
          <a:p>
            <a:pPr algn="just"/>
            <a:endParaRPr lang="en-US" altLang="zh-CN" kern="100" dirty="0">
              <a:ea typeface="等线" panose="02010600030101010101" pitchFamily="2" charset="-122"/>
              <a:cs typeface="Times New Roman" panose="02020603050405020304" pitchFamily="18" charset="0"/>
            </a:endParaRPr>
          </a:p>
          <a:p>
            <a:pPr algn="just"/>
            <a:endParaRPr lang="en-US" altLang="zh-CN" kern="100" dirty="0">
              <a:ea typeface="等线" panose="02010600030101010101" pitchFamily="2" charset="-122"/>
              <a:cs typeface="Times New Roman" panose="02020603050405020304" pitchFamily="18" charset="0"/>
            </a:endParaRPr>
          </a:p>
          <a:p>
            <a:pPr algn="just"/>
            <a:r>
              <a:rPr lang="en-US" altLang="zh-CN" sz="1800" kern="100" dirty="0">
                <a:effectLst/>
                <a:ea typeface="等线" panose="02010600030101010101" pitchFamily="2" charset="-122"/>
                <a:cs typeface="Times New Roman" panose="02020603050405020304" pitchFamily="18" charset="0"/>
              </a:rPr>
              <a:t>To express herself</a:t>
            </a:r>
            <a:endParaRPr lang="zh-CN" altLang="zh-CN" sz="1800" kern="100" dirty="0">
              <a:effectLst/>
              <a:ea typeface="等线"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39D2BE07-D065-41AC-928C-D6ABB62C0C4A}"/>
              </a:ext>
            </a:extLst>
          </p:cNvPr>
          <p:cNvSpPr txBox="1"/>
          <p:nvPr/>
        </p:nvSpPr>
        <p:spPr>
          <a:xfrm>
            <a:off x="8305674" y="2686082"/>
            <a:ext cx="2865089" cy="1200329"/>
          </a:xfrm>
          <a:prstGeom prst="rect">
            <a:avLst/>
          </a:prstGeom>
          <a:noFill/>
        </p:spPr>
        <p:txBody>
          <a:bodyPr wrap="square">
            <a:spAutoFit/>
          </a:bodyPr>
          <a:lstStyle/>
          <a:p>
            <a:pPr algn="just"/>
            <a:r>
              <a:rPr lang="en-US" altLang="zh-CN" kern="100" dirty="0">
                <a:ea typeface="等线" panose="02010600030101010101" pitchFamily="2" charset="-122"/>
                <a:cs typeface="Times New Roman" panose="02020603050405020304" pitchFamily="18" charset="0"/>
              </a:rPr>
              <a:t>Music</a:t>
            </a:r>
          </a:p>
          <a:p>
            <a:pPr algn="just"/>
            <a:endParaRPr lang="en-US" altLang="zh-CN" sz="1800" kern="100" dirty="0">
              <a:effectLst/>
              <a:ea typeface="等线" panose="02010600030101010101" pitchFamily="2" charset="-122"/>
              <a:cs typeface="Times New Roman" panose="02020603050405020304" pitchFamily="18" charset="0"/>
            </a:endParaRPr>
          </a:p>
          <a:p>
            <a:pPr algn="just"/>
            <a:r>
              <a:rPr lang="en-US" altLang="zh-CN" kern="100" dirty="0">
                <a:ea typeface="等线" panose="02010600030101010101" pitchFamily="2" charset="-122"/>
                <a:cs typeface="Times New Roman" panose="02020603050405020304" pitchFamily="18" charset="0"/>
              </a:rPr>
              <a:t>To make a living and express herself</a:t>
            </a:r>
            <a:endParaRPr lang="zh-CN" altLang="zh-CN" sz="1800" kern="100" dirty="0">
              <a:effectLst/>
              <a:ea typeface="等线"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615B4072-7925-406E-8802-F9246DE149A0}"/>
              </a:ext>
            </a:extLst>
          </p:cNvPr>
          <p:cNvSpPr txBox="1"/>
          <p:nvPr/>
        </p:nvSpPr>
        <p:spPr>
          <a:xfrm>
            <a:off x="4391571" y="2686082"/>
            <a:ext cx="2838788" cy="1754326"/>
          </a:xfrm>
          <a:prstGeom prst="rect">
            <a:avLst/>
          </a:prstGeom>
          <a:noFill/>
        </p:spPr>
        <p:txBody>
          <a:bodyPr wrap="square">
            <a:spAutoFit/>
          </a:bodyPr>
          <a:lstStyle/>
          <a:p>
            <a:pPr algn="just"/>
            <a:r>
              <a:rPr lang="en-US" altLang="zh-CN" sz="1800" kern="100" dirty="0">
                <a:effectLst/>
                <a:ea typeface="等线" panose="02010600030101010101" pitchFamily="2" charset="-122"/>
                <a:cs typeface="Times New Roman" panose="02020603050405020304" pitchFamily="18" charset="0"/>
              </a:rPr>
              <a:t>Music</a:t>
            </a:r>
          </a:p>
          <a:p>
            <a:pPr algn="just"/>
            <a:endParaRPr lang="en-US" altLang="zh-CN" kern="100" dirty="0">
              <a:ea typeface="等线" panose="02010600030101010101" pitchFamily="2" charset="-122"/>
              <a:cs typeface="Times New Roman" panose="02020603050405020304" pitchFamily="18" charset="0"/>
            </a:endParaRPr>
          </a:p>
          <a:p>
            <a:pPr algn="just"/>
            <a:r>
              <a:rPr lang="en-US" altLang="zh-CN" sz="1800" kern="100" dirty="0">
                <a:effectLst/>
                <a:ea typeface="等线" panose="02010600030101010101" pitchFamily="2" charset="-122"/>
                <a:cs typeface="Times New Roman" panose="02020603050405020304" pitchFamily="18" charset="0"/>
              </a:rPr>
              <a:t>To educate her children, serve the guests and please her husband</a:t>
            </a:r>
          </a:p>
          <a:p>
            <a:pPr algn="just"/>
            <a:endParaRPr lang="zh-CN" altLang="zh-CN" sz="1800" kern="1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40047320"/>
      </p:ext>
    </p:extLst>
  </p:cSld>
  <p:clrMapOvr>
    <a:masterClrMapping/>
  </p:clrMapOvr>
</p:sld>
</file>

<file path=ppt/theme/theme1.xml><?xml version="1.0" encoding="utf-8"?>
<a:theme xmlns:a="http://schemas.openxmlformats.org/drawingml/2006/main" name="Office 主题​​">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微软雅黑">
      <a:majorFont>
        <a:latin typeface="Microsoft YaHei Light"/>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docProps/app.xml><?xml version="1.0" encoding="utf-8"?>
<Properties xmlns="http://schemas.openxmlformats.org/officeDocument/2006/extended-properties" xmlns:vt="http://schemas.openxmlformats.org/officeDocument/2006/docPropsVTypes">
  <Template/>
  <TotalTime>5338</TotalTime>
  <Words>1248</Words>
  <Application>Microsoft Office PowerPoint</Application>
  <PresentationFormat>宽屏</PresentationFormat>
  <Paragraphs>121</Paragraphs>
  <Slides>19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Microsoft YaHei Light</vt:lpstr>
      <vt:lpstr>等线</vt:lpstr>
      <vt:lpstr>微软雅黑</vt:lpstr>
      <vt:lpstr>微软雅黑</vt:lpstr>
      <vt:lpstr>Arial</vt:lpstr>
      <vt:lpstr>Office 主题​​</vt:lpstr>
      <vt:lpstr>3 Female Characters in The Awakening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岱 猫猫</dc:creator>
  <cp:lastModifiedBy>岱 猫猫</cp:lastModifiedBy>
  <cp:revision>109</cp:revision>
  <dcterms:created xsi:type="dcterms:W3CDTF">2020-12-05T12:30:40Z</dcterms:created>
  <dcterms:modified xsi:type="dcterms:W3CDTF">2020-12-09T05:28:45Z</dcterms:modified>
</cp:coreProperties>
</file>