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59" r:id="rId6"/>
    <p:sldId id="268" r:id="rId7"/>
    <p:sldId id="271" r:id="rId8"/>
    <p:sldId id="276" r:id="rId9"/>
    <p:sldId id="257" r:id="rId10"/>
    <p:sldId id="261" r:id="rId11"/>
    <p:sldId id="263" r:id="rId12"/>
    <p:sldId id="270" r:id="rId13"/>
    <p:sldId id="269" r:id="rId14"/>
    <p:sldId id="264" r:id="rId15"/>
    <p:sldId id="277" r:id="rId16"/>
    <p:sldId id="278" r:id="rId17"/>
    <p:sldId id="275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1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9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6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07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0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2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1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35D3-51E3-48D6-815B-F66CAC62C2CB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07BF-A77C-4D1E-A745-9C8E4FDD3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1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English Writing II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8400" y="402704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 smtClean="0">
                <a:latin typeface="Book Antiqua" panose="02040602050305030304" pitchFamily="18" charset="0"/>
              </a:rPr>
              <a:t>Week 15 Results and Discussion</a:t>
            </a:r>
            <a:endParaRPr lang="zh-CN" altLang="en-US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0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Writing about the “Discussion”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4552" y="1690688"/>
            <a:ext cx="10349248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Interpret and explain your results (so what)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Answer your research question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Justify your approach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Critically evaluate your study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549" y="20702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Writing of the “Discussion”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549" y="1532586"/>
            <a:ext cx="11449319" cy="50098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The Discussion section needs to follow from the results and relate back to your literature review. Make sure that everything you discuss is covered in the results section.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You </a:t>
            </a:r>
            <a:r>
              <a:rPr lang="en-US" altLang="zh-CN" sz="3200" b="1" dirty="0">
                <a:latin typeface="Book Antiqua" panose="02040602050305030304" pitchFamily="18" charset="0"/>
              </a:rPr>
              <a:t>also need to demonstrate that you understand the limitations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and the </a:t>
            </a:r>
            <a:r>
              <a:rPr lang="en-US" altLang="zh-CN" sz="3200" b="1" dirty="0">
                <a:latin typeface="Book Antiqua" panose="02040602050305030304" pitchFamily="18" charset="0"/>
              </a:rPr>
              <a:t>implications of your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study. </a:t>
            </a:r>
            <a:r>
              <a:rPr lang="en-US" altLang="zh-CN" sz="3200" b="1" dirty="0">
                <a:latin typeface="Book Antiqua" panose="02040602050305030304" pitchFamily="18" charset="0"/>
              </a:rPr>
              <a:t>This section should be written in the present tense.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1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2" y="365126"/>
            <a:ext cx="11443134" cy="61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7" y="691911"/>
            <a:ext cx="12108913" cy="52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Variation: Writing a “Conclusion”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Summary of the major findings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Implication of the study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Limitations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Suggestions for future research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0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“Articulatory skills”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62" y="1963708"/>
            <a:ext cx="11755605" cy="35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4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“Oral fluency</a:t>
            </a:r>
            <a:r>
              <a:rPr lang="zh-CN" altLang="en-US" b="1" dirty="0" smtClean="0">
                <a:latin typeface="Book Antiqua" panose="02040602050305030304" pitchFamily="18" charset="0"/>
              </a:rPr>
              <a:t>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41" y="2099256"/>
            <a:ext cx="11697518" cy="3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6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Submission of the in-class writing tasks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914" y="1507524"/>
            <a:ext cx="10387885" cy="51280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By midnight today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404: “contagious” vs. “infectious”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802: PEE paragraph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1001: Counterargument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1401: Key information in “Method” section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233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Requirements for the final project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411" y="1581665"/>
            <a:ext cx="10515600" cy="4707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 research paper (IMRD) of an empirical study related to the pandemic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Word </a:t>
            </a:r>
            <a:r>
              <a:rPr lang="en-US" altLang="zh-CN" sz="3200" b="1" dirty="0">
                <a:latin typeface="Book Antiqua" panose="02040602050305030304" pitchFamily="18" charset="0"/>
              </a:rPr>
              <a:t>count: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1200-1500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Abstract (key words), appendix, references (at least 3)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APA format 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In today’s class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The writing of “Results” and “Discussion”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The submission of in-class writing tasks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The requirements of the final project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8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Review: Writing about the Method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188" y="1506828"/>
            <a:ext cx="10310611" cy="49841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Subjects/ participants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Materials/ instruments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Procedures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Measurement of the variables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Statistical treatments </a:t>
            </a:r>
          </a:p>
        </p:txBody>
      </p:sp>
    </p:spTree>
    <p:extLst>
      <p:ext uri="{BB962C8B-B14F-4D97-AF65-F5344CB8AC3E}">
        <p14:creationId xmlns:p14="http://schemas.microsoft.com/office/powerpoint/2010/main" val="34182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Writing about the Method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7582" y="1690688"/>
            <a:ext cx="10246217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Simple past tense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err="1" smtClean="0">
                <a:latin typeface="Book Antiqua" panose="02040602050305030304" pitchFamily="18" charset="0"/>
              </a:rPr>
              <a:t>Passivization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Objective and academic style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5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Writing about the “Results”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9707"/>
            <a:ext cx="10971726" cy="50227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12-minute scanning of “Results” and “Discussion”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The </a:t>
            </a:r>
            <a:r>
              <a:rPr lang="en-US" altLang="zh-CN" sz="3200" b="1" dirty="0">
                <a:latin typeface="Book Antiqua" panose="02040602050305030304" pitchFamily="18" charset="0"/>
              </a:rPr>
              <a:t>Results section of a scientific research paper represents the </a:t>
            </a:r>
            <a:r>
              <a:rPr lang="en-US" altLang="zh-CN" sz="3200" b="1" u="sng" dirty="0">
                <a:latin typeface="Book Antiqua" panose="02040602050305030304" pitchFamily="18" charset="0"/>
              </a:rPr>
              <a:t>core findings</a:t>
            </a:r>
            <a:r>
              <a:rPr lang="en-US" altLang="zh-CN" sz="3200" b="1" dirty="0">
                <a:latin typeface="Book Antiqua" panose="02040602050305030304" pitchFamily="18" charset="0"/>
              </a:rPr>
              <a:t> of a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study.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It </a:t>
            </a:r>
            <a:r>
              <a:rPr lang="en-US" altLang="zh-CN" sz="3200" b="1" dirty="0">
                <a:latin typeface="Book Antiqua" panose="02040602050305030304" pitchFamily="18" charset="0"/>
              </a:rPr>
              <a:t>presents these findings in a </a:t>
            </a:r>
            <a:r>
              <a:rPr lang="en-US" altLang="zh-CN" sz="3200" b="1" u="sng" dirty="0">
                <a:latin typeface="Book Antiqua" panose="02040602050305030304" pitchFamily="18" charset="0"/>
              </a:rPr>
              <a:t>logical</a:t>
            </a:r>
            <a:r>
              <a:rPr lang="en-US" altLang="zh-CN" sz="3200" b="1" dirty="0">
                <a:latin typeface="Book Antiqua" panose="02040602050305030304" pitchFamily="18" charset="0"/>
              </a:rPr>
              <a:t> sequence without bias or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interpretation, </a:t>
            </a:r>
            <a:r>
              <a:rPr lang="en-US" altLang="zh-CN" sz="3200" b="1" dirty="0">
                <a:latin typeface="Book Antiqua" panose="02040602050305030304" pitchFamily="18" charset="0"/>
              </a:rPr>
              <a:t>setting up the reader for later interpretation and evaluation </a:t>
            </a:r>
            <a:r>
              <a:rPr lang="en-US" altLang="zh-CN" sz="3200" b="1">
                <a:latin typeface="Book Antiqua" panose="02040602050305030304" pitchFamily="18" charset="0"/>
              </a:rPr>
              <a:t>in </a:t>
            </a:r>
            <a:r>
              <a:rPr lang="en-US" altLang="zh-CN" sz="3200" b="1" smtClean="0">
                <a:latin typeface="Book Antiqua" panose="02040602050305030304" pitchFamily="18" charset="0"/>
              </a:rPr>
              <a:t>“Discussion”. 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2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Book Antiqua" panose="02040602050305030304" pitchFamily="18" charset="0"/>
              </a:rPr>
              <a:t>“</a:t>
            </a:r>
            <a:r>
              <a:rPr lang="en-US" altLang="zh-CN" b="1" dirty="0" smtClean="0">
                <a:latin typeface="Book Antiqua" panose="02040602050305030304" pitchFamily="18" charset="0"/>
              </a:rPr>
              <a:t>Analytic ability</a:t>
            </a:r>
            <a:r>
              <a:rPr lang="zh-CN" altLang="en-US" b="1" dirty="0" smtClean="0">
                <a:latin typeface="Book Antiqua" panose="02040602050305030304" pitchFamily="18" charset="0"/>
              </a:rPr>
              <a:t>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19" y="2075392"/>
            <a:ext cx="11627361" cy="16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3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“Pausing in Writing”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5" y="1690688"/>
            <a:ext cx="11911589" cy="50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92" y="249884"/>
            <a:ext cx="7731616" cy="66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Use tables and figures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778"/>
            <a:ext cx="10855817" cy="48646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u="sng" dirty="0" smtClean="0">
                <a:latin typeface="Book Antiqua" panose="02040602050305030304" pitchFamily="18" charset="0"/>
              </a:rPr>
              <a:t>Summarize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the results in the text, drawing on the figures and tables to illustrate your points.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The text and figures should be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complementary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, not repeating the same information.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You should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refer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to every table or figure in the text. Any that you don’t feel the need to refer to can safely be moved to an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appendix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, or even removed.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0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393</Words>
  <Application>Microsoft Office PowerPoint</Application>
  <PresentationFormat>宽屏</PresentationFormat>
  <Paragraphs>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Book Antiqua</vt:lpstr>
      <vt:lpstr>Office 主题​​</vt:lpstr>
      <vt:lpstr>English Writing II</vt:lpstr>
      <vt:lpstr>In today’s class </vt:lpstr>
      <vt:lpstr>Review: Writing about the Method</vt:lpstr>
      <vt:lpstr>Writing about the Method</vt:lpstr>
      <vt:lpstr>Writing about the “Results”</vt:lpstr>
      <vt:lpstr>“Analytic ability”</vt:lpstr>
      <vt:lpstr>“Pausing in Writing”</vt:lpstr>
      <vt:lpstr>PowerPoint 演示文稿</vt:lpstr>
      <vt:lpstr>Use tables and figures </vt:lpstr>
      <vt:lpstr>Writing about the “Discussion”</vt:lpstr>
      <vt:lpstr>Writing of the “Discussion” </vt:lpstr>
      <vt:lpstr>PowerPoint 演示文稿</vt:lpstr>
      <vt:lpstr>PowerPoint 演示文稿</vt:lpstr>
      <vt:lpstr>Variation: Writing a “Conclusion”</vt:lpstr>
      <vt:lpstr>“Articulatory skills”</vt:lpstr>
      <vt:lpstr>“Oral fluency”</vt:lpstr>
      <vt:lpstr>Submission of the in-class writing tasks </vt:lpstr>
      <vt:lpstr>Requirements for the final project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Writing II</dc:title>
  <dc:creator>ZHU Ye</dc:creator>
  <cp:lastModifiedBy>ZHU Ye</cp:lastModifiedBy>
  <cp:revision>26</cp:revision>
  <dcterms:created xsi:type="dcterms:W3CDTF">2020-06-01T00:53:34Z</dcterms:created>
  <dcterms:modified xsi:type="dcterms:W3CDTF">2020-06-03T00:31:28Z</dcterms:modified>
</cp:coreProperties>
</file>