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77" r:id="rId5"/>
    <p:sldId id="278" r:id="rId6"/>
    <p:sldId id="283" r:id="rId7"/>
    <p:sldId id="279" r:id="rId8"/>
    <p:sldId id="266" r:id="rId9"/>
    <p:sldId id="280" r:id="rId10"/>
    <p:sldId id="281" r:id="rId11"/>
    <p:sldId id="261" r:id="rId12"/>
    <p:sldId id="267" r:id="rId13"/>
    <p:sldId id="276" r:id="rId14"/>
    <p:sldId id="273" r:id="rId15"/>
    <p:sldId id="26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11" autoAdjust="0"/>
  </p:normalViewPr>
  <p:slideViewPr>
    <p:cSldViewPr snapToGrid="0" showGuides="1">
      <p:cViewPr varScale="1">
        <p:scale>
          <a:sx n="74" d="100"/>
          <a:sy n="74" d="100"/>
        </p:scale>
        <p:origin x="552" y="5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45E18-9F50-4C39-B255-775F8ED43B55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99BCD-24CF-4647-9DCC-3485DA1C8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4220-5AFB-40B4-98C4-CAC32B13C63A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9C9A-CC2F-4562-B404-A1BC49F61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53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4220-5AFB-40B4-98C4-CAC32B13C63A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9C9A-CC2F-4562-B404-A1BC49F61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9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4220-5AFB-40B4-98C4-CAC32B13C63A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9C9A-CC2F-4562-B404-A1BC49F61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08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4220-5AFB-40B4-98C4-CAC32B13C63A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9C9A-CC2F-4562-B404-A1BC49F61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08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4220-5AFB-40B4-98C4-CAC32B13C63A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9C9A-CC2F-4562-B404-A1BC49F61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08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4220-5AFB-40B4-98C4-CAC32B13C63A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9C9A-CC2F-4562-B404-A1BC49F61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50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4220-5AFB-40B4-98C4-CAC32B13C63A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9C9A-CC2F-4562-B404-A1BC49F61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3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4220-5AFB-40B4-98C4-CAC32B13C63A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9C9A-CC2F-4562-B404-A1BC49F61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0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4220-5AFB-40B4-98C4-CAC32B13C63A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9C9A-CC2F-4562-B404-A1BC49F61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5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4220-5AFB-40B4-98C4-CAC32B13C63A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9C9A-CC2F-4562-B404-A1BC49F61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20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4220-5AFB-40B4-98C4-CAC32B13C63A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9C9A-CC2F-4562-B404-A1BC49F61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34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64220-5AFB-40B4-98C4-CAC32B13C63A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D9C9A-CC2F-4562-B404-A1BC49F61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66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CGTN%20Report%20(Script).docx" TargetMode="External"/><Relationship Id="rId2" Type="http://schemas.openxmlformats.org/officeDocument/2006/relationships/hyperlink" Target="CGTN%20Report%20(2.12)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4152" y="1173878"/>
            <a:ext cx="9144000" cy="2387600"/>
          </a:xfrm>
        </p:spPr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English Writing II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57342" y="4065676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CN" sz="3200" b="1" dirty="0" smtClean="0">
                <a:latin typeface="Book Antiqua" panose="02040602050305030304" pitchFamily="18" charset="0"/>
              </a:rPr>
              <a:t>Week 2 Combining different materials</a:t>
            </a:r>
          </a:p>
          <a:p>
            <a:pPr algn="r"/>
            <a:r>
              <a:rPr lang="en-US" altLang="zh-CN" sz="3200" b="1" dirty="0" smtClean="0">
                <a:latin typeface="Book Antiqua" panose="02040602050305030304" pitchFamily="18" charset="0"/>
              </a:rPr>
              <a:t>2020.3.4 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8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Book Antiqua" panose="02040602050305030304" pitchFamily="18" charset="0"/>
              </a:rPr>
              <a:t>Not a global </a:t>
            </a:r>
            <a:r>
              <a:rPr lang="en-US" altLang="zh-CN" b="1" u="sng" dirty="0">
                <a:latin typeface="Book Antiqua" panose="02040602050305030304" pitchFamily="18" charset="0"/>
              </a:rPr>
              <a:t>pandemic</a:t>
            </a:r>
            <a:r>
              <a:rPr lang="en-US" altLang="zh-CN" b="1" dirty="0">
                <a:latin typeface="Book Antiqua" panose="02040602050305030304" pitchFamily="18" charset="0"/>
              </a:rPr>
              <a:t> yet …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812" y="1683153"/>
            <a:ext cx="7388315" cy="4347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253" y="5504842"/>
            <a:ext cx="1519094" cy="105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6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b="1" dirty="0">
              <a:latin typeface="Book Antiqua" panose="0204060205030503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60" y="1027906"/>
            <a:ext cx="3676247" cy="4901662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02" y="808965"/>
            <a:ext cx="3676247" cy="49016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318" y="1173993"/>
            <a:ext cx="3676247" cy="490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Book Antiqua" panose="02040602050305030304" pitchFamily="18" charset="0"/>
              </a:rPr>
              <a:t>Nature’s Bioterrorist: the background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2434" y="1642590"/>
            <a:ext cx="9911366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The New Yorker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A Reporter at Large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Michael Specter 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780" y="1642590"/>
            <a:ext cx="3176291" cy="43529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098" y="4575038"/>
            <a:ext cx="1519094" cy="105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2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Major events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5313"/>
            <a:ext cx="10688392" cy="498412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H5N1 human and animal cases in Thailand in 2004-2005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Impact on poultry business in Thailand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Avian flu cases and responses in Hong Kong (1997-1998)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SARS outbreak in Hong Kong in 2003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Reactions of governments and health authorities to the flu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*Science facts, data, and interviews </a:t>
            </a:r>
          </a:p>
          <a:p>
            <a:pPr>
              <a:lnSpc>
                <a:spcPct val="150000"/>
              </a:lnSpc>
            </a:pPr>
            <a:endParaRPr lang="zh-CN" altLang="en-US" sz="3200" b="1" dirty="0">
              <a:latin typeface="Book Antiqua" panose="0204060205030503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868" y="365125"/>
            <a:ext cx="1524132" cy="10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8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Homework: Close-up reading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9"/>
            <a:ext cx="10379299" cy="46150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Careful reading of the first major event (p.50-53 )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Analysis of different materials (facts, stories, data, opinions)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How are they related in a coherent and logical unity?  </a:t>
            </a:r>
          </a:p>
          <a:p>
            <a:pPr>
              <a:lnSpc>
                <a:spcPct val="150000"/>
              </a:lnSpc>
            </a:pP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3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Homework: </a:t>
            </a:r>
            <a:r>
              <a:rPr lang="en-US" altLang="zh-CN" dirty="0" smtClean="0"/>
              <a:t> </a:t>
            </a:r>
            <a:r>
              <a:rPr lang="en-US" altLang="zh-CN" b="1" dirty="0">
                <a:latin typeface="Book Antiqua" panose="02040602050305030304" pitchFamily="18" charset="0"/>
              </a:rPr>
              <a:t>Research on </a:t>
            </a:r>
            <a:r>
              <a:rPr lang="en-US" altLang="zh-CN" b="1" dirty="0" smtClean="0">
                <a:latin typeface="Book Antiqua" panose="02040602050305030304" pitchFamily="18" charset="0"/>
              </a:rPr>
              <a:t>COVID-19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571224"/>
            <a:ext cx="11164911" cy="49326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Three science </a:t>
            </a:r>
            <a:r>
              <a:rPr lang="en-US" altLang="zh-CN" sz="3200" b="1" u="sng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facts</a:t>
            </a: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 (textbooks, encyclopedia, etc.)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T</a:t>
            </a: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hree quoted </a:t>
            </a:r>
            <a:r>
              <a:rPr lang="en-US" altLang="zh-CN" sz="3200" b="1" u="sng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data</a:t>
            </a: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 (government reports, research institutions, other reliable sources)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T</a:t>
            </a: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hree quoted </a:t>
            </a:r>
            <a:r>
              <a:rPr lang="en-US" altLang="zh-CN" sz="3200" b="1" u="sng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opinions</a:t>
            </a: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 (media outlets, personal interview, other reliable sources)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! Submission within 24 hours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70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Lesson plan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6068" y="1690688"/>
            <a:ext cx="10297732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Review of the writing task (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A Typical Day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Mini-sample in close-up (structure and vocabulary)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Nature’s Bioterrorist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(first reading)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Homework </a:t>
            </a:r>
          </a:p>
        </p:txBody>
      </p:sp>
    </p:spTree>
    <p:extLst>
      <p:ext uri="{BB962C8B-B14F-4D97-AF65-F5344CB8AC3E}">
        <p14:creationId xmlns:p14="http://schemas.microsoft.com/office/powerpoint/2010/main" val="371149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Review of the diagnostic writing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5008" y="1858113"/>
            <a:ext cx="10078792" cy="43095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A </a:t>
            </a:r>
            <a:r>
              <a:rPr lang="en-US" altLang="zh-CN" sz="3600" b="1" i="1" u="sng" dirty="0" smtClean="0">
                <a:latin typeface="Book Antiqua" panose="02040602050305030304" pitchFamily="18" charset="0"/>
              </a:rPr>
              <a:t>Typical Day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 </a:t>
            </a:r>
            <a:r>
              <a:rPr lang="en-US" altLang="zh-CN" sz="3600" b="1" i="1" dirty="0">
                <a:latin typeface="Book Antiqua" panose="02040602050305030304" pitchFamily="18" charset="0"/>
              </a:rPr>
              <a:t>in </a:t>
            </a:r>
            <a:r>
              <a:rPr lang="en-US" altLang="zh-CN" sz="3600" b="1" i="1" u="sng" dirty="0">
                <a:latin typeface="Book Antiqua" panose="02040602050305030304" pitchFamily="18" charset="0"/>
              </a:rPr>
              <a:t>the </a:t>
            </a:r>
            <a:r>
              <a:rPr lang="en-US" altLang="zh-CN" sz="3600" b="1" i="1" u="sng" dirty="0" smtClean="0">
                <a:latin typeface="Book Antiqua" panose="02040602050305030304" pitchFamily="18" charset="0"/>
              </a:rPr>
              <a:t>Time </a:t>
            </a:r>
            <a:r>
              <a:rPr lang="en-US" altLang="zh-CN" sz="3600" b="1" i="1" u="sng" dirty="0">
                <a:latin typeface="Book Antiqua" panose="02040602050305030304" pitchFamily="18" charset="0"/>
              </a:rPr>
              <a:t>of </a:t>
            </a:r>
            <a:r>
              <a:rPr lang="en-US" altLang="zh-CN" sz="3600" b="1" i="1" u="sng" dirty="0" smtClean="0">
                <a:latin typeface="Book Antiqua" panose="02040602050305030304" pitchFamily="18" charset="0"/>
              </a:rPr>
              <a:t>Coronavirus</a:t>
            </a:r>
          </a:p>
          <a:p>
            <a:pPr>
              <a:lnSpc>
                <a:spcPct val="150000"/>
              </a:lnSpc>
            </a:pP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10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181" y="262094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Stories of us …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125015" y="1587656"/>
            <a:ext cx="3662966" cy="4605741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我快闷死了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我被隔离了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我爱直播课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我会做饭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了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抢购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口罩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抢购大米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抢购电热毯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抢购双黄连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365125"/>
            <a:ext cx="5181600" cy="6259610"/>
          </a:xfrm>
        </p:spPr>
        <p:txBody>
          <a:bodyPr>
            <a:normAutofit lnSpcReduction="10000"/>
          </a:bodyPr>
          <a:lstStyle/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快递小哥的一天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医生护士的一天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李文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亮的最后一天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奶奶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去买菜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奶奶去站岗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爷爷去站岗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我是志愿者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爸爸去驰援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妈妈去驰援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姐姐在前线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叔叔在路上</a:t>
            </a:r>
          </a:p>
          <a:p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749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Vocabulary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6372" y="1596980"/>
            <a:ext cx="10117428" cy="4579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Community/neighborhood security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Grocery shopping, panic shopping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Out of stock, stockpile, hoarding/ hoarder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Armed to the teeth 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Exposure to the virus/ risk </a:t>
            </a:r>
          </a:p>
        </p:txBody>
      </p:sp>
    </p:spTree>
    <p:extLst>
      <p:ext uri="{BB962C8B-B14F-4D97-AF65-F5344CB8AC3E}">
        <p14:creationId xmlns:p14="http://schemas.microsoft.com/office/powerpoint/2010/main" val="20322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Review: general comments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6372" y="1690688"/>
            <a:ext cx="10117427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Perspective </a:t>
            </a:r>
            <a:r>
              <a:rPr lang="en-US" altLang="zh-CN" sz="3200" b="1" dirty="0">
                <a:latin typeface="Book Antiqua" panose="02040602050305030304" pitchFamily="18" charset="0"/>
              </a:rPr>
              <a:t>– who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? (identity, stance, attitude, tone)</a:t>
            </a:r>
            <a:endParaRPr lang="en-US" altLang="zh-CN" sz="3200" b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</a:rPr>
              <a:t>Focus – what (message,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theme, image)</a:t>
            </a:r>
            <a:endParaRPr lang="en-US" altLang="zh-CN" sz="3200" b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</a:rPr>
              <a:t>Structure – a story-line (not a running account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Choice of words and readability </a:t>
            </a:r>
          </a:p>
        </p:txBody>
      </p:sp>
    </p:spTree>
    <p:extLst>
      <p:ext uri="{BB962C8B-B14F-4D97-AF65-F5344CB8AC3E}">
        <p14:creationId xmlns:p14="http://schemas.microsoft.com/office/powerpoint/2010/main" val="6243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Review: writing strategies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3493" y="1690688"/>
            <a:ext cx="10130306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SELECTIVE: Write with a clear focus and purpose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DETAILS:  Show, don’t tell.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ARGUE with reasons and evidence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SET the story in a bigger context </a:t>
            </a:r>
          </a:p>
        </p:txBody>
      </p:sp>
    </p:spTree>
    <p:extLst>
      <p:ext uri="{BB962C8B-B14F-4D97-AF65-F5344CB8AC3E}">
        <p14:creationId xmlns:p14="http://schemas.microsoft.com/office/powerpoint/2010/main" val="4577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Mini-sample in close-up: Structure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Describing the </a:t>
            </a:r>
            <a:r>
              <a:rPr lang="en-US" altLang="zh-CN" sz="3200" b="1" dirty="0">
                <a:latin typeface="Book Antiqua" panose="02040602050305030304" pitchFamily="18" charset="0"/>
              </a:rPr>
              <a:t>big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picture (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the </a:t>
            </a:r>
            <a:r>
              <a:rPr lang="en-US" altLang="zh-CN" sz="3200" b="1" i="1" dirty="0">
                <a:latin typeface="Book Antiqua" panose="02040602050305030304" pitchFamily="18" charset="0"/>
              </a:rPr>
              <a:t>time of 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coronavirus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A mini-sample: </a:t>
            </a:r>
            <a:r>
              <a:rPr lang="en-US" altLang="zh-CN" sz="3200" b="1" dirty="0" smtClean="0">
                <a:latin typeface="Book Antiqua" panose="02040602050305030304" pitchFamily="18" charset="0"/>
                <a:hlinkClick r:id="rId2" action="ppaction://hlinkfile"/>
              </a:rPr>
              <a:t>CGTN Report (2.12).mp4</a:t>
            </a:r>
            <a:endParaRPr lang="en-US" altLang="zh-CN" sz="3200" b="1" dirty="0" smtClean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Close-up analysis: </a:t>
            </a:r>
            <a:r>
              <a:rPr lang="en-US" altLang="zh-CN" sz="3200" b="1" dirty="0" smtClean="0">
                <a:latin typeface="Book Antiqua" panose="02040602050305030304" pitchFamily="18" charset="0"/>
                <a:hlinkClick r:id="rId3" action="ppaction://hlinkfile"/>
              </a:rPr>
              <a:t>CGTN Report (Script).docx</a:t>
            </a:r>
            <a:endParaRPr lang="en-US" altLang="zh-CN" sz="3200" b="1" dirty="0" smtClean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3200" b="1" dirty="0">
              <a:latin typeface="Book Antiqua" panose="0204060205030503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8595" y="5576552"/>
            <a:ext cx="1314082" cy="90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107" y="300731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Book Antiqua" panose="02040602050305030304" pitchFamily="18" charset="0"/>
              </a:rPr>
              <a:t>Mini-sample in </a:t>
            </a:r>
            <a:r>
              <a:rPr lang="en-US" altLang="zh-CN" b="1" dirty="0" smtClean="0">
                <a:latin typeface="Book Antiqua" panose="02040602050305030304" pitchFamily="18" charset="0"/>
              </a:rPr>
              <a:t>close-up: Vocabulary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506139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the </a:t>
            </a:r>
            <a:r>
              <a:rPr lang="en-US" altLang="zh-CN" sz="3200" b="1" i="1" u="sng" dirty="0" smtClean="0">
                <a:latin typeface="Book Antiqua" panose="02040602050305030304" pitchFamily="18" charset="0"/>
              </a:rPr>
              <a:t>epicenter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 of the virus outbreak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to see China’s efforts </a:t>
            </a:r>
            <a:r>
              <a:rPr lang="en-US" altLang="zh-CN" sz="3200" b="1" i="1" u="sng" dirty="0" smtClean="0">
                <a:latin typeface="Book Antiqua" panose="02040602050305030304" pitchFamily="18" charset="0"/>
              </a:rPr>
              <a:t>in a different light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the capacity to </a:t>
            </a:r>
            <a:r>
              <a:rPr lang="en-US" altLang="zh-CN" sz="3200" b="1" i="1" u="sng" dirty="0" smtClean="0">
                <a:latin typeface="Book Antiqua" panose="02040602050305030304" pitchFamily="18" charset="0"/>
              </a:rPr>
              <a:t>mobilize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 resources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medical staff were </a:t>
            </a:r>
            <a:r>
              <a:rPr lang="en-US" altLang="zh-CN" sz="3200" b="1" i="1" u="sng" dirty="0" smtClean="0">
                <a:latin typeface="Book Antiqua" panose="02040602050305030304" pitchFamily="18" charset="0"/>
              </a:rPr>
              <a:t>pooled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 to help Hubei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u="sng" dirty="0" smtClean="0">
                <a:latin typeface="Book Antiqua" panose="02040602050305030304" pitchFamily="18" charset="0"/>
              </a:rPr>
              <a:t>to self-isolate 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at home 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the medical staff and </a:t>
            </a:r>
            <a:r>
              <a:rPr lang="en-US" altLang="zh-CN" sz="3200" b="1" i="1" u="sng" dirty="0" smtClean="0">
                <a:latin typeface="Book Antiqua" panose="02040602050305030304" pitchFamily="18" charset="0"/>
              </a:rPr>
              <a:t>first responders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the </a:t>
            </a:r>
            <a:r>
              <a:rPr lang="en-US" altLang="zh-CN" sz="3200" b="1" i="1" u="sng" dirty="0" smtClean="0">
                <a:latin typeface="Book Antiqua" panose="02040602050305030304" pitchFamily="18" charset="0"/>
              </a:rPr>
              <a:t>unsung heroes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 who deserve the most </a:t>
            </a:r>
            <a:r>
              <a:rPr lang="en-US" altLang="zh-CN" sz="3200" b="1" i="1" u="sng" dirty="0" smtClean="0">
                <a:latin typeface="Book Antiqua" panose="02040602050305030304" pitchFamily="18" charset="0"/>
              </a:rPr>
              <a:t>credit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 </a:t>
            </a:r>
            <a:endParaRPr lang="zh-CN" altLang="en-US" sz="3200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47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459</Words>
  <Application>Microsoft Office PowerPoint</Application>
  <PresentationFormat>宽屏</PresentationFormat>
  <Paragraphs>82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华文中宋</vt:lpstr>
      <vt:lpstr>Arial</vt:lpstr>
      <vt:lpstr>Book Antiqua</vt:lpstr>
      <vt:lpstr>Wingdings</vt:lpstr>
      <vt:lpstr>Office 主题​​</vt:lpstr>
      <vt:lpstr>English Writing II</vt:lpstr>
      <vt:lpstr>Lesson plan</vt:lpstr>
      <vt:lpstr>Review of the diagnostic writing</vt:lpstr>
      <vt:lpstr>Stories of us … </vt:lpstr>
      <vt:lpstr>Vocabulary</vt:lpstr>
      <vt:lpstr>Review: general comments</vt:lpstr>
      <vt:lpstr>Review: writing strategies </vt:lpstr>
      <vt:lpstr>Mini-sample in close-up: Structure</vt:lpstr>
      <vt:lpstr>Mini-sample in close-up: Vocabulary</vt:lpstr>
      <vt:lpstr>Not a global pandemic yet … </vt:lpstr>
      <vt:lpstr>PowerPoint 演示文稿</vt:lpstr>
      <vt:lpstr>Nature’s Bioterrorist: the background</vt:lpstr>
      <vt:lpstr>Major events </vt:lpstr>
      <vt:lpstr>Homework: Close-up reading</vt:lpstr>
      <vt:lpstr>Homework:  Research on COVID-19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Ye</dc:creator>
  <cp:lastModifiedBy>ZHU Ye</cp:lastModifiedBy>
  <cp:revision>61</cp:revision>
  <dcterms:created xsi:type="dcterms:W3CDTF">2020-02-13T02:27:47Z</dcterms:created>
  <dcterms:modified xsi:type="dcterms:W3CDTF">2020-03-04T05:58:40Z</dcterms:modified>
</cp:coreProperties>
</file>