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3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2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2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7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EF91-E551-4D34-84AF-9C3A14EE98EE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5833-6B98-420D-AB45-45EE31AAF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8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English Stylistics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848045" cy="1922999"/>
          </a:xfrm>
        </p:spPr>
        <p:txBody>
          <a:bodyPr>
            <a:norm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Week 13 Quiz 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Quiz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102"/>
            <a:ext cx="10515600" cy="45928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Individual work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No dictionaries, reference books, handouts, etc.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No phones and other electronic devices.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English language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 Antiqua" panose="02040602050305030304" pitchFamily="18" charset="0"/>
              </a:rPr>
              <a:t>60 minutes </a:t>
            </a:r>
          </a:p>
          <a:p>
            <a:pPr>
              <a:lnSpc>
                <a:spcPct val="150000"/>
              </a:lnSpc>
            </a:pP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26" y="365124"/>
            <a:ext cx="3155569" cy="50638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88" y="829893"/>
            <a:ext cx="3681261" cy="5559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28" y="1487792"/>
            <a:ext cx="3403265" cy="51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The Sense of Style (2014)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1 Good writing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2 A window onto the world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3 The curse of knowledge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4 The web, the tree and the string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5 Arcs of coherence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Chapter 6 Telling right from  wrong</a:t>
            </a: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General requirements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1. A stylistic review of one chapter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2. Title, summary, interpretation and evaluation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3. Focus on STYLE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3. 1200-1500 words </a:t>
            </a:r>
          </a:p>
        </p:txBody>
      </p:sp>
    </p:spTree>
    <p:extLst>
      <p:ext uri="{BB962C8B-B14F-4D97-AF65-F5344CB8AC3E}">
        <p14:creationId xmlns:p14="http://schemas.microsoft.com/office/powerpoint/2010/main" val="32813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015" y="155508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Content requirements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638" y="1236372"/>
            <a:ext cx="11728361" cy="53962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Summary – What is the main argument?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Interpretation – How did Pinker elaborate on his argument? What kind of examples and techniques did he use to argue effectively?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Book Antiqua" panose="02040602050305030304" pitchFamily="18" charset="0"/>
              </a:rPr>
              <a:t>Evaluation – what is your opinion of his argument? What are the merits and drawbacks in his argumentation? What about his own style? 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187" y="245660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latin typeface="Book Antiqua" panose="02040602050305030304" pitchFamily="18" charset="0"/>
              </a:rPr>
              <a:t>Course plan (Week 13-16)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87" y="1571224"/>
            <a:ext cx="11230376" cy="44560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Week 13 Semantic features 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Week 14 Academic writing style + In-class paragraph writing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Week 15 Paragraph writing review + other stylistic features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Week 16 Course summary and reflection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Book Antiqua" panose="02040602050305030304" pitchFamily="18" charset="0"/>
              </a:rPr>
              <a:t>Final Paper Deadline: Jan 21</a:t>
            </a:r>
            <a:r>
              <a:rPr lang="en-US" sz="3200" b="1" baseline="30000" dirty="0" smtClean="0">
                <a:latin typeface="Book Antiqua" panose="02040602050305030304" pitchFamily="18" charset="0"/>
              </a:rPr>
              <a:t>st</a:t>
            </a:r>
            <a:r>
              <a:rPr lang="en-US" sz="3200" b="1" dirty="0" smtClean="0">
                <a:latin typeface="Book Antiqua" panose="02040602050305030304" pitchFamily="18" charset="0"/>
              </a:rPr>
              <a:t>, 2021 (Thursday) </a:t>
            </a:r>
            <a:endParaRPr lang="en-US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en-US" sz="3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Book Antiqua</vt:lpstr>
      <vt:lpstr>Office 主题​​</vt:lpstr>
      <vt:lpstr>English Stylistics</vt:lpstr>
      <vt:lpstr>Quiz </vt:lpstr>
      <vt:lpstr>PowerPoint 演示文稿</vt:lpstr>
      <vt:lpstr>The Sense of Style (2014)</vt:lpstr>
      <vt:lpstr>General requirements</vt:lpstr>
      <vt:lpstr>Content requirements</vt:lpstr>
      <vt:lpstr>Course plan (Week 13-16)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Stylistics</dc:title>
  <dc:creator>ZHU Ye</dc:creator>
  <cp:lastModifiedBy>ZHU Ye</cp:lastModifiedBy>
  <cp:revision>8</cp:revision>
  <dcterms:created xsi:type="dcterms:W3CDTF">2018-12-19T23:43:11Z</dcterms:created>
  <dcterms:modified xsi:type="dcterms:W3CDTF">2020-12-14T05:39:04Z</dcterms:modified>
</cp:coreProperties>
</file>