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Relationship Id="rId10" Type="http://schemas.openxmlformats.org/officeDocument/2006/relationships/image" Target="../media/image15.png"/><Relationship Id="rId9" Type="http://schemas.openxmlformats.org/officeDocument/2006/relationships/image" Target="../media/image18.png"/><Relationship Id="rId5" Type="http://schemas.openxmlformats.org/officeDocument/2006/relationships/image" Target="../media/image00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FORPT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исполнители: Яныгин Даниил, Кривошеев Марк, Лунёв Игорь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Перспективы развития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ru" sz="2400">
                <a:solidFill>
                  <a:srgbClr val="0000FF"/>
                </a:solidFill>
              </a:rPr>
              <a:t>механика D&amp;D v3.5</a:t>
            </a:r>
          </a:p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ru" sz="2400">
                <a:solidFill>
                  <a:srgbClr val="0000FF"/>
                </a:solidFill>
              </a:rPr>
              <a:t>улучшение дизайна сайта</a:t>
            </a:r>
          </a:p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ru" sz="2400">
                <a:solidFill>
                  <a:srgbClr val="0000FF"/>
                </a:solidFill>
              </a:rPr>
              <a:t>создание полной базы данных для игры</a:t>
            </a:r>
          </a:p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ru" sz="2400">
                <a:solidFill>
                  <a:srgbClr val="0000FF"/>
                </a:solidFill>
              </a:rPr>
              <a:t>многопользовательский режим работы сервера</a:t>
            </a:r>
          </a:p>
          <a:p>
            <a:pPr indent="-381000" lvl="0" marL="4572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ru" sz="2400">
                <a:solidFill>
                  <a:srgbClr val="0000FF"/>
                </a:solidFill>
              </a:rPr>
              <a:t>комбинация с другими “supportive roleplay tools”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84725" y="430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Сайтография and other contributors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50100"/>
            <a:ext cx="2991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ru" sz="2000"/>
              <a:t>python.org/docs/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ru" sz="2000"/>
              <a:t>dandwiki.com/wiki/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ru" sz="2000"/>
              <a:t>archive.wizrds.com/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ru" sz="2000"/>
              <a:t>djangoproject.com/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ru" sz="2000"/>
              <a:t>htmlacademy.com/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876175" y="1469575"/>
            <a:ext cx="51975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</a:rPr>
              <a:t>Куликов Павел Викторович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76250" y="1557199"/>
            <a:ext cx="8667745" cy="1186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76250" y="2326135"/>
            <a:ext cx="8191639" cy="491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FF"/>
                </a:solidFill>
                <a:latin typeface="Arial"/>
              </a:rPr>
              <a:t>FORPT-first on-line roleplay tracker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25" y="-12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062" y="300037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Концепция проекта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774" y="0"/>
            <a:ext cx="2964225" cy="3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7002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212" y="101778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5402350" y="1812912"/>
            <a:ext cx="8562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534700" y="1884412"/>
            <a:ext cx="8562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-350550" y="411200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26925" y="3741350"/>
            <a:ext cx="3761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FF0000"/>
                </a:solidFill>
              </a:rPr>
              <a:t>одновременный трекинг и логгинг изменений в параметрах персонажей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03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Актуальность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62900" y="1520050"/>
            <a:ext cx="1705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FF0000"/>
                </a:solidFill>
              </a:rPr>
              <a:t>проблема: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53900" y="2460525"/>
            <a:ext cx="5858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0000FF"/>
                </a:solidFill>
              </a:rPr>
              <a:t>решение - он-лайн трекер на веб-сайте</a:t>
            </a:r>
            <a:r>
              <a:rPr lang="ru" sz="2400">
                <a:solidFill>
                  <a:srgbClr val="00FF00"/>
                </a:solidFill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258275" y="1408900"/>
            <a:ext cx="60402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необходимость коммуникации на расстоянии с несколькими игроками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Мененеджмент специализации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32550" y="1301050"/>
            <a:ext cx="64986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ru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Яныгин Даниил - “бэкэнд” - сервер и база данных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Roboto"/>
              <a:buChar char="●"/>
            </a:pPr>
            <a:r>
              <a:rPr lang="ru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Лунёв Игорь - механика действий, концепция проекта, спикер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Roboto"/>
              <a:buChar char="●"/>
            </a:pPr>
            <a:r>
              <a:rPr lang="ru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Кривошеев Марк - “фронтэнд” - веб-разработка и дизайн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 проекта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34150" y="1390125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формулировка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386275" y="2363750"/>
            <a:ext cx="1584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>
            <a:off x="2184125" y="1705525"/>
            <a:ext cx="620100" cy="5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2723325" y="2155437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распределение обязанностей</a:t>
            </a:r>
          </a:p>
        </p:txBody>
      </p:sp>
      <p:cxnSp>
        <p:nvCxnSpPr>
          <p:cNvPr id="130" name="Shape 130"/>
          <p:cNvCxnSpPr/>
          <p:nvPr/>
        </p:nvCxnSpPr>
        <p:spPr>
          <a:xfrm flipH="1" rot="10800000">
            <a:off x="4381750" y="1449325"/>
            <a:ext cx="2967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4341300" y="2790825"/>
            <a:ext cx="5190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4705325" y="2427050"/>
            <a:ext cx="5595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4751450" y="3207600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освоение HTML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182900" y="2180775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FF0000"/>
                </a:solidFill>
              </a:rPr>
              <a:t>разработка механики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77625" y="970725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освоение Django</a:t>
            </a:r>
          </a:p>
        </p:txBody>
      </p:sp>
      <p:cxnSp>
        <p:nvCxnSpPr>
          <p:cNvPr id="136" name="Shape 136"/>
          <p:cNvCxnSpPr/>
          <p:nvPr/>
        </p:nvCxnSpPr>
        <p:spPr>
          <a:xfrm flipH="1" rot="10800000">
            <a:off x="6579375" y="566325"/>
            <a:ext cx="4650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x="5863750" y="3578700"/>
            <a:ext cx="8235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6759300" y="3207600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написание веб-сайта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10275" y="75475"/>
            <a:ext cx="2384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FF0000"/>
                </a:solidFill>
              </a:rPr>
              <a:t>разработка сервера</a:t>
            </a:r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7973850" y="2561600"/>
            <a:ext cx="1896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8197175" y="566312"/>
            <a:ext cx="331800" cy="14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6502575" y="2426925"/>
            <a:ext cx="842700" cy="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7428750" y="2065525"/>
            <a:ext cx="1743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FF0000"/>
                </a:solidFill>
              </a:rPr>
              <a:t>соединение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37" y="2889637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Resourses: old friends and new allies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70150"/>
            <a:ext cx="3514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921" y="1360699"/>
            <a:ext cx="2543675" cy="88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062" y="2595012"/>
            <a:ext cx="2466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8697" y="2497225"/>
            <a:ext cx="1980700" cy="13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1150" y="2397647"/>
            <a:ext cx="2976108" cy="88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5400" y="49287"/>
            <a:ext cx="18669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25" y="3918025"/>
            <a:ext cx="1058225" cy="9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88900" y="2131624"/>
            <a:ext cx="1307773" cy="107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Трудности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68525" y="1139250"/>
            <a:ext cx="2426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неизвестная область</a:t>
            </a:r>
          </a:p>
        </p:txBody>
      </p:sp>
      <p:cxnSp>
        <p:nvCxnSpPr>
          <p:cNvPr id="164" name="Shape 164"/>
          <p:cNvCxnSpPr>
            <a:stCxn id="163" idx="3"/>
          </p:cNvCxnSpPr>
          <p:nvPr/>
        </p:nvCxnSpPr>
        <p:spPr>
          <a:xfrm flipH="1" rot="10800000">
            <a:off x="2595225" y="1344300"/>
            <a:ext cx="1227000" cy="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 txBox="1"/>
          <p:nvPr/>
        </p:nvSpPr>
        <p:spPr>
          <a:xfrm>
            <a:off x="3738700" y="1138950"/>
            <a:ext cx="2190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освоение классов</a:t>
            </a:r>
          </a:p>
        </p:txBody>
      </p:sp>
      <p:cxnSp>
        <p:nvCxnSpPr>
          <p:cNvPr id="166" name="Shape 166"/>
          <p:cNvCxnSpPr>
            <a:stCxn id="165" idx="3"/>
          </p:cNvCxnSpPr>
          <p:nvPr/>
        </p:nvCxnSpPr>
        <p:spPr>
          <a:xfrm flipH="1" rot="10800000">
            <a:off x="5929600" y="1361250"/>
            <a:ext cx="6540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6583625" y="1138950"/>
            <a:ext cx="2190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коммуникация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1" y="2318950"/>
            <a:ext cx="2791075" cy="209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100" y="2282350"/>
            <a:ext cx="2163824" cy="21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681" y="1588650"/>
            <a:ext cx="3046018" cy="20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400"/>
              <a:t>Результат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75" y="1600200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548150" y="1287550"/>
            <a:ext cx="659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FF0000"/>
                </a:solidFill>
              </a:rPr>
              <a:t>трекер боя трех персонажей с “рабочим” дизайном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