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uk-a.online.tableau.com/#/site/zoikousteni/workbooks/330546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D11BACB-B7D3-4109-9FB5-1D3B49075C1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Global Superstore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CF56B70-A1FE-4F01-880E-BF643FA2FB8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4/22/2023 7:30:26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al Superstore Analysis1" id="2" name="slide2">
            <a:extLst>
              <a:ext uri="{FF2B5EF4-FFF2-40B4-BE49-F238E27FC236}">
                <a16:creationId xmlns:a16="http://schemas.microsoft.com/office/drawing/2014/main" id="{A166CEEB-EBEB-463C-BBBB-323536F42A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786"/>
            <a:ext cx="12192000" cy="589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al Superstore Analysis2" id="3" name="slide3">
            <a:extLst>
              <a:ext uri="{FF2B5EF4-FFF2-40B4-BE49-F238E27FC236}">
                <a16:creationId xmlns:a16="http://schemas.microsoft.com/office/drawing/2014/main" id="{414319F4-9E33-4C53-9C49-D526DC269E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786"/>
            <a:ext cx="12192000" cy="589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al Superstore Analysis3" id="4" name="slide4">
            <a:extLst>
              <a:ext uri="{FF2B5EF4-FFF2-40B4-BE49-F238E27FC236}">
                <a16:creationId xmlns:a16="http://schemas.microsoft.com/office/drawing/2014/main" id="{D6537572-05D9-4AC9-850F-E6EEA5A8EC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786"/>
            <a:ext cx="12192000" cy="589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al Superstore Analysis4" id="5" name="slide5">
            <a:extLst>
              <a:ext uri="{FF2B5EF4-FFF2-40B4-BE49-F238E27FC236}">
                <a16:creationId xmlns:a16="http://schemas.microsoft.com/office/drawing/2014/main" id="{3FFFEA2E-C1B3-4304-B21A-E04DA7A2BC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786"/>
            <a:ext cx="12192000" cy="589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al Superstore Analysis5" id="6" name="slide6">
            <a:extLst>
              <a:ext uri="{FF2B5EF4-FFF2-40B4-BE49-F238E27FC236}">
                <a16:creationId xmlns:a16="http://schemas.microsoft.com/office/drawing/2014/main" id="{2EB4BAC0-5AB4-44ED-B661-3D0C9C635A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786"/>
            <a:ext cx="12192000" cy="589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al Superstore Analysis6" id="7" name="slide7">
            <a:extLst>
              <a:ext uri="{FF2B5EF4-FFF2-40B4-BE49-F238E27FC236}">
                <a16:creationId xmlns:a16="http://schemas.microsoft.com/office/drawing/2014/main" id="{9AB8240D-7662-416F-91AE-625AEEC423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786"/>
            <a:ext cx="12192000" cy="589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2023-04-22T18:30:29Z</dcterms:created>
  <dcterms:modified xsi:type="dcterms:W3CDTF">2023-04-22T18:30:29Z</dcterms:modified>
</cp:coreProperties>
</file>