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68" r:id="rId3"/>
    <p:sldId id="263" r:id="rId4"/>
    <p:sldId id="265" r:id="rId5"/>
    <p:sldId id="266" r:id="rId6"/>
    <p:sldId id="267" r:id="rId7"/>
    <p:sldId id="257" r:id="rId8"/>
    <p:sldId id="262" r:id="rId9"/>
    <p:sldId id="259" r:id="rId10"/>
    <p:sldId id="261" r:id="rId1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9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3">
        <a:schemeClr val="bg2"/>
      </p:bgRef>
    </p:bg>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173157"/>
            <a:ext cx="7772400" cy="1470025"/>
          </a:xfrm>
        </p:spPr>
        <p:txBody>
          <a:bodyPr anchor="b"/>
          <a:lstStyle>
            <a:lvl1pPr algn="l">
              <a:defRPr sz="4800"/>
            </a:lvl1pPr>
          </a:lstStyle>
          <a:p>
            <a:r>
              <a:rPr kumimoji="0" lang="zh-TW" altLang="en-US" smtClean="0"/>
              <a:t>按一下以編輯母片標題樣式</a:t>
            </a:r>
            <a:endParaRPr kumimoji="0" lang="en-US"/>
          </a:p>
        </p:txBody>
      </p:sp>
      <p:sp>
        <p:nvSpPr>
          <p:cNvPr id="3" name="副標題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TW" altLang="en-US" smtClean="0"/>
              <a:t>按一下以編輯母片副標題樣式</a:t>
            </a:r>
            <a:endParaRPr kumimoji="0" 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2013/1/16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2013/1/16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143768" y="274639"/>
            <a:ext cx="1543032" cy="5851525"/>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39"/>
            <a:ext cx="6615130" cy="5851525"/>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2013/1/16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2013/1/16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題">
    <p:bg>
      <p:bgRef idx="1003">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685800" y="2924181"/>
            <a:ext cx="7772400" cy="1362075"/>
          </a:xfrm>
        </p:spPr>
        <p:txBody>
          <a:bodyPr anchor="t"/>
          <a:lstStyle>
            <a:lvl1pPr algn="l">
              <a:defRPr sz="4400" b="0" cap="all"/>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2013/1/16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2013/1/16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p>
            <a:fld id="{5BBEAD13-0566-4C6C-97E7-55F17F24B09F}" type="datetimeFigureOut">
              <a:rPr lang="zh-TW" altLang="en-US" smtClean="0"/>
              <a:pPr/>
              <a:t>2013/1/16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5BBEAD13-0566-4C6C-97E7-55F17F24B09F}" type="datetimeFigureOut">
              <a:rPr lang="zh-TW" altLang="en-US" smtClean="0"/>
              <a:pPr/>
              <a:t>2013/1/16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BBEAD13-0566-4C6C-97E7-55F17F24B09F}" type="datetimeFigureOut">
              <a:rPr lang="zh-TW" altLang="en-US" smtClean="0"/>
              <a:pPr/>
              <a:t>2013/1/16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文字版面配置區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2013/1/16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2" name="標題 1"/>
          <p:cNvSpPr>
            <a:spLocks noGrp="1"/>
          </p:cNvSpPr>
          <p:nvPr>
            <p:ph type="title"/>
          </p:nvPr>
        </p:nvSpPr>
        <p:spPr>
          <a:xfrm>
            <a:off x="457205" y="285728"/>
            <a:ext cx="8230993" cy="696626"/>
          </a:xfrm>
        </p:spPr>
        <p:txBody>
          <a:bodyPr anchor="ctr"/>
          <a:lstStyle>
            <a:lvl1pPr algn="ctr">
              <a:defRPr sz="3600" b="0"/>
            </a:lvl1pPr>
          </a:lstStyle>
          <a:p>
            <a:r>
              <a:rPr kumimoji="0" lang="zh-TW" altLang="en-US" smtClean="0"/>
              <a:t>按一下以編輯母片標題樣式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001024" y="642918"/>
            <a:ext cx="785818" cy="4572032"/>
          </a:xfrm>
        </p:spPr>
        <p:txBody>
          <a:bodyPr vert="eaVert" anchor="ctr"/>
          <a:lstStyle>
            <a:lvl1pPr algn="l">
              <a:defRPr sz="2400" b="0"/>
            </a:lvl1pPr>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TW" altLang="en-US" smtClean="0"/>
              <a:t>按一下圖示以新增圖片</a:t>
            </a:r>
            <a:endParaRPr kumimoji="0" lang="en-US"/>
          </a:p>
        </p:txBody>
      </p:sp>
      <p:sp>
        <p:nvSpPr>
          <p:cNvPr id="4" name="文字版面配置區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2013/1/16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圖片 7"/>
          <p:cNvPicPr>
            <a:picLocks noChangeAspect="1"/>
          </p:cNvPicPr>
          <p:nvPr/>
        </p:nvPicPr>
        <p:blipFill>
          <a:blip r:embed="rId13" cstate="print">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圖片 8"/>
          <p:cNvPicPr>
            <a:picLocks noChangeAspect="1"/>
          </p:cNvPicPr>
          <p:nvPr/>
        </p:nvPicPr>
        <p:blipFill>
          <a:blip r:embed="rId14" cstate="print">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標題版面配置區 1"/>
          <p:cNvSpPr>
            <a:spLocks noGrp="1"/>
          </p:cNvSpPr>
          <p:nvPr>
            <p:ph type="title"/>
          </p:nvPr>
        </p:nvSpPr>
        <p:spPr>
          <a:xfrm>
            <a:off x="457200" y="274638"/>
            <a:ext cx="8229600" cy="1143000"/>
          </a:xfrm>
          <a:prstGeom prst="rect">
            <a:avLst/>
          </a:prstGeom>
        </p:spPr>
        <p:txBody>
          <a:bodyPr vert="horz" rtlCol="0" anchor="ctr">
            <a:normAutofit/>
          </a:body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BBEAD13-0566-4C6C-97E7-55F17F24B09F}" type="datetimeFigureOut">
              <a:rPr lang="zh-TW" altLang="en-US" smtClean="0"/>
              <a:pPr/>
              <a:t>2013/1/16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73DA0BB7-265A-403C-9275-D587AB510EDC}"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fontScale="90000"/>
          </a:bodyPr>
          <a:lstStyle/>
          <a:p>
            <a:r>
              <a:rPr lang="zh-TW" altLang="en-US" b="1" dirty="0" smtClean="0"/>
              <a:t>期末專題</a:t>
            </a:r>
            <a:r>
              <a:rPr lang="en-US" altLang="zh-TW" b="1" dirty="0" smtClean="0"/>
              <a:t/>
            </a:r>
            <a:br>
              <a:rPr lang="en-US" altLang="zh-TW" b="1" dirty="0" smtClean="0"/>
            </a:br>
            <a:r>
              <a:rPr lang="zh-TW" altLang="en-US" b="1" dirty="0" smtClean="0"/>
              <a:t>心理學家</a:t>
            </a:r>
            <a:r>
              <a:rPr lang="en-US" altLang="zh-TW" b="1" dirty="0" smtClean="0"/>
              <a:t>-</a:t>
            </a:r>
            <a:r>
              <a:rPr lang="zh-TW" altLang="en-US" b="1" dirty="0" smtClean="0"/>
              <a:t>資料庫</a:t>
            </a:r>
            <a:endParaRPr lang="zh-TW" altLang="en-US" b="1" dirty="0"/>
          </a:p>
        </p:txBody>
      </p:sp>
      <p:sp>
        <p:nvSpPr>
          <p:cNvPr id="3" name="副標題 2"/>
          <p:cNvSpPr>
            <a:spLocks noGrp="1"/>
          </p:cNvSpPr>
          <p:nvPr>
            <p:ph type="subTitle" idx="1"/>
          </p:nvPr>
        </p:nvSpPr>
        <p:spPr/>
        <p:txBody>
          <a:bodyPr/>
          <a:lstStyle/>
          <a:p>
            <a:r>
              <a:rPr lang="zh-TW" altLang="en-US" dirty="0" smtClean="0"/>
              <a:t>程式撰寫者</a:t>
            </a:r>
            <a:r>
              <a:rPr lang="en-US" altLang="zh-TW" dirty="0" smtClean="0"/>
              <a:t>:</a:t>
            </a:r>
            <a:r>
              <a:rPr lang="zh-TW" altLang="en-US" dirty="0" smtClean="0"/>
              <a:t>蔡龍佑</a:t>
            </a:r>
            <a:endParaRPr lang="en-US" altLang="zh-TW" dirty="0" smtClean="0"/>
          </a:p>
          <a:p>
            <a:r>
              <a:rPr lang="zh-TW" altLang="en-US" dirty="0" smtClean="0"/>
              <a:t>報告者</a:t>
            </a:r>
            <a:r>
              <a:rPr lang="en-US" altLang="zh-TW" dirty="0" smtClean="0"/>
              <a:t>:</a:t>
            </a:r>
            <a:r>
              <a:rPr lang="zh-TW" altLang="en-US" dirty="0" smtClean="0"/>
              <a:t>蔡龍佑</a:t>
            </a:r>
            <a:endParaRPr lang="en-US" altLang="zh-TW" dirty="0" smtClean="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心得</a:t>
            </a:r>
            <a:endParaRPr lang="zh-TW" altLang="en-US" dirty="0"/>
          </a:p>
        </p:txBody>
      </p:sp>
      <p:sp>
        <p:nvSpPr>
          <p:cNvPr id="3" name="直排文字版面配置區 2"/>
          <p:cNvSpPr>
            <a:spLocks noGrp="1"/>
          </p:cNvSpPr>
          <p:nvPr>
            <p:ph type="body" orient="vert" idx="1"/>
          </p:nvPr>
        </p:nvSpPr>
        <p:spPr/>
        <p:txBody>
          <a:bodyPr vert="horz">
            <a:normAutofit fontScale="77500" lnSpcReduction="20000"/>
          </a:bodyPr>
          <a:lstStyle/>
          <a:p>
            <a:r>
              <a:rPr lang="zh-TW" altLang="en-US" dirty="0" smtClean="0"/>
              <a:t>其實雖然以前高中有上過程式設計課但是大概也只有用到嵌入式會常用的</a:t>
            </a:r>
            <a:r>
              <a:rPr lang="en-US" altLang="zh-TW" dirty="0" err="1" smtClean="0"/>
              <a:t>printf,int,if</a:t>
            </a:r>
            <a:r>
              <a:rPr lang="en-US" altLang="zh-TW" dirty="0" smtClean="0"/>
              <a:t> </a:t>
            </a:r>
            <a:r>
              <a:rPr lang="en-US" altLang="zh-TW" dirty="0" err="1" smtClean="0"/>
              <a:t>else,for,while,void</a:t>
            </a:r>
            <a:r>
              <a:rPr lang="zh-TW" altLang="en-US" dirty="0" smtClean="0"/>
              <a:t>這些而已吧，其它語法也都是老師教了才學。</a:t>
            </a:r>
            <a:endParaRPr lang="en-US" altLang="zh-TW" dirty="0" smtClean="0"/>
          </a:p>
          <a:p>
            <a:r>
              <a:rPr lang="zh-TW" altLang="en-US" dirty="0" smtClean="0"/>
              <a:t>老師真的教的不快在前面很多基本的東西介紹等大家熟悉，就花了很多時間，可惜指標真的不太懂，不然真想把他加入專題中，其實基本上這次專題絕大部份的程式與法都是剛學的如</a:t>
            </a:r>
            <a:r>
              <a:rPr lang="en-US" altLang="zh-TW" dirty="0" err="1" smtClean="0"/>
              <a:t>switch,scanf,break,double,#include,const,struct,string</a:t>
            </a:r>
            <a:r>
              <a:rPr lang="en-US" altLang="zh-TW" dirty="0" smtClean="0"/>
              <a:t>(</a:t>
            </a:r>
            <a:r>
              <a:rPr lang="zh-TW" altLang="en-US" dirty="0" smtClean="0"/>
              <a:t>系列</a:t>
            </a:r>
            <a:r>
              <a:rPr lang="en-US" altLang="zh-TW" dirty="0" smtClean="0"/>
              <a:t>),&lt;</a:t>
            </a:r>
            <a:r>
              <a:rPr lang="en-US" altLang="zh-TW" dirty="0" err="1" smtClean="0"/>
              <a:t>math.h</a:t>
            </a:r>
            <a:r>
              <a:rPr lang="en-US" altLang="zh-TW" dirty="0" smtClean="0"/>
              <a:t>&gt;,</a:t>
            </a:r>
            <a:r>
              <a:rPr lang="en-US" altLang="zh-TW" dirty="0" err="1" smtClean="0"/>
              <a:t>enum</a:t>
            </a:r>
            <a:r>
              <a:rPr lang="en-US" altLang="zh-TW" dirty="0" smtClean="0"/>
              <a:t>…</a:t>
            </a:r>
          </a:p>
          <a:p>
            <a:r>
              <a:rPr lang="zh-TW" altLang="en-US" dirty="0" smtClean="0"/>
              <a:t>雖然能夠學到東西是很好，但是腦細胞真的陣亡很多，期盼有機會能夠弄懂指標的使用並熟悉</a:t>
            </a:r>
            <a:endParaRPr lang="en-US" altLang="zh-TW" dirty="0" smtClean="0"/>
          </a:p>
          <a:p>
            <a:r>
              <a:rPr lang="zh-TW" altLang="en-US" dirty="0" smtClean="0"/>
              <a:t>希望改天</a:t>
            </a:r>
            <a:r>
              <a:rPr lang="en-US" altLang="zh-TW" dirty="0" err="1" smtClean="0"/>
              <a:t>itsa</a:t>
            </a:r>
            <a:r>
              <a:rPr lang="zh-TW" altLang="en-US" dirty="0" smtClean="0"/>
              <a:t>可以解出題目</a:t>
            </a:r>
            <a:r>
              <a:rPr lang="en-US" altLang="zh-TW" dirty="0" smtClean="0"/>
              <a:t>!!</a:t>
            </a:r>
          </a:p>
        </p:txBody>
      </p:sp>
    </p:spTree>
  </p:cSld>
  <p:clrMapOvr>
    <a:masterClrMapping/>
  </p:clrMapOvr>
  <p:transition>
    <p:newsfla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引言</a:t>
            </a:r>
            <a:endParaRPr lang="zh-TW" altLang="en-US" dirty="0"/>
          </a:p>
        </p:txBody>
      </p:sp>
      <p:sp>
        <p:nvSpPr>
          <p:cNvPr id="3" name="內容版面配置區 2"/>
          <p:cNvSpPr>
            <a:spLocks noGrp="1"/>
          </p:cNvSpPr>
          <p:nvPr>
            <p:ph idx="1"/>
          </p:nvPr>
        </p:nvSpPr>
        <p:spPr/>
        <p:txBody>
          <a:bodyPr/>
          <a:lstStyle/>
          <a:p>
            <a:r>
              <a:rPr lang="zh-TW" altLang="en-US" dirty="0" smtClean="0"/>
              <a:t>人的記憶是有限的，所以我們需要各種資料庫來幫</a:t>
            </a:r>
            <a:r>
              <a:rPr lang="zh-TW" altLang="en-US" smtClean="0"/>
              <a:t>我們儲存、分類資料，方便我們在需要</a:t>
            </a:r>
            <a:r>
              <a:rPr lang="zh-TW" altLang="en-US" dirty="0" smtClean="0"/>
              <a:t>的時候查閱，以下將做有關心裡學家的資料庫報告。</a:t>
            </a:r>
            <a:endParaRPr lang="en-US" altLang="zh-TW"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主程式流程圖</a:t>
            </a:r>
            <a:endParaRPr lang="zh-TW" altLang="en-US" dirty="0"/>
          </a:p>
        </p:txBody>
      </p:sp>
      <p:sp>
        <p:nvSpPr>
          <p:cNvPr id="5" name="矩形 4"/>
          <p:cNvSpPr/>
          <p:nvPr/>
        </p:nvSpPr>
        <p:spPr>
          <a:xfrm>
            <a:off x="142844" y="1571612"/>
            <a:ext cx="914400" cy="9144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smtClean="0"/>
              <a:t>start</a:t>
            </a:r>
            <a:endParaRPr lang="zh-TW" altLang="en-US" dirty="0"/>
          </a:p>
        </p:txBody>
      </p:sp>
      <p:sp>
        <p:nvSpPr>
          <p:cNvPr id="6" name="菱形 5"/>
          <p:cNvSpPr/>
          <p:nvPr/>
        </p:nvSpPr>
        <p:spPr>
          <a:xfrm>
            <a:off x="3857652" y="1571612"/>
            <a:ext cx="1928826" cy="928694"/>
          </a:xfrm>
          <a:prstGeom prst="diamond">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smtClean="0"/>
              <a:t>switch</a:t>
            </a:r>
            <a:endParaRPr lang="zh-TW" altLang="en-US" dirty="0"/>
          </a:p>
        </p:txBody>
      </p:sp>
      <p:sp>
        <p:nvSpPr>
          <p:cNvPr id="27" name="矩形 26"/>
          <p:cNvSpPr/>
          <p:nvPr/>
        </p:nvSpPr>
        <p:spPr>
          <a:xfrm>
            <a:off x="357190" y="3857628"/>
            <a:ext cx="914400" cy="9144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TW" altLang="en-US" dirty="0" smtClean="0"/>
              <a:t>新增</a:t>
            </a:r>
            <a:endParaRPr lang="zh-TW" altLang="en-US" dirty="0"/>
          </a:p>
        </p:txBody>
      </p:sp>
      <p:sp>
        <p:nvSpPr>
          <p:cNvPr id="32" name="矩形 31"/>
          <p:cNvSpPr/>
          <p:nvPr/>
        </p:nvSpPr>
        <p:spPr>
          <a:xfrm>
            <a:off x="4643470" y="3857628"/>
            <a:ext cx="914400" cy="9144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TW" altLang="en-US" dirty="0" smtClean="0"/>
              <a:t>更改</a:t>
            </a:r>
            <a:endParaRPr lang="zh-TW" altLang="en-US" dirty="0"/>
          </a:p>
        </p:txBody>
      </p:sp>
      <p:sp>
        <p:nvSpPr>
          <p:cNvPr id="33" name="矩形 32"/>
          <p:cNvSpPr/>
          <p:nvPr/>
        </p:nvSpPr>
        <p:spPr>
          <a:xfrm>
            <a:off x="2500330" y="3857628"/>
            <a:ext cx="914400" cy="9144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TW" altLang="en-US" dirty="0" smtClean="0"/>
              <a:t>查詢</a:t>
            </a:r>
            <a:endParaRPr lang="zh-TW" altLang="en-US" dirty="0"/>
          </a:p>
        </p:txBody>
      </p:sp>
      <p:sp>
        <p:nvSpPr>
          <p:cNvPr id="34" name="矩形 33"/>
          <p:cNvSpPr/>
          <p:nvPr/>
        </p:nvSpPr>
        <p:spPr>
          <a:xfrm>
            <a:off x="3571900" y="3857628"/>
            <a:ext cx="914400" cy="9144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TW" altLang="en-US" dirty="0" smtClean="0"/>
              <a:t>顯示</a:t>
            </a:r>
            <a:endParaRPr lang="zh-TW" altLang="en-US" dirty="0"/>
          </a:p>
        </p:txBody>
      </p:sp>
      <p:sp>
        <p:nvSpPr>
          <p:cNvPr id="36" name="矩形 35"/>
          <p:cNvSpPr/>
          <p:nvPr/>
        </p:nvSpPr>
        <p:spPr>
          <a:xfrm>
            <a:off x="1428760" y="3857628"/>
            <a:ext cx="914400" cy="9144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TW" altLang="en-US" dirty="0" smtClean="0"/>
              <a:t>刪除</a:t>
            </a:r>
            <a:endParaRPr lang="zh-TW" altLang="en-US" dirty="0"/>
          </a:p>
        </p:txBody>
      </p:sp>
      <p:sp>
        <p:nvSpPr>
          <p:cNvPr id="51" name="矩形 50"/>
          <p:cNvSpPr/>
          <p:nvPr/>
        </p:nvSpPr>
        <p:spPr>
          <a:xfrm>
            <a:off x="5715040" y="3857628"/>
            <a:ext cx="914400" cy="9144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TW" altLang="en-US" dirty="0" smtClean="0"/>
              <a:t>目前資料個數</a:t>
            </a:r>
            <a:endParaRPr lang="zh-TW" altLang="en-US" dirty="0"/>
          </a:p>
        </p:txBody>
      </p:sp>
      <p:sp>
        <p:nvSpPr>
          <p:cNvPr id="159" name="平行四邊形 158"/>
          <p:cNvSpPr/>
          <p:nvPr/>
        </p:nvSpPr>
        <p:spPr>
          <a:xfrm>
            <a:off x="7785004" y="3857628"/>
            <a:ext cx="1216152" cy="914400"/>
          </a:xfrm>
          <a:prstGeom prst="parallelogram">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TW" altLang="en-US" dirty="0" smtClean="0"/>
              <a:t>輸入錯誤</a:t>
            </a:r>
            <a:endParaRPr lang="zh-TW" altLang="en-US" dirty="0"/>
          </a:p>
        </p:txBody>
      </p:sp>
      <p:sp>
        <p:nvSpPr>
          <p:cNvPr id="327" name="矩形 326"/>
          <p:cNvSpPr/>
          <p:nvPr/>
        </p:nvSpPr>
        <p:spPr>
          <a:xfrm>
            <a:off x="6786610" y="3857628"/>
            <a:ext cx="914400" cy="9144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TW" altLang="en-US" dirty="0" smtClean="0"/>
              <a:t>離開</a:t>
            </a:r>
            <a:endParaRPr lang="zh-TW" altLang="en-US" dirty="0"/>
          </a:p>
        </p:txBody>
      </p:sp>
      <p:sp>
        <p:nvSpPr>
          <p:cNvPr id="330" name="矩形 329"/>
          <p:cNvSpPr/>
          <p:nvPr/>
        </p:nvSpPr>
        <p:spPr>
          <a:xfrm>
            <a:off x="1285852" y="1585906"/>
            <a:ext cx="914400" cy="9144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TW" altLang="en-US" dirty="0" smtClean="0"/>
              <a:t>開檔</a:t>
            </a:r>
            <a:endParaRPr lang="zh-TW" altLang="en-US" dirty="0"/>
          </a:p>
        </p:txBody>
      </p:sp>
      <p:cxnSp>
        <p:nvCxnSpPr>
          <p:cNvPr id="341" name="肘形接點 340"/>
          <p:cNvCxnSpPr>
            <a:stCxn id="5" idx="3"/>
            <a:endCxn id="330" idx="1"/>
          </p:cNvCxnSpPr>
          <p:nvPr/>
        </p:nvCxnSpPr>
        <p:spPr>
          <a:xfrm>
            <a:off x="1057244" y="2028812"/>
            <a:ext cx="228608" cy="14294"/>
          </a:xfrm>
          <a:prstGeom prst="bentConnector3">
            <a:avLst>
              <a:gd name="adj1" fmla="val 50000"/>
            </a:avLst>
          </a:prstGeom>
          <a:ln>
            <a:tailEnd type="arrow"/>
          </a:ln>
        </p:spPr>
        <p:style>
          <a:lnRef idx="3">
            <a:schemeClr val="lt1"/>
          </a:lnRef>
          <a:fillRef idx="1">
            <a:schemeClr val="accent5"/>
          </a:fillRef>
          <a:effectRef idx="1">
            <a:schemeClr val="accent5"/>
          </a:effectRef>
          <a:fontRef idx="minor">
            <a:schemeClr val="lt1"/>
          </a:fontRef>
        </p:style>
      </p:cxnSp>
      <p:cxnSp>
        <p:nvCxnSpPr>
          <p:cNvPr id="343" name="肘形接點 342"/>
          <p:cNvCxnSpPr>
            <a:stCxn id="330" idx="3"/>
            <a:endCxn id="35" idx="1"/>
          </p:cNvCxnSpPr>
          <p:nvPr/>
        </p:nvCxnSpPr>
        <p:spPr>
          <a:xfrm flipV="1">
            <a:off x="2200252" y="2028812"/>
            <a:ext cx="300046" cy="14294"/>
          </a:xfrm>
          <a:prstGeom prst="bentConnector3">
            <a:avLst>
              <a:gd name="adj1" fmla="val 50000"/>
            </a:avLst>
          </a:prstGeom>
          <a:ln>
            <a:tailEnd type="arrow"/>
          </a:ln>
        </p:spPr>
        <p:style>
          <a:lnRef idx="3">
            <a:schemeClr val="lt1"/>
          </a:lnRef>
          <a:fillRef idx="1">
            <a:schemeClr val="accent5"/>
          </a:fillRef>
          <a:effectRef idx="1">
            <a:schemeClr val="accent5"/>
          </a:effectRef>
          <a:fontRef idx="minor">
            <a:schemeClr val="lt1"/>
          </a:fontRef>
        </p:style>
      </p:cxnSp>
      <p:sp>
        <p:nvSpPr>
          <p:cNvPr id="370" name="矩形 369"/>
          <p:cNvSpPr/>
          <p:nvPr/>
        </p:nvSpPr>
        <p:spPr>
          <a:xfrm>
            <a:off x="6786610" y="5500702"/>
            <a:ext cx="914400" cy="9144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TW" altLang="en-US" dirty="0" smtClean="0"/>
              <a:t>關檔</a:t>
            </a:r>
            <a:endParaRPr lang="zh-TW" altLang="en-US" dirty="0"/>
          </a:p>
        </p:txBody>
      </p:sp>
      <p:cxnSp>
        <p:nvCxnSpPr>
          <p:cNvPr id="372" name="肘形接點 371"/>
          <p:cNvCxnSpPr>
            <a:stCxn id="327" idx="2"/>
            <a:endCxn id="370" idx="0"/>
          </p:cNvCxnSpPr>
          <p:nvPr/>
        </p:nvCxnSpPr>
        <p:spPr>
          <a:xfrm rot="5400000">
            <a:off x="6879473" y="5136365"/>
            <a:ext cx="728674" cy="1588"/>
          </a:xfrm>
          <a:prstGeom prst="bentConnector3">
            <a:avLst>
              <a:gd name="adj1" fmla="val 50000"/>
            </a:avLst>
          </a:prstGeom>
          <a:ln>
            <a:tailEnd type="arrow"/>
          </a:ln>
        </p:spPr>
        <p:style>
          <a:lnRef idx="3">
            <a:schemeClr val="lt1"/>
          </a:lnRef>
          <a:fillRef idx="1">
            <a:schemeClr val="accent5"/>
          </a:fillRef>
          <a:effectRef idx="1">
            <a:schemeClr val="accent5"/>
          </a:effectRef>
          <a:fontRef idx="minor">
            <a:schemeClr val="lt1"/>
          </a:fontRef>
        </p:style>
      </p:cxnSp>
      <p:cxnSp>
        <p:nvCxnSpPr>
          <p:cNvPr id="175" name="圖案 174"/>
          <p:cNvCxnSpPr>
            <a:stCxn id="6" idx="3"/>
            <a:endCxn id="327" idx="0"/>
          </p:cNvCxnSpPr>
          <p:nvPr/>
        </p:nvCxnSpPr>
        <p:spPr>
          <a:xfrm>
            <a:off x="5786478" y="2035959"/>
            <a:ext cx="1457332" cy="1821669"/>
          </a:xfrm>
          <a:prstGeom prst="bentConnector2">
            <a:avLst/>
          </a:prstGeom>
          <a:ln>
            <a:tailEnd type="arrow"/>
          </a:ln>
        </p:spPr>
        <p:style>
          <a:lnRef idx="3">
            <a:schemeClr val="lt1"/>
          </a:lnRef>
          <a:fillRef idx="1">
            <a:schemeClr val="accent5"/>
          </a:fillRef>
          <a:effectRef idx="1">
            <a:schemeClr val="accent5"/>
          </a:effectRef>
          <a:fontRef idx="minor">
            <a:schemeClr val="lt1"/>
          </a:fontRef>
        </p:style>
      </p:cxnSp>
      <p:sp>
        <p:nvSpPr>
          <p:cNvPr id="177" name="文字方塊 176"/>
          <p:cNvSpPr txBox="1"/>
          <p:nvPr/>
        </p:nvSpPr>
        <p:spPr>
          <a:xfrm>
            <a:off x="71470" y="3286124"/>
            <a:ext cx="714380" cy="36933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altLang="zh-TW" dirty="0" smtClean="0"/>
              <a:t>Ch=I</a:t>
            </a:r>
            <a:endParaRPr lang="zh-TW" altLang="en-US" dirty="0"/>
          </a:p>
        </p:txBody>
      </p:sp>
      <p:sp>
        <p:nvSpPr>
          <p:cNvPr id="181" name="文字方塊 180"/>
          <p:cNvSpPr txBox="1"/>
          <p:nvPr/>
        </p:nvSpPr>
        <p:spPr>
          <a:xfrm>
            <a:off x="3131840" y="3286124"/>
            <a:ext cx="868688" cy="36933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altLang="zh-TW" dirty="0" smtClean="0"/>
              <a:t>Ch=M</a:t>
            </a:r>
            <a:endParaRPr lang="zh-TW" altLang="en-US" dirty="0"/>
          </a:p>
        </p:txBody>
      </p:sp>
      <p:sp>
        <p:nvSpPr>
          <p:cNvPr id="182" name="文字方塊 181"/>
          <p:cNvSpPr txBox="1"/>
          <p:nvPr/>
        </p:nvSpPr>
        <p:spPr>
          <a:xfrm>
            <a:off x="5292080" y="3286124"/>
            <a:ext cx="851588" cy="36933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altLang="zh-TW" dirty="0" smtClean="0"/>
              <a:t>Ch=K</a:t>
            </a:r>
            <a:endParaRPr lang="zh-TW" altLang="en-US" dirty="0"/>
          </a:p>
        </p:txBody>
      </p:sp>
      <p:sp>
        <p:nvSpPr>
          <p:cNvPr id="183" name="文字方塊 182"/>
          <p:cNvSpPr txBox="1"/>
          <p:nvPr/>
        </p:nvSpPr>
        <p:spPr>
          <a:xfrm>
            <a:off x="7500990" y="3286124"/>
            <a:ext cx="857256" cy="36933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altLang="zh-TW" dirty="0" smtClean="0"/>
              <a:t>other</a:t>
            </a:r>
            <a:endParaRPr lang="zh-TW" altLang="en-US" dirty="0"/>
          </a:p>
        </p:txBody>
      </p:sp>
      <p:sp>
        <p:nvSpPr>
          <p:cNvPr id="184" name="文字方塊 183"/>
          <p:cNvSpPr txBox="1"/>
          <p:nvPr/>
        </p:nvSpPr>
        <p:spPr>
          <a:xfrm>
            <a:off x="971600" y="3286124"/>
            <a:ext cx="885788" cy="36933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altLang="zh-TW" dirty="0" smtClean="0"/>
              <a:t>Ch=D</a:t>
            </a:r>
            <a:endParaRPr lang="zh-TW" altLang="en-US" dirty="0"/>
          </a:p>
        </p:txBody>
      </p:sp>
      <p:sp>
        <p:nvSpPr>
          <p:cNvPr id="185" name="文字方塊 184"/>
          <p:cNvSpPr txBox="1"/>
          <p:nvPr/>
        </p:nvSpPr>
        <p:spPr>
          <a:xfrm>
            <a:off x="6228184" y="2143116"/>
            <a:ext cx="987054" cy="36933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altLang="zh-TW" dirty="0" smtClean="0"/>
              <a:t>Ch=E</a:t>
            </a:r>
            <a:endParaRPr lang="zh-TW" altLang="en-US" dirty="0"/>
          </a:p>
        </p:txBody>
      </p:sp>
      <p:sp>
        <p:nvSpPr>
          <p:cNvPr id="186" name="文字方塊 185"/>
          <p:cNvSpPr txBox="1"/>
          <p:nvPr/>
        </p:nvSpPr>
        <p:spPr>
          <a:xfrm>
            <a:off x="2051720" y="3286124"/>
            <a:ext cx="948676" cy="36933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altLang="zh-TW" dirty="0" smtClean="0"/>
              <a:t>Ch=Q</a:t>
            </a:r>
            <a:endParaRPr lang="zh-TW" altLang="en-US" dirty="0"/>
          </a:p>
        </p:txBody>
      </p:sp>
      <p:sp>
        <p:nvSpPr>
          <p:cNvPr id="187" name="文字方塊 186"/>
          <p:cNvSpPr txBox="1"/>
          <p:nvPr/>
        </p:nvSpPr>
        <p:spPr>
          <a:xfrm>
            <a:off x="4211960" y="3286124"/>
            <a:ext cx="788700" cy="36933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altLang="zh-TW" dirty="0" smtClean="0"/>
              <a:t>Ch=R</a:t>
            </a:r>
            <a:endParaRPr lang="zh-TW" altLang="en-US" dirty="0"/>
          </a:p>
        </p:txBody>
      </p:sp>
      <p:sp>
        <p:nvSpPr>
          <p:cNvPr id="35" name="矩形 34"/>
          <p:cNvSpPr/>
          <p:nvPr/>
        </p:nvSpPr>
        <p:spPr>
          <a:xfrm>
            <a:off x="2500298" y="1571612"/>
            <a:ext cx="914400" cy="9144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smtClean="0"/>
              <a:t>:</a:t>
            </a:r>
            <a:r>
              <a:rPr lang="zh-TW" altLang="en-US" dirty="0" smtClean="0"/>
              <a:t>排序</a:t>
            </a:r>
            <a:endParaRPr lang="zh-TW" altLang="en-US" dirty="0"/>
          </a:p>
        </p:txBody>
      </p:sp>
      <p:cxnSp>
        <p:nvCxnSpPr>
          <p:cNvPr id="38" name="肘形接點 37"/>
          <p:cNvCxnSpPr>
            <a:stCxn id="35" idx="3"/>
            <a:endCxn id="6" idx="1"/>
          </p:cNvCxnSpPr>
          <p:nvPr/>
        </p:nvCxnSpPr>
        <p:spPr>
          <a:xfrm>
            <a:off x="3414698" y="2028812"/>
            <a:ext cx="442954" cy="7147"/>
          </a:xfrm>
          <a:prstGeom prst="bentConnector3">
            <a:avLst>
              <a:gd name="adj1" fmla="val 50000"/>
            </a:avLst>
          </a:prstGeom>
          <a:ln>
            <a:tailEnd type="arrow"/>
          </a:ln>
        </p:spPr>
        <p:style>
          <a:lnRef idx="3">
            <a:schemeClr val="lt1"/>
          </a:lnRef>
          <a:fillRef idx="1">
            <a:schemeClr val="accent5"/>
          </a:fillRef>
          <a:effectRef idx="1">
            <a:schemeClr val="accent5"/>
          </a:effectRef>
          <a:fontRef idx="minor">
            <a:schemeClr val="lt1"/>
          </a:fontRef>
        </p:style>
      </p:cxnSp>
      <p:cxnSp>
        <p:nvCxnSpPr>
          <p:cNvPr id="42" name="肘形接點 41"/>
          <p:cNvCxnSpPr>
            <a:stCxn id="6" idx="2"/>
            <a:endCxn id="159" idx="1"/>
          </p:cNvCxnSpPr>
          <p:nvPr/>
        </p:nvCxnSpPr>
        <p:spPr>
          <a:xfrm rot="16200000" flipH="1">
            <a:off x="5986061" y="1336309"/>
            <a:ext cx="1357322" cy="3685315"/>
          </a:xfrm>
          <a:prstGeom prst="bentConnector3">
            <a:avLst>
              <a:gd name="adj1" fmla="val 50000"/>
            </a:avLst>
          </a:prstGeom>
          <a:ln>
            <a:tailEnd type="arrow"/>
          </a:ln>
        </p:spPr>
        <p:style>
          <a:lnRef idx="3">
            <a:schemeClr val="lt1"/>
          </a:lnRef>
          <a:fillRef idx="1">
            <a:schemeClr val="accent5"/>
          </a:fillRef>
          <a:effectRef idx="1">
            <a:schemeClr val="accent5"/>
          </a:effectRef>
          <a:fontRef idx="minor">
            <a:schemeClr val="lt1"/>
          </a:fontRef>
        </p:style>
      </p:cxnSp>
      <p:cxnSp>
        <p:nvCxnSpPr>
          <p:cNvPr id="46" name="肘形接點 45"/>
          <p:cNvCxnSpPr>
            <a:stCxn id="6" idx="2"/>
            <a:endCxn id="327" idx="0"/>
          </p:cNvCxnSpPr>
          <p:nvPr/>
        </p:nvCxnSpPr>
        <p:spPr>
          <a:xfrm rot="16200000" flipH="1">
            <a:off x="5354276" y="1968094"/>
            <a:ext cx="1357322" cy="2421745"/>
          </a:xfrm>
          <a:prstGeom prst="bentConnector3">
            <a:avLst>
              <a:gd name="adj1" fmla="val 50000"/>
            </a:avLst>
          </a:prstGeom>
          <a:ln>
            <a:tailEnd type="arrow"/>
          </a:ln>
        </p:spPr>
        <p:style>
          <a:lnRef idx="3">
            <a:schemeClr val="lt1"/>
          </a:lnRef>
          <a:fillRef idx="1">
            <a:schemeClr val="accent5"/>
          </a:fillRef>
          <a:effectRef idx="1">
            <a:schemeClr val="accent5"/>
          </a:effectRef>
          <a:fontRef idx="minor">
            <a:schemeClr val="lt1"/>
          </a:fontRef>
        </p:style>
      </p:cxnSp>
      <p:cxnSp>
        <p:nvCxnSpPr>
          <p:cNvPr id="48" name="肘形接點 47"/>
          <p:cNvCxnSpPr>
            <a:stCxn id="6" idx="2"/>
            <a:endCxn id="51" idx="0"/>
          </p:cNvCxnSpPr>
          <p:nvPr/>
        </p:nvCxnSpPr>
        <p:spPr>
          <a:xfrm rot="16200000" flipH="1">
            <a:off x="4818491" y="2503879"/>
            <a:ext cx="1357322" cy="1350175"/>
          </a:xfrm>
          <a:prstGeom prst="bentConnector3">
            <a:avLst>
              <a:gd name="adj1" fmla="val 50000"/>
            </a:avLst>
          </a:prstGeom>
          <a:ln>
            <a:tailEnd type="arrow"/>
          </a:ln>
        </p:spPr>
        <p:style>
          <a:lnRef idx="3">
            <a:schemeClr val="lt1"/>
          </a:lnRef>
          <a:fillRef idx="1">
            <a:schemeClr val="accent5"/>
          </a:fillRef>
          <a:effectRef idx="1">
            <a:schemeClr val="accent5"/>
          </a:effectRef>
          <a:fontRef idx="minor">
            <a:schemeClr val="lt1"/>
          </a:fontRef>
        </p:style>
      </p:cxnSp>
      <p:cxnSp>
        <p:nvCxnSpPr>
          <p:cNvPr id="50" name="肘形接點 49"/>
          <p:cNvCxnSpPr>
            <a:stCxn id="6" idx="2"/>
            <a:endCxn id="32" idx="0"/>
          </p:cNvCxnSpPr>
          <p:nvPr/>
        </p:nvCxnSpPr>
        <p:spPr>
          <a:xfrm rot="16200000" flipH="1">
            <a:off x="4282706" y="3039664"/>
            <a:ext cx="1357322" cy="278605"/>
          </a:xfrm>
          <a:prstGeom prst="bentConnector3">
            <a:avLst>
              <a:gd name="adj1" fmla="val 50000"/>
            </a:avLst>
          </a:prstGeom>
          <a:ln>
            <a:tailEnd type="arrow"/>
          </a:ln>
        </p:spPr>
        <p:style>
          <a:lnRef idx="3">
            <a:schemeClr val="lt1"/>
          </a:lnRef>
          <a:fillRef idx="1">
            <a:schemeClr val="accent5"/>
          </a:fillRef>
          <a:effectRef idx="1">
            <a:schemeClr val="accent5"/>
          </a:effectRef>
          <a:fontRef idx="minor">
            <a:schemeClr val="lt1"/>
          </a:fontRef>
        </p:style>
      </p:cxnSp>
      <p:cxnSp>
        <p:nvCxnSpPr>
          <p:cNvPr id="53" name="肘形接點 52"/>
          <p:cNvCxnSpPr>
            <a:stCxn id="6" idx="2"/>
            <a:endCxn id="34" idx="0"/>
          </p:cNvCxnSpPr>
          <p:nvPr/>
        </p:nvCxnSpPr>
        <p:spPr>
          <a:xfrm rot="5400000">
            <a:off x="3746922" y="2782485"/>
            <a:ext cx="1357322" cy="792965"/>
          </a:xfrm>
          <a:prstGeom prst="bentConnector3">
            <a:avLst>
              <a:gd name="adj1" fmla="val 50000"/>
            </a:avLst>
          </a:prstGeom>
          <a:ln>
            <a:tailEnd type="arrow"/>
          </a:ln>
        </p:spPr>
        <p:style>
          <a:lnRef idx="3">
            <a:schemeClr val="lt1"/>
          </a:lnRef>
          <a:fillRef idx="1">
            <a:schemeClr val="accent5"/>
          </a:fillRef>
          <a:effectRef idx="1">
            <a:schemeClr val="accent5"/>
          </a:effectRef>
          <a:fontRef idx="minor">
            <a:schemeClr val="lt1"/>
          </a:fontRef>
        </p:style>
      </p:cxnSp>
      <p:cxnSp>
        <p:nvCxnSpPr>
          <p:cNvPr id="55" name="肘形接點 54"/>
          <p:cNvCxnSpPr>
            <a:stCxn id="6" idx="2"/>
            <a:endCxn id="33" idx="0"/>
          </p:cNvCxnSpPr>
          <p:nvPr/>
        </p:nvCxnSpPr>
        <p:spPr>
          <a:xfrm rot="5400000">
            <a:off x="3211137" y="2246700"/>
            <a:ext cx="1357322" cy="1864535"/>
          </a:xfrm>
          <a:prstGeom prst="bentConnector3">
            <a:avLst>
              <a:gd name="adj1" fmla="val 50000"/>
            </a:avLst>
          </a:prstGeom>
          <a:ln>
            <a:tailEnd type="arrow"/>
          </a:ln>
        </p:spPr>
        <p:style>
          <a:lnRef idx="3">
            <a:schemeClr val="lt1"/>
          </a:lnRef>
          <a:fillRef idx="1">
            <a:schemeClr val="accent5"/>
          </a:fillRef>
          <a:effectRef idx="1">
            <a:schemeClr val="accent5"/>
          </a:effectRef>
          <a:fontRef idx="minor">
            <a:schemeClr val="lt1"/>
          </a:fontRef>
        </p:style>
      </p:cxnSp>
      <p:cxnSp>
        <p:nvCxnSpPr>
          <p:cNvPr id="59" name="肘形接點 58"/>
          <p:cNvCxnSpPr>
            <a:stCxn id="6" idx="2"/>
            <a:endCxn id="36" idx="0"/>
          </p:cNvCxnSpPr>
          <p:nvPr/>
        </p:nvCxnSpPr>
        <p:spPr>
          <a:xfrm rot="5400000">
            <a:off x="2675352" y="1710915"/>
            <a:ext cx="1357322" cy="2936105"/>
          </a:xfrm>
          <a:prstGeom prst="bentConnector3">
            <a:avLst>
              <a:gd name="adj1" fmla="val 50000"/>
            </a:avLst>
          </a:prstGeom>
          <a:ln>
            <a:tailEnd type="arrow"/>
          </a:ln>
        </p:spPr>
        <p:style>
          <a:lnRef idx="3">
            <a:schemeClr val="lt1"/>
          </a:lnRef>
          <a:fillRef idx="1">
            <a:schemeClr val="accent5"/>
          </a:fillRef>
          <a:effectRef idx="1">
            <a:schemeClr val="accent5"/>
          </a:effectRef>
          <a:fontRef idx="minor">
            <a:schemeClr val="lt1"/>
          </a:fontRef>
        </p:style>
      </p:cxnSp>
      <p:cxnSp>
        <p:nvCxnSpPr>
          <p:cNvPr id="63" name="肘形接點 62"/>
          <p:cNvCxnSpPr>
            <a:stCxn id="6" idx="2"/>
            <a:endCxn id="27" idx="0"/>
          </p:cNvCxnSpPr>
          <p:nvPr/>
        </p:nvCxnSpPr>
        <p:spPr>
          <a:xfrm rot="5400000">
            <a:off x="2139567" y="1175130"/>
            <a:ext cx="1357322" cy="4007675"/>
          </a:xfrm>
          <a:prstGeom prst="bentConnector3">
            <a:avLst>
              <a:gd name="adj1" fmla="val 50000"/>
            </a:avLst>
          </a:prstGeom>
          <a:ln>
            <a:tailEnd type="arrow"/>
          </a:ln>
        </p:spPr>
        <p:style>
          <a:lnRef idx="3">
            <a:schemeClr val="lt1"/>
          </a:lnRef>
          <a:fillRef idx="1">
            <a:schemeClr val="accent5"/>
          </a:fillRef>
          <a:effectRef idx="1">
            <a:schemeClr val="accent5"/>
          </a:effectRef>
          <a:fontRef idx="minor">
            <a:schemeClr val="lt1"/>
          </a:fontRef>
        </p:style>
      </p:cxnSp>
      <p:sp>
        <p:nvSpPr>
          <p:cNvPr id="65" name="矩形 64"/>
          <p:cNvSpPr/>
          <p:nvPr/>
        </p:nvSpPr>
        <p:spPr>
          <a:xfrm>
            <a:off x="1428728" y="5429264"/>
            <a:ext cx="914400" cy="9144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smtClean="0"/>
              <a:t>:</a:t>
            </a:r>
            <a:r>
              <a:rPr lang="zh-TW" altLang="en-US" dirty="0" smtClean="0"/>
              <a:t>排序</a:t>
            </a:r>
            <a:endParaRPr lang="zh-TW" altLang="en-US" dirty="0"/>
          </a:p>
        </p:txBody>
      </p:sp>
      <p:cxnSp>
        <p:nvCxnSpPr>
          <p:cNvPr id="67" name="肘形接點 66"/>
          <p:cNvCxnSpPr>
            <a:stCxn id="27" idx="2"/>
            <a:endCxn id="65" idx="0"/>
          </p:cNvCxnSpPr>
          <p:nvPr/>
        </p:nvCxnSpPr>
        <p:spPr>
          <a:xfrm rot="16200000" flipH="1">
            <a:off x="1021541" y="4564877"/>
            <a:ext cx="657236" cy="1071538"/>
          </a:xfrm>
          <a:prstGeom prst="bentConnector3">
            <a:avLst>
              <a:gd name="adj1" fmla="val 50000"/>
            </a:avLst>
          </a:prstGeom>
          <a:ln>
            <a:tailEnd type="arrow"/>
          </a:ln>
        </p:spPr>
        <p:style>
          <a:lnRef idx="3">
            <a:schemeClr val="lt1"/>
          </a:lnRef>
          <a:fillRef idx="1">
            <a:schemeClr val="accent5"/>
          </a:fillRef>
          <a:effectRef idx="1">
            <a:schemeClr val="accent5"/>
          </a:effectRef>
          <a:fontRef idx="minor">
            <a:schemeClr val="lt1"/>
          </a:fontRef>
        </p:style>
      </p:cxnSp>
      <p:cxnSp>
        <p:nvCxnSpPr>
          <p:cNvPr id="69" name="肘形接點 68"/>
          <p:cNvCxnSpPr>
            <a:stCxn id="36" idx="2"/>
            <a:endCxn id="65" idx="0"/>
          </p:cNvCxnSpPr>
          <p:nvPr/>
        </p:nvCxnSpPr>
        <p:spPr>
          <a:xfrm rot="5400000">
            <a:off x="1557326" y="5100630"/>
            <a:ext cx="657236" cy="32"/>
          </a:xfrm>
          <a:prstGeom prst="bentConnector3">
            <a:avLst>
              <a:gd name="adj1" fmla="val 50000"/>
            </a:avLst>
          </a:prstGeom>
          <a:ln>
            <a:tailEnd type="arrow"/>
          </a:ln>
        </p:spPr>
        <p:style>
          <a:lnRef idx="3">
            <a:schemeClr val="lt1"/>
          </a:lnRef>
          <a:fillRef idx="1">
            <a:schemeClr val="accent5"/>
          </a:fillRef>
          <a:effectRef idx="1">
            <a:schemeClr val="accent5"/>
          </a:effectRef>
          <a:fontRef idx="minor">
            <a:schemeClr val="lt1"/>
          </a:fontRef>
        </p:style>
      </p:cxnSp>
      <p:cxnSp>
        <p:nvCxnSpPr>
          <p:cNvPr id="73" name="肘形接點 72"/>
          <p:cNvCxnSpPr>
            <a:stCxn id="33" idx="2"/>
            <a:endCxn id="65" idx="0"/>
          </p:cNvCxnSpPr>
          <p:nvPr/>
        </p:nvCxnSpPr>
        <p:spPr>
          <a:xfrm rot="5400000">
            <a:off x="2093111" y="4564845"/>
            <a:ext cx="657236" cy="1071602"/>
          </a:xfrm>
          <a:prstGeom prst="bentConnector3">
            <a:avLst>
              <a:gd name="adj1" fmla="val 50000"/>
            </a:avLst>
          </a:prstGeom>
          <a:ln>
            <a:tailEnd type="arrow"/>
          </a:ln>
        </p:spPr>
        <p:style>
          <a:lnRef idx="3">
            <a:schemeClr val="lt1"/>
          </a:lnRef>
          <a:fillRef idx="1">
            <a:schemeClr val="accent5"/>
          </a:fillRef>
          <a:effectRef idx="1">
            <a:schemeClr val="accent5"/>
          </a:effectRef>
          <a:fontRef idx="minor">
            <a:schemeClr val="lt1"/>
          </a:fontRef>
        </p:style>
      </p:cxnSp>
      <p:cxnSp>
        <p:nvCxnSpPr>
          <p:cNvPr id="75" name="肘形接點 74"/>
          <p:cNvCxnSpPr>
            <a:stCxn id="34" idx="2"/>
            <a:endCxn id="65" idx="0"/>
          </p:cNvCxnSpPr>
          <p:nvPr/>
        </p:nvCxnSpPr>
        <p:spPr>
          <a:xfrm rot="5400000">
            <a:off x="2628896" y="4029060"/>
            <a:ext cx="657236" cy="2143172"/>
          </a:xfrm>
          <a:prstGeom prst="bentConnector3">
            <a:avLst>
              <a:gd name="adj1" fmla="val 50000"/>
            </a:avLst>
          </a:prstGeom>
          <a:ln>
            <a:tailEnd type="arrow"/>
          </a:ln>
        </p:spPr>
        <p:style>
          <a:lnRef idx="3">
            <a:schemeClr val="lt1"/>
          </a:lnRef>
          <a:fillRef idx="1">
            <a:schemeClr val="accent5"/>
          </a:fillRef>
          <a:effectRef idx="1">
            <a:schemeClr val="accent5"/>
          </a:effectRef>
          <a:fontRef idx="minor">
            <a:schemeClr val="lt1"/>
          </a:fontRef>
        </p:style>
      </p:cxnSp>
      <p:cxnSp>
        <p:nvCxnSpPr>
          <p:cNvPr id="77" name="肘形接點 76"/>
          <p:cNvCxnSpPr>
            <a:stCxn id="32" idx="2"/>
            <a:endCxn id="65" idx="0"/>
          </p:cNvCxnSpPr>
          <p:nvPr/>
        </p:nvCxnSpPr>
        <p:spPr>
          <a:xfrm rot="5400000">
            <a:off x="3164681" y="3493275"/>
            <a:ext cx="657236" cy="3214742"/>
          </a:xfrm>
          <a:prstGeom prst="bentConnector3">
            <a:avLst>
              <a:gd name="adj1" fmla="val 50000"/>
            </a:avLst>
          </a:prstGeom>
          <a:ln>
            <a:tailEnd type="arrow"/>
          </a:ln>
        </p:spPr>
        <p:style>
          <a:lnRef idx="3">
            <a:schemeClr val="lt1"/>
          </a:lnRef>
          <a:fillRef idx="1">
            <a:schemeClr val="accent5"/>
          </a:fillRef>
          <a:effectRef idx="1">
            <a:schemeClr val="accent5"/>
          </a:effectRef>
          <a:fontRef idx="minor">
            <a:schemeClr val="lt1"/>
          </a:fontRef>
        </p:style>
      </p:cxnSp>
      <p:cxnSp>
        <p:nvCxnSpPr>
          <p:cNvPr id="79" name="肘形接點 78"/>
          <p:cNvCxnSpPr>
            <a:stCxn id="51" idx="2"/>
            <a:endCxn id="65" idx="0"/>
          </p:cNvCxnSpPr>
          <p:nvPr/>
        </p:nvCxnSpPr>
        <p:spPr>
          <a:xfrm rot="5400000">
            <a:off x="3700466" y="2957490"/>
            <a:ext cx="657236" cy="4286312"/>
          </a:xfrm>
          <a:prstGeom prst="bentConnector3">
            <a:avLst>
              <a:gd name="adj1" fmla="val 50000"/>
            </a:avLst>
          </a:prstGeom>
          <a:ln>
            <a:tailEnd type="arrow"/>
          </a:ln>
        </p:spPr>
        <p:style>
          <a:lnRef idx="3">
            <a:schemeClr val="lt1"/>
          </a:lnRef>
          <a:fillRef idx="1">
            <a:schemeClr val="accent5"/>
          </a:fillRef>
          <a:effectRef idx="1">
            <a:schemeClr val="accent5"/>
          </a:effectRef>
          <a:fontRef idx="minor">
            <a:schemeClr val="lt1"/>
          </a:fontRef>
        </p:style>
      </p:cxnSp>
      <p:cxnSp>
        <p:nvCxnSpPr>
          <p:cNvPr id="81" name="肘形接點 80"/>
          <p:cNvCxnSpPr>
            <a:stCxn id="159" idx="4"/>
            <a:endCxn id="65" idx="0"/>
          </p:cNvCxnSpPr>
          <p:nvPr/>
        </p:nvCxnSpPr>
        <p:spPr>
          <a:xfrm rot="5400000">
            <a:off x="4810886" y="1847070"/>
            <a:ext cx="657236" cy="6507152"/>
          </a:xfrm>
          <a:prstGeom prst="bentConnector3">
            <a:avLst>
              <a:gd name="adj1" fmla="val 50000"/>
            </a:avLst>
          </a:prstGeom>
          <a:ln>
            <a:tailEnd type="arrow"/>
          </a:ln>
        </p:spPr>
        <p:style>
          <a:lnRef idx="3">
            <a:schemeClr val="lt1"/>
          </a:lnRef>
          <a:fillRef idx="1">
            <a:schemeClr val="accent5"/>
          </a:fillRef>
          <a:effectRef idx="1">
            <a:schemeClr val="accent5"/>
          </a:effectRef>
          <a:fontRef idx="minor">
            <a:schemeClr val="lt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功能流程圖</a:t>
            </a:r>
            <a:r>
              <a:rPr lang="en-US" altLang="zh-TW" dirty="0" smtClean="0"/>
              <a:t>:</a:t>
            </a:r>
            <a:r>
              <a:rPr lang="zh-TW" altLang="en-US" dirty="0" smtClean="0"/>
              <a:t>新增資料</a:t>
            </a:r>
            <a:endParaRPr lang="zh-TW" altLang="en-US" dirty="0"/>
          </a:p>
        </p:txBody>
      </p:sp>
      <p:sp>
        <p:nvSpPr>
          <p:cNvPr id="3" name="直排文字版面配置區 2"/>
          <p:cNvSpPr>
            <a:spLocks noGrp="1"/>
          </p:cNvSpPr>
          <p:nvPr>
            <p:ph type="body" orient="vert" idx="1"/>
          </p:nvPr>
        </p:nvSpPr>
        <p:spPr/>
        <p:txBody>
          <a:bodyPr vert="horz">
            <a:normAutofit/>
          </a:bodyPr>
          <a:lstStyle/>
          <a:p>
            <a:endParaRPr lang="zh-TW" altLang="en-US" dirty="0"/>
          </a:p>
        </p:txBody>
      </p:sp>
      <p:sp>
        <p:nvSpPr>
          <p:cNvPr id="4" name="矩形 3"/>
          <p:cNvSpPr/>
          <p:nvPr/>
        </p:nvSpPr>
        <p:spPr>
          <a:xfrm>
            <a:off x="1157270" y="1785926"/>
            <a:ext cx="914400" cy="9144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smtClean="0"/>
              <a:t>Start</a:t>
            </a:r>
            <a:endParaRPr lang="zh-TW" altLang="en-US" dirty="0"/>
          </a:p>
        </p:txBody>
      </p:sp>
      <p:sp>
        <p:nvSpPr>
          <p:cNvPr id="5" name="矩形 4"/>
          <p:cNvSpPr/>
          <p:nvPr/>
        </p:nvSpPr>
        <p:spPr>
          <a:xfrm>
            <a:off x="2871782" y="1785926"/>
            <a:ext cx="914400" cy="9144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smtClean="0"/>
              <a:t>+</a:t>
            </a:r>
            <a:r>
              <a:rPr lang="zh-TW" altLang="en-US" dirty="0" smtClean="0"/>
              <a:t>名稱</a:t>
            </a:r>
            <a:endParaRPr lang="zh-TW" altLang="en-US" dirty="0"/>
          </a:p>
        </p:txBody>
      </p:sp>
      <p:sp>
        <p:nvSpPr>
          <p:cNvPr id="6" name="矩形 5"/>
          <p:cNvSpPr/>
          <p:nvPr/>
        </p:nvSpPr>
        <p:spPr>
          <a:xfrm>
            <a:off x="4714876" y="1785926"/>
            <a:ext cx="914400" cy="9144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smtClean="0"/>
              <a:t>+</a:t>
            </a:r>
            <a:r>
              <a:rPr lang="zh-TW" altLang="en-US" dirty="0" smtClean="0"/>
              <a:t>生卒年</a:t>
            </a:r>
            <a:endParaRPr lang="zh-TW" altLang="en-US" dirty="0"/>
          </a:p>
        </p:txBody>
      </p:sp>
      <p:sp>
        <p:nvSpPr>
          <p:cNvPr id="7" name="矩形 6"/>
          <p:cNvSpPr/>
          <p:nvPr/>
        </p:nvSpPr>
        <p:spPr>
          <a:xfrm>
            <a:off x="3000364" y="5214950"/>
            <a:ext cx="914400" cy="9144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smtClean="0"/>
              <a:t>+</a:t>
            </a:r>
            <a:r>
              <a:rPr lang="zh-TW" altLang="en-US" dirty="0" smtClean="0"/>
              <a:t>學派</a:t>
            </a:r>
            <a:endParaRPr lang="zh-TW" altLang="en-US" dirty="0"/>
          </a:p>
        </p:txBody>
      </p:sp>
      <p:sp>
        <p:nvSpPr>
          <p:cNvPr id="8" name="菱形 7"/>
          <p:cNvSpPr/>
          <p:nvPr/>
        </p:nvSpPr>
        <p:spPr>
          <a:xfrm>
            <a:off x="4286248" y="3286124"/>
            <a:ext cx="1785982" cy="1343028"/>
          </a:xfrm>
          <a:prstGeom prst="diamond">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TW" altLang="en-US" dirty="0" smtClean="0"/>
              <a:t>年月日值判斷</a:t>
            </a:r>
            <a:endParaRPr lang="zh-TW" altLang="en-US" dirty="0"/>
          </a:p>
        </p:txBody>
      </p:sp>
      <p:sp>
        <p:nvSpPr>
          <p:cNvPr id="11" name="矩形 10"/>
          <p:cNvSpPr/>
          <p:nvPr/>
        </p:nvSpPr>
        <p:spPr>
          <a:xfrm>
            <a:off x="4714876" y="5214950"/>
            <a:ext cx="914400" cy="9144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smtClean="0"/>
              <a:t>+</a:t>
            </a:r>
            <a:r>
              <a:rPr lang="zh-TW" altLang="en-US" dirty="0" smtClean="0"/>
              <a:t>國籍</a:t>
            </a:r>
            <a:endParaRPr lang="zh-TW" altLang="en-US" dirty="0"/>
          </a:p>
        </p:txBody>
      </p:sp>
      <p:cxnSp>
        <p:nvCxnSpPr>
          <p:cNvPr id="12" name="肘形接點 11"/>
          <p:cNvCxnSpPr>
            <a:stCxn id="8" idx="3"/>
            <a:endCxn id="6" idx="3"/>
          </p:cNvCxnSpPr>
          <p:nvPr/>
        </p:nvCxnSpPr>
        <p:spPr>
          <a:xfrm flipH="1" flipV="1">
            <a:off x="5629276" y="2243126"/>
            <a:ext cx="442954" cy="1714512"/>
          </a:xfrm>
          <a:prstGeom prst="bentConnector3">
            <a:avLst>
              <a:gd name="adj1" fmla="val -51608"/>
            </a:avLst>
          </a:prstGeom>
          <a:ln>
            <a:tailEnd type="arrow"/>
          </a:ln>
        </p:spPr>
        <p:style>
          <a:lnRef idx="3">
            <a:schemeClr val="lt1"/>
          </a:lnRef>
          <a:fillRef idx="1">
            <a:schemeClr val="accent5"/>
          </a:fillRef>
          <a:effectRef idx="1">
            <a:schemeClr val="accent5"/>
          </a:effectRef>
          <a:fontRef idx="minor">
            <a:schemeClr val="lt1"/>
          </a:fontRef>
        </p:style>
      </p:cxnSp>
      <p:sp>
        <p:nvSpPr>
          <p:cNvPr id="13" name="文字方塊 12"/>
          <p:cNvSpPr txBox="1"/>
          <p:nvPr/>
        </p:nvSpPr>
        <p:spPr>
          <a:xfrm>
            <a:off x="6500826" y="3000372"/>
            <a:ext cx="785818"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altLang="zh-TW" dirty="0" smtClean="0"/>
              <a:t>False</a:t>
            </a:r>
            <a:endParaRPr lang="zh-TW" altLang="en-US" dirty="0"/>
          </a:p>
        </p:txBody>
      </p:sp>
      <p:sp>
        <p:nvSpPr>
          <p:cNvPr id="14" name="矩形 13"/>
          <p:cNvSpPr/>
          <p:nvPr/>
        </p:nvSpPr>
        <p:spPr>
          <a:xfrm>
            <a:off x="1071538" y="5214950"/>
            <a:ext cx="914400" cy="9144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smtClean="0"/>
              <a:t>+</a:t>
            </a:r>
            <a:r>
              <a:rPr lang="zh-TW" altLang="en-US" dirty="0" smtClean="0"/>
              <a:t>身份</a:t>
            </a:r>
            <a:endParaRPr lang="zh-TW" altLang="en-US" dirty="0"/>
          </a:p>
        </p:txBody>
      </p:sp>
      <p:cxnSp>
        <p:nvCxnSpPr>
          <p:cNvPr id="15" name="直線單箭頭接點 14"/>
          <p:cNvCxnSpPr>
            <a:stCxn id="7" idx="1"/>
            <a:endCxn id="14" idx="3"/>
          </p:cNvCxnSpPr>
          <p:nvPr/>
        </p:nvCxnSpPr>
        <p:spPr>
          <a:xfrm rot="10800000">
            <a:off x="1985938" y="5672150"/>
            <a:ext cx="1014426" cy="1588"/>
          </a:xfrm>
          <a:prstGeom prst="straightConnector1">
            <a:avLst/>
          </a:prstGeom>
          <a:ln>
            <a:tailEnd type="arrow"/>
          </a:ln>
        </p:spPr>
        <p:style>
          <a:lnRef idx="3">
            <a:schemeClr val="lt1"/>
          </a:lnRef>
          <a:fillRef idx="1">
            <a:schemeClr val="accent5"/>
          </a:fillRef>
          <a:effectRef idx="1">
            <a:schemeClr val="accent5"/>
          </a:effectRef>
          <a:fontRef idx="minor">
            <a:schemeClr val="lt1"/>
          </a:fontRef>
        </p:style>
      </p:cxnSp>
      <p:cxnSp>
        <p:nvCxnSpPr>
          <p:cNvPr id="16" name="肘形接點 15"/>
          <p:cNvCxnSpPr>
            <a:stCxn id="4" idx="3"/>
            <a:endCxn id="5" idx="1"/>
          </p:cNvCxnSpPr>
          <p:nvPr/>
        </p:nvCxnSpPr>
        <p:spPr>
          <a:xfrm>
            <a:off x="2071670" y="2243126"/>
            <a:ext cx="800112" cy="1588"/>
          </a:xfrm>
          <a:prstGeom prst="bentConnector3">
            <a:avLst>
              <a:gd name="adj1" fmla="val 50000"/>
            </a:avLst>
          </a:prstGeom>
          <a:ln>
            <a:tailEnd type="arrow"/>
          </a:ln>
        </p:spPr>
        <p:style>
          <a:lnRef idx="3">
            <a:schemeClr val="lt1"/>
          </a:lnRef>
          <a:fillRef idx="1">
            <a:schemeClr val="accent5"/>
          </a:fillRef>
          <a:effectRef idx="1">
            <a:schemeClr val="accent5"/>
          </a:effectRef>
          <a:fontRef idx="minor">
            <a:schemeClr val="lt1"/>
          </a:fontRef>
        </p:style>
      </p:cxnSp>
      <p:cxnSp>
        <p:nvCxnSpPr>
          <p:cNvPr id="17" name="直線單箭頭接點 16"/>
          <p:cNvCxnSpPr>
            <a:stCxn id="8" idx="2"/>
            <a:endCxn id="11" idx="0"/>
          </p:cNvCxnSpPr>
          <p:nvPr/>
        </p:nvCxnSpPr>
        <p:spPr>
          <a:xfrm rot="5400000">
            <a:off x="4882759" y="4918470"/>
            <a:ext cx="585798" cy="7163"/>
          </a:xfrm>
          <a:prstGeom prst="straightConnector1">
            <a:avLst/>
          </a:prstGeom>
          <a:ln>
            <a:tailEnd type="arrow"/>
          </a:ln>
        </p:spPr>
        <p:style>
          <a:lnRef idx="3">
            <a:schemeClr val="lt1"/>
          </a:lnRef>
          <a:fillRef idx="1">
            <a:schemeClr val="accent5"/>
          </a:fillRef>
          <a:effectRef idx="1">
            <a:schemeClr val="accent5"/>
          </a:effectRef>
          <a:fontRef idx="minor">
            <a:schemeClr val="lt1"/>
          </a:fontRef>
        </p:style>
      </p:cxnSp>
      <p:cxnSp>
        <p:nvCxnSpPr>
          <p:cNvPr id="18" name="直線單箭頭接點 17"/>
          <p:cNvCxnSpPr>
            <a:stCxn id="11" idx="1"/>
            <a:endCxn id="7" idx="3"/>
          </p:cNvCxnSpPr>
          <p:nvPr/>
        </p:nvCxnSpPr>
        <p:spPr>
          <a:xfrm rot="10800000">
            <a:off x="3914764" y="5672150"/>
            <a:ext cx="800112" cy="1588"/>
          </a:xfrm>
          <a:prstGeom prst="straightConnector1">
            <a:avLst/>
          </a:prstGeom>
          <a:ln>
            <a:tailEnd type="arrow"/>
          </a:ln>
        </p:spPr>
        <p:style>
          <a:lnRef idx="3">
            <a:schemeClr val="lt1"/>
          </a:lnRef>
          <a:fillRef idx="1">
            <a:schemeClr val="accent5"/>
          </a:fillRef>
          <a:effectRef idx="1">
            <a:schemeClr val="accent5"/>
          </a:effectRef>
          <a:fontRef idx="minor">
            <a:schemeClr val="lt1"/>
          </a:fontRef>
        </p:style>
      </p:cxnSp>
      <p:sp>
        <p:nvSpPr>
          <p:cNvPr id="19" name="文字方塊 18"/>
          <p:cNvSpPr txBox="1"/>
          <p:nvPr/>
        </p:nvSpPr>
        <p:spPr>
          <a:xfrm>
            <a:off x="5429256" y="4643446"/>
            <a:ext cx="642942"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altLang="zh-TW" dirty="0" smtClean="0"/>
              <a:t>True</a:t>
            </a:r>
            <a:endParaRPr lang="zh-TW" altLang="en-US" dirty="0"/>
          </a:p>
        </p:txBody>
      </p:sp>
      <p:cxnSp>
        <p:nvCxnSpPr>
          <p:cNvPr id="106" name="肘形接點 105"/>
          <p:cNvCxnSpPr>
            <a:stCxn id="6" idx="2"/>
            <a:endCxn id="8" idx="0"/>
          </p:cNvCxnSpPr>
          <p:nvPr/>
        </p:nvCxnSpPr>
        <p:spPr>
          <a:xfrm rot="16200000" flipH="1">
            <a:off x="4882758" y="2989643"/>
            <a:ext cx="585798" cy="7163"/>
          </a:xfrm>
          <a:prstGeom prst="bentConnector3">
            <a:avLst>
              <a:gd name="adj1" fmla="val 50000"/>
            </a:avLst>
          </a:prstGeom>
          <a:ln>
            <a:tailEnd type="arrow"/>
          </a:ln>
        </p:spPr>
        <p:style>
          <a:lnRef idx="3">
            <a:schemeClr val="lt1"/>
          </a:lnRef>
          <a:fillRef idx="1">
            <a:schemeClr val="accent5"/>
          </a:fillRef>
          <a:effectRef idx="1">
            <a:schemeClr val="accent5"/>
          </a:effectRef>
          <a:fontRef idx="minor">
            <a:schemeClr val="lt1"/>
          </a:fontRef>
        </p:style>
      </p:cxnSp>
      <p:cxnSp>
        <p:nvCxnSpPr>
          <p:cNvPr id="22" name="肘形接點 8"/>
          <p:cNvCxnSpPr>
            <a:stCxn id="5" idx="3"/>
            <a:endCxn id="6" idx="1"/>
          </p:cNvCxnSpPr>
          <p:nvPr/>
        </p:nvCxnSpPr>
        <p:spPr>
          <a:xfrm>
            <a:off x="3786182" y="2243126"/>
            <a:ext cx="928694" cy="1588"/>
          </a:xfrm>
          <a:prstGeom prst="bentConnector3">
            <a:avLst>
              <a:gd name="adj1" fmla="val 50000"/>
            </a:avLst>
          </a:prstGeom>
          <a:ln>
            <a:tailEnd type="arrow"/>
          </a:ln>
        </p:spPr>
        <p:style>
          <a:lnRef idx="3">
            <a:schemeClr val="lt1"/>
          </a:lnRef>
          <a:fillRef idx="1">
            <a:schemeClr val="accent5"/>
          </a:fillRef>
          <a:effectRef idx="1">
            <a:schemeClr val="accent5"/>
          </a:effectRef>
          <a:fontRef idx="minor">
            <a:schemeClr val="lt1"/>
          </a:fontRef>
        </p:style>
      </p:cxn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功能流程圖</a:t>
            </a:r>
            <a:r>
              <a:rPr lang="en-US" altLang="zh-TW" dirty="0" smtClean="0"/>
              <a:t>:</a:t>
            </a:r>
            <a:r>
              <a:rPr lang="zh-TW" altLang="en-US" dirty="0" smtClean="0"/>
              <a:t>查詢資料</a:t>
            </a:r>
            <a:endParaRPr lang="zh-TW" altLang="en-US" dirty="0"/>
          </a:p>
        </p:txBody>
      </p:sp>
      <p:sp>
        <p:nvSpPr>
          <p:cNvPr id="3" name="直排文字版面配置區 2"/>
          <p:cNvSpPr>
            <a:spLocks noGrp="1"/>
          </p:cNvSpPr>
          <p:nvPr>
            <p:ph type="body" orient="vert" idx="1"/>
          </p:nvPr>
        </p:nvSpPr>
        <p:spPr/>
        <p:txBody>
          <a:bodyPr vert="horz">
            <a:normAutofit/>
          </a:bodyPr>
          <a:lstStyle/>
          <a:p>
            <a:endParaRPr lang="zh-TW" altLang="en-US" dirty="0"/>
          </a:p>
        </p:txBody>
      </p:sp>
      <p:sp>
        <p:nvSpPr>
          <p:cNvPr id="4" name="矩形 3"/>
          <p:cNvSpPr/>
          <p:nvPr/>
        </p:nvSpPr>
        <p:spPr>
          <a:xfrm>
            <a:off x="714348" y="1928802"/>
            <a:ext cx="914400" cy="9144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smtClean="0"/>
              <a:t>Start</a:t>
            </a:r>
            <a:endParaRPr lang="zh-TW" altLang="en-US" dirty="0"/>
          </a:p>
        </p:txBody>
      </p:sp>
      <p:sp>
        <p:nvSpPr>
          <p:cNvPr id="6" name="矩形 5"/>
          <p:cNvSpPr/>
          <p:nvPr/>
        </p:nvSpPr>
        <p:spPr>
          <a:xfrm>
            <a:off x="2214546" y="1928802"/>
            <a:ext cx="914400" cy="9144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err="1" smtClean="0"/>
              <a:t>scnaf</a:t>
            </a:r>
            <a:endParaRPr lang="zh-TW" altLang="en-US" dirty="0"/>
          </a:p>
        </p:txBody>
      </p:sp>
      <p:sp>
        <p:nvSpPr>
          <p:cNvPr id="7" name="矩形 6"/>
          <p:cNvSpPr/>
          <p:nvPr/>
        </p:nvSpPr>
        <p:spPr>
          <a:xfrm>
            <a:off x="4643438" y="4657740"/>
            <a:ext cx="914400" cy="9144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TW" altLang="en-US" dirty="0" smtClean="0"/>
              <a:t>列表式查詢</a:t>
            </a:r>
            <a:endParaRPr lang="zh-TW" altLang="en-US" dirty="0"/>
          </a:p>
        </p:txBody>
      </p:sp>
      <p:sp>
        <p:nvSpPr>
          <p:cNvPr id="8" name="菱形 7"/>
          <p:cNvSpPr/>
          <p:nvPr/>
        </p:nvSpPr>
        <p:spPr>
          <a:xfrm>
            <a:off x="1785918" y="3300418"/>
            <a:ext cx="1785982" cy="1343028"/>
          </a:xfrm>
          <a:prstGeom prst="diamond">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err="1" smtClean="0"/>
              <a:t>int</a:t>
            </a:r>
            <a:r>
              <a:rPr lang="en-US" altLang="zh-TW" dirty="0" smtClean="0"/>
              <a:t>=1</a:t>
            </a:r>
            <a:endParaRPr lang="zh-TW" altLang="en-US" dirty="0"/>
          </a:p>
        </p:txBody>
      </p:sp>
      <p:sp>
        <p:nvSpPr>
          <p:cNvPr id="11" name="矩形 10"/>
          <p:cNvSpPr/>
          <p:nvPr/>
        </p:nvSpPr>
        <p:spPr>
          <a:xfrm>
            <a:off x="2214546" y="5229244"/>
            <a:ext cx="914400" cy="9144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TW" altLang="en-US" dirty="0" smtClean="0"/>
              <a:t>鍵入式查詢</a:t>
            </a:r>
            <a:endParaRPr lang="zh-TW" altLang="en-US" dirty="0"/>
          </a:p>
        </p:txBody>
      </p:sp>
      <p:cxnSp>
        <p:nvCxnSpPr>
          <p:cNvPr id="12" name="肘形接點 11"/>
          <p:cNvCxnSpPr>
            <a:stCxn id="8" idx="3"/>
            <a:endCxn id="34" idx="1"/>
          </p:cNvCxnSpPr>
          <p:nvPr/>
        </p:nvCxnSpPr>
        <p:spPr>
          <a:xfrm flipV="1">
            <a:off x="3571900" y="3043238"/>
            <a:ext cx="642910" cy="928694"/>
          </a:xfrm>
          <a:prstGeom prst="bentConnector3">
            <a:avLst>
              <a:gd name="adj1" fmla="val 50000"/>
            </a:avLst>
          </a:prstGeom>
          <a:ln>
            <a:tailEnd type="arrow"/>
          </a:ln>
        </p:spPr>
        <p:style>
          <a:lnRef idx="3">
            <a:schemeClr val="lt1"/>
          </a:lnRef>
          <a:fillRef idx="1">
            <a:schemeClr val="accent5"/>
          </a:fillRef>
          <a:effectRef idx="1">
            <a:schemeClr val="accent5"/>
          </a:effectRef>
          <a:fontRef idx="minor">
            <a:schemeClr val="lt1"/>
          </a:fontRef>
        </p:style>
      </p:cxnSp>
      <p:sp>
        <p:nvSpPr>
          <p:cNvPr id="13" name="文字方塊 12"/>
          <p:cNvSpPr txBox="1"/>
          <p:nvPr/>
        </p:nvSpPr>
        <p:spPr>
          <a:xfrm>
            <a:off x="3000364" y="3000372"/>
            <a:ext cx="785818"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altLang="zh-TW" dirty="0" smtClean="0"/>
              <a:t>False</a:t>
            </a:r>
            <a:endParaRPr lang="zh-TW" altLang="en-US" dirty="0"/>
          </a:p>
        </p:txBody>
      </p:sp>
      <p:sp>
        <p:nvSpPr>
          <p:cNvPr id="14" name="矩形 13"/>
          <p:cNvSpPr/>
          <p:nvPr/>
        </p:nvSpPr>
        <p:spPr>
          <a:xfrm>
            <a:off x="7358082" y="4514864"/>
            <a:ext cx="914400" cy="9144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TW" altLang="en-US" dirty="0" smtClean="0"/>
              <a:t>離開此功能</a:t>
            </a:r>
            <a:endParaRPr lang="zh-TW" altLang="en-US" dirty="0"/>
          </a:p>
        </p:txBody>
      </p:sp>
      <p:cxnSp>
        <p:nvCxnSpPr>
          <p:cNvPr id="15" name="直線單箭頭接點 14"/>
          <p:cNvCxnSpPr>
            <a:stCxn id="67" idx="2"/>
            <a:endCxn id="14" idx="0"/>
          </p:cNvCxnSpPr>
          <p:nvPr/>
        </p:nvCxnSpPr>
        <p:spPr>
          <a:xfrm rot="5400000">
            <a:off x="7418792" y="4111243"/>
            <a:ext cx="800112" cy="7131"/>
          </a:xfrm>
          <a:prstGeom prst="straightConnector1">
            <a:avLst/>
          </a:prstGeom>
          <a:ln>
            <a:tailEnd type="arrow"/>
          </a:ln>
        </p:spPr>
        <p:style>
          <a:lnRef idx="3">
            <a:schemeClr val="lt1"/>
          </a:lnRef>
          <a:fillRef idx="1">
            <a:schemeClr val="accent5"/>
          </a:fillRef>
          <a:effectRef idx="1">
            <a:schemeClr val="accent5"/>
          </a:effectRef>
          <a:fontRef idx="minor">
            <a:schemeClr val="lt1"/>
          </a:fontRef>
        </p:style>
      </p:cxnSp>
      <p:cxnSp>
        <p:nvCxnSpPr>
          <p:cNvPr id="16" name="肘形接點 15"/>
          <p:cNvCxnSpPr>
            <a:stCxn id="4" idx="3"/>
            <a:endCxn id="6" idx="1"/>
          </p:cNvCxnSpPr>
          <p:nvPr/>
        </p:nvCxnSpPr>
        <p:spPr>
          <a:xfrm>
            <a:off x="1628748" y="2386002"/>
            <a:ext cx="585798" cy="1588"/>
          </a:xfrm>
          <a:prstGeom prst="bentConnector3">
            <a:avLst>
              <a:gd name="adj1" fmla="val 50000"/>
            </a:avLst>
          </a:prstGeom>
          <a:ln>
            <a:tailEnd type="arrow"/>
          </a:ln>
        </p:spPr>
        <p:style>
          <a:lnRef idx="3">
            <a:schemeClr val="lt1"/>
          </a:lnRef>
          <a:fillRef idx="1">
            <a:schemeClr val="accent5"/>
          </a:fillRef>
          <a:effectRef idx="1">
            <a:schemeClr val="accent5"/>
          </a:effectRef>
          <a:fontRef idx="minor">
            <a:schemeClr val="lt1"/>
          </a:fontRef>
        </p:style>
      </p:cxnSp>
      <p:cxnSp>
        <p:nvCxnSpPr>
          <p:cNvPr id="17" name="直線單箭頭接點 16"/>
          <p:cNvCxnSpPr>
            <a:stCxn id="8" idx="2"/>
            <a:endCxn id="11" idx="0"/>
          </p:cNvCxnSpPr>
          <p:nvPr/>
        </p:nvCxnSpPr>
        <p:spPr>
          <a:xfrm rot="5400000">
            <a:off x="2382429" y="4932764"/>
            <a:ext cx="585798" cy="7163"/>
          </a:xfrm>
          <a:prstGeom prst="straightConnector1">
            <a:avLst/>
          </a:prstGeom>
          <a:ln>
            <a:tailEnd type="arrow"/>
          </a:ln>
        </p:spPr>
        <p:style>
          <a:lnRef idx="3">
            <a:schemeClr val="lt1"/>
          </a:lnRef>
          <a:fillRef idx="1">
            <a:schemeClr val="accent5"/>
          </a:fillRef>
          <a:effectRef idx="1">
            <a:schemeClr val="accent5"/>
          </a:effectRef>
          <a:fontRef idx="minor">
            <a:schemeClr val="lt1"/>
          </a:fontRef>
        </p:style>
      </p:cxnSp>
      <p:cxnSp>
        <p:nvCxnSpPr>
          <p:cNvPr id="18" name="直線單箭頭接點 17"/>
          <p:cNvCxnSpPr>
            <a:stCxn id="34" idx="2"/>
            <a:endCxn id="7" idx="0"/>
          </p:cNvCxnSpPr>
          <p:nvPr/>
        </p:nvCxnSpPr>
        <p:spPr>
          <a:xfrm rot="5400000">
            <a:off x="4632726" y="4182665"/>
            <a:ext cx="942988" cy="7163"/>
          </a:xfrm>
          <a:prstGeom prst="straightConnector1">
            <a:avLst/>
          </a:prstGeom>
          <a:ln>
            <a:tailEnd type="arrow"/>
          </a:ln>
        </p:spPr>
        <p:style>
          <a:lnRef idx="3">
            <a:schemeClr val="lt1"/>
          </a:lnRef>
          <a:fillRef idx="1">
            <a:schemeClr val="accent5"/>
          </a:fillRef>
          <a:effectRef idx="1">
            <a:schemeClr val="accent5"/>
          </a:effectRef>
          <a:fontRef idx="minor">
            <a:schemeClr val="lt1"/>
          </a:fontRef>
        </p:style>
      </p:cxnSp>
      <p:sp>
        <p:nvSpPr>
          <p:cNvPr id="19" name="文字方塊 18"/>
          <p:cNvSpPr txBox="1"/>
          <p:nvPr/>
        </p:nvSpPr>
        <p:spPr>
          <a:xfrm>
            <a:off x="5214942" y="3943360"/>
            <a:ext cx="642942"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altLang="zh-TW" dirty="0" smtClean="0"/>
              <a:t>True</a:t>
            </a:r>
            <a:endParaRPr lang="zh-TW" altLang="en-US" dirty="0"/>
          </a:p>
        </p:txBody>
      </p:sp>
      <p:cxnSp>
        <p:nvCxnSpPr>
          <p:cNvPr id="106" name="肘形接點 105"/>
          <p:cNvCxnSpPr>
            <a:stCxn id="6" idx="2"/>
            <a:endCxn id="8" idx="0"/>
          </p:cNvCxnSpPr>
          <p:nvPr/>
        </p:nvCxnSpPr>
        <p:spPr>
          <a:xfrm rot="16200000" flipH="1">
            <a:off x="2446719" y="3068228"/>
            <a:ext cx="457216" cy="7163"/>
          </a:xfrm>
          <a:prstGeom prst="bentConnector3">
            <a:avLst>
              <a:gd name="adj1" fmla="val 50000"/>
            </a:avLst>
          </a:prstGeom>
          <a:ln>
            <a:tailEnd type="arrow"/>
          </a:ln>
        </p:spPr>
        <p:style>
          <a:lnRef idx="3">
            <a:schemeClr val="lt1"/>
          </a:lnRef>
          <a:fillRef idx="1">
            <a:schemeClr val="accent5"/>
          </a:fillRef>
          <a:effectRef idx="1">
            <a:schemeClr val="accent5"/>
          </a:effectRef>
          <a:fontRef idx="minor">
            <a:schemeClr val="lt1"/>
          </a:fontRef>
        </p:style>
      </p:cxnSp>
      <p:sp>
        <p:nvSpPr>
          <p:cNvPr id="34" name="菱形 33"/>
          <p:cNvSpPr/>
          <p:nvPr/>
        </p:nvSpPr>
        <p:spPr>
          <a:xfrm>
            <a:off x="4214810" y="2371724"/>
            <a:ext cx="1785982" cy="1343028"/>
          </a:xfrm>
          <a:prstGeom prst="diamond">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err="1" smtClean="0"/>
              <a:t>Int</a:t>
            </a:r>
            <a:r>
              <a:rPr lang="en-US" altLang="zh-TW" dirty="0" smtClean="0"/>
              <a:t>=2</a:t>
            </a:r>
            <a:endParaRPr lang="zh-TW" altLang="en-US" dirty="0"/>
          </a:p>
        </p:txBody>
      </p:sp>
      <p:sp>
        <p:nvSpPr>
          <p:cNvPr id="41" name="文字方塊 40"/>
          <p:cNvSpPr txBox="1"/>
          <p:nvPr/>
        </p:nvSpPr>
        <p:spPr>
          <a:xfrm>
            <a:off x="2857488" y="4643446"/>
            <a:ext cx="642942"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altLang="zh-TW" dirty="0" smtClean="0"/>
              <a:t>True</a:t>
            </a:r>
            <a:endParaRPr lang="zh-TW" altLang="en-US" dirty="0"/>
          </a:p>
        </p:txBody>
      </p:sp>
      <p:sp>
        <p:nvSpPr>
          <p:cNvPr id="67" name="菱形 66"/>
          <p:cNvSpPr/>
          <p:nvPr/>
        </p:nvSpPr>
        <p:spPr>
          <a:xfrm>
            <a:off x="6929422" y="2371724"/>
            <a:ext cx="1785982" cy="1343028"/>
          </a:xfrm>
          <a:prstGeom prst="diamond">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err="1" smtClean="0"/>
              <a:t>Int</a:t>
            </a:r>
            <a:r>
              <a:rPr lang="en-US" altLang="zh-TW" dirty="0" smtClean="0"/>
              <a:t>=3</a:t>
            </a:r>
            <a:endParaRPr lang="zh-TW" altLang="en-US" dirty="0"/>
          </a:p>
        </p:txBody>
      </p:sp>
      <p:cxnSp>
        <p:nvCxnSpPr>
          <p:cNvPr id="68" name="肘形接點 67"/>
          <p:cNvCxnSpPr>
            <a:stCxn id="34" idx="3"/>
            <a:endCxn id="67" idx="1"/>
          </p:cNvCxnSpPr>
          <p:nvPr/>
        </p:nvCxnSpPr>
        <p:spPr>
          <a:xfrm>
            <a:off x="6000792" y="3043238"/>
            <a:ext cx="928630" cy="1588"/>
          </a:xfrm>
          <a:prstGeom prst="bentConnector3">
            <a:avLst>
              <a:gd name="adj1" fmla="val 50000"/>
            </a:avLst>
          </a:prstGeom>
          <a:ln>
            <a:tailEnd type="arrow"/>
          </a:ln>
        </p:spPr>
        <p:style>
          <a:lnRef idx="3">
            <a:schemeClr val="lt1"/>
          </a:lnRef>
          <a:fillRef idx="1">
            <a:schemeClr val="accent5"/>
          </a:fillRef>
          <a:effectRef idx="1">
            <a:schemeClr val="accent5"/>
          </a:effectRef>
          <a:fontRef idx="minor">
            <a:schemeClr val="lt1"/>
          </a:fontRef>
        </p:style>
      </p:cxnSp>
      <p:sp>
        <p:nvSpPr>
          <p:cNvPr id="79" name="文字方塊 78"/>
          <p:cNvSpPr txBox="1"/>
          <p:nvPr/>
        </p:nvSpPr>
        <p:spPr>
          <a:xfrm>
            <a:off x="5929322" y="3157542"/>
            <a:ext cx="785818"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altLang="zh-TW" dirty="0" smtClean="0"/>
              <a:t>False</a:t>
            </a:r>
            <a:endParaRPr lang="zh-TW" altLang="en-US" dirty="0"/>
          </a:p>
        </p:txBody>
      </p:sp>
      <p:cxnSp>
        <p:nvCxnSpPr>
          <p:cNvPr id="80" name="肘形接點 79"/>
          <p:cNvCxnSpPr>
            <a:stCxn id="67" idx="0"/>
            <a:endCxn id="6" idx="0"/>
          </p:cNvCxnSpPr>
          <p:nvPr/>
        </p:nvCxnSpPr>
        <p:spPr>
          <a:xfrm rot="16200000" flipV="1">
            <a:off x="5025619" y="-425071"/>
            <a:ext cx="442922" cy="5150667"/>
          </a:xfrm>
          <a:prstGeom prst="bentConnector3">
            <a:avLst>
              <a:gd name="adj1" fmla="val 151612"/>
            </a:avLst>
          </a:prstGeom>
          <a:ln>
            <a:tailEnd type="arrow"/>
          </a:ln>
        </p:spPr>
        <p:style>
          <a:lnRef idx="3">
            <a:schemeClr val="lt1"/>
          </a:lnRef>
          <a:fillRef idx="1">
            <a:schemeClr val="accent5"/>
          </a:fillRef>
          <a:effectRef idx="1">
            <a:schemeClr val="accent5"/>
          </a:effectRef>
          <a:fontRef idx="minor">
            <a:schemeClr val="lt1"/>
          </a:fontRef>
        </p:style>
      </p:cxnSp>
      <p:sp>
        <p:nvSpPr>
          <p:cNvPr id="83" name="文字方塊 82"/>
          <p:cNvSpPr txBox="1"/>
          <p:nvPr/>
        </p:nvSpPr>
        <p:spPr>
          <a:xfrm>
            <a:off x="5929322" y="1928802"/>
            <a:ext cx="785818"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altLang="zh-TW" dirty="0" smtClean="0"/>
              <a:t>False</a:t>
            </a:r>
            <a:endParaRPr lang="zh-TW" altLang="en-US" dirty="0"/>
          </a:p>
        </p:txBody>
      </p:sp>
      <p:sp>
        <p:nvSpPr>
          <p:cNvPr id="86" name="文字方塊 85"/>
          <p:cNvSpPr txBox="1"/>
          <p:nvPr/>
        </p:nvSpPr>
        <p:spPr>
          <a:xfrm>
            <a:off x="7072330" y="3857628"/>
            <a:ext cx="642942"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altLang="zh-TW" dirty="0" smtClean="0"/>
              <a:t>True</a:t>
            </a:r>
            <a:endParaRPr lang="zh-TW" altLang="en-US" dirty="0"/>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功能流程圖</a:t>
            </a:r>
            <a:r>
              <a:rPr lang="en-US" altLang="zh-TW" dirty="0" smtClean="0"/>
              <a:t>:</a:t>
            </a:r>
            <a:r>
              <a:rPr lang="zh-TW" altLang="en-US" dirty="0" smtClean="0"/>
              <a:t>修改資料</a:t>
            </a:r>
            <a:endParaRPr lang="zh-TW" altLang="en-US" dirty="0"/>
          </a:p>
        </p:txBody>
      </p:sp>
      <p:sp>
        <p:nvSpPr>
          <p:cNvPr id="26" name="矩形 25"/>
          <p:cNvSpPr/>
          <p:nvPr/>
        </p:nvSpPr>
        <p:spPr>
          <a:xfrm>
            <a:off x="1385878" y="1571612"/>
            <a:ext cx="914400" cy="9144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smtClean="0"/>
              <a:t>start</a:t>
            </a:r>
            <a:endParaRPr lang="zh-TW" altLang="en-US" dirty="0"/>
          </a:p>
        </p:txBody>
      </p:sp>
      <p:sp>
        <p:nvSpPr>
          <p:cNvPr id="27" name="菱形 26"/>
          <p:cNvSpPr/>
          <p:nvPr/>
        </p:nvSpPr>
        <p:spPr>
          <a:xfrm>
            <a:off x="3443286" y="1571612"/>
            <a:ext cx="1928826" cy="928694"/>
          </a:xfrm>
          <a:prstGeom prst="diamond">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smtClean="0"/>
              <a:t>switch</a:t>
            </a:r>
            <a:endParaRPr lang="zh-TW" altLang="en-US" dirty="0"/>
          </a:p>
        </p:txBody>
      </p:sp>
      <p:sp>
        <p:nvSpPr>
          <p:cNvPr id="28" name="矩形 27"/>
          <p:cNvSpPr/>
          <p:nvPr/>
        </p:nvSpPr>
        <p:spPr>
          <a:xfrm>
            <a:off x="2443154" y="3857628"/>
            <a:ext cx="914400" cy="9144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TW" altLang="en-US" dirty="0" smtClean="0"/>
              <a:t>改名稱</a:t>
            </a:r>
            <a:endParaRPr lang="zh-TW" altLang="en-US" dirty="0"/>
          </a:p>
        </p:txBody>
      </p:sp>
      <p:sp>
        <p:nvSpPr>
          <p:cNvPr id="29" name="矩形 28"/>
          <p:cNvSpPr/>
          <p:nvPr/>
        </p:nvSpPr>
        <p:spPr>
          <a:xfrm>
            <a:off x="7086624" y="3857628"/>
            <a:ext cx="914400" cy="9144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TW" altLang="en-US" dirty="0" smtClean="0"/>
              <a:t>改身份</a:t>
            </a:r>
            <a:endParaRPr lang="zh-TW" altLang="en-US" dirty="0"/>
          </a:p>
        </p:txBody>
      </p:sp>
      <p:sp>
        <p:nvSpPr>
          <p:cNvPr id="30" name="矩形 29"/>
          <p:cNvSpPr/>
          <p:nvPr/>
        </p:nvSpPr>
        <p:spPr>
          <a:xfrm>
            <a:off x="4786314" y="3871922"/>
            <a:ext cx="914400" cy="9144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TW" altLang="en-US" dirty="0" smtClean="0"/>
              <a:t>改國籍</a:t>
            </a:r>
            <a:endParaRPr lang="zh-TW" altLang="en-US" dirty="0"/>
          </a:p>
        </p:txBody>
      </p:sp>
      <p:sp>
        <p:nvSpPr>
          <p:cNvPr id="31" name="矩形 30"/>
          <p:cNvSpPr/>
          <p:nvPr/>
        </p:nvSpPr>
        <p:spPr>
          <a:xfrm>
            <a:off x="5943616" y="3857628"/>
            <a:ext cx="914400" cy="9144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TW" altLang="en-US" dirty="0" smtClean="0"/>
              <a:t>學派</a:t>
            </a:r>
            <a:endParaRPr lang="zh-TW" altLang="en-US" dirty="0"/>
          </a:p>
        </p:txBody>
      </p:sp>
      <p:sp>
        <p:nvSpPr>
          <p:cNvPr id="32" name="矩形 31"/>
          <p:cNvSpPr/>
          <p:nvPr/>
        </p:nvSpPr>
        <p:spPr>
          <a:xfrm>
            <a:off x="3643306" y="3857628"/>
            <a:ext cx="914400" cy="9144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TW" altLang="en-US" dirty="0" smtClean="0"/>
              <a:t>改</a:t>
            </a:r>
            <a:endParaRPr lang="en-US" altLang="zh-TW" dirty="0" smtClean="0"/>
          </a:p>
          <a:p>
            <a:pPr algn="ctr"/>
            <a:r>
              <a:rPr lang="zh-TW" altLang="en-US" dirty="0" smtClean="0"/>
              <a:t>生卒年</a:t>
            </a:r>
            <a:endParaRPr lang="zh-TW" altLang="en-US" dirty="0"/>
          </a:p>
        </p:txBody>
      </p:sp>
      <p:sp>
        <p:nvSpPr>
          <p:cNvPr id="35" name="平行四邊形 34"/>
          <p:cNvSpPr/>
          <p:nvPr/>
        </p:nvSpPr>
        <p:spPr>
          <a:xfrm>
            <a:off x="1071538" y="3857628"/>
            <a:ext cx="1216152" cy="914400"/>
          </a:xfrm>
          <a:prstGeom prst="parallelogram">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TW" altLang="en-US" dirty="0" smtClean="0"/>
              <a:t>輸入錯誤</a:t>
            </a:r>
            <a:endParaRPr lang="zh-TW" altLang="en-US" dirty="0"/>
          </a:p>
        </p:txBody>
      </p:sp>
      <p:sp>
        <p:nvSpPr>
          <p:cNvPr id="36" name="矩形 35"/>
          <p:cNvSpPr/>
          <p:nvPr/>
        </p:nvSpPr>
        <p:spPr>
          <a:xfrm>
            <a:off x="7715272" y="5500702"/>
            <a:ext cx="914400" cy="9144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TW" altLang="en-US" dirty="0" smtClean="0"/>
              <a:t>離開</a:t>
            </a:r>
            <a:endParaRPr lang="zh-TW" altLang="en-US" dirty="0"/>
          </a:p>
        </p:txBody>
      </p:sp>
      <p:cxnSp>
        <p:nvCxnSpPr>
          <p:cNvPr id="39" name="肘形接點 38"/>
          <p:cNvCxnSpPr>
            <a:stCxn id="26" idx="3"/>
            <a:endCxn id="27" idx="1"/>
          </p:cNvCxnSpPr>
          <p:nvPr/>
        </p:nvCxnSpPr>
        <p:spPr>
          <a:xfrm>
            <a:off x="2300278" y="2028812"/>
            <a:ext cx="1143008" cy="7147"/>
          </a:xfrm>
          <a:prstGeom prst="bentConnector3">
            <a:avLst>
              <a:gd name="adj1" fmla="val 50000"/>
            </a:avLst>
          </a:prstGeom>
          <a:ln>
            <a:tailEnd type="arrow"/>
          </a:ln>
        </p:spPr>
        <p:style>
          <a:lnRef idx="3">
            <a:schemeClr val="lt1"/>
          </a:lnRef>
          <a:fillRef idx="1">
            <a:schemeClr val="accent5"/>
          </a:fillRef>
          <a:effectRef idx="1">
            <a:schemeClr val="accent5"/>
          </a:effectRef>
          <a:fontRef idx="minor">
            <a:schemeClr val="lt1"/>
          </a:fontRef>
        </p:style>
      </p:cxnSp>
      <p:cxnSp>
        <p:nvCxnSpPr>
          <p:cNvPr id="51" name="圖案 50"/>
          <p:cNvCxnSpPr>
            <a:stCxn id="27" idx="3"/>
            <a:endCxn id="36" idx="0"/>
          </p:cNvCxnSpPr>
          <p:nvPr/>
        </p:nvCxnSpPr>
        <p:spPr>
          <a:xfrm>
            <a:off x="5372112" y="2035959"/>
            <a:ext cx="2800360" cy="3464743"/>
          </a:xfrm>
          <a:prstGeom prst="bentConnector2">
            <a:avLst/>
          </a:prstGeom>
          <a:ln>
            <a:tailEnd type="arrow"/>
          </a:ln>
        </p:spPr>
        <p:style>
          <a:lnRef idx="3">
            <a:schemeClr val="lt1"/>
          </a:lnRef>
          <a:fillRef idx="1">
            <a:schemeClr val="accent5"/>
          </a:fillRef>
          <a:effectRef idx="1">
            <a:schemeClr val="accent5"/>
          </a:effectRef>
          <a:fontRef idx="minor">
            <a:schemeClr val="lt1"/>
          </a:fontRef>
        </p:style>
      </p:cxnSp>
      <p:sp>
        <p:nvSpPr>
          <p:cNvPr id="52" name="文字方塊 51"/>
          <p:cNvSpPr txBox="1"/>
          <p:nvPr/>
        </p:nvSpPr>
        <p:spPr>
          <a:xfrm>
            <a:off x="2071670" y="3273982"/>
            <a:ext cx="714380" cy="36933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altLang="zh-TW" dirty="0" smtClean="0"/>
              <a:t>Ch=1</a:t>
            </a:r>
            <a:endParaRPr lang="zh-TW" altLang="en-US" dirty="0"/>
          </a:p>
        </p:txBody>
      </p:sp>
      <p:sp>
        <p:nvSpPr>
          <p:cNvPr id="53" name="文字方塊 52"/>
          <p:cNvSpPr txBox="1"/>
          <p:nvPr/>
        </p:nvSpPr>
        <p:spPr>
          <a:xfrm>
            <a:off x="5643570" y="3214686"/>
            <a:ext cx="714380" cy="36933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altLang="zh-TW" dirty="0" smtClean="0"/>
              <a:t>Ch=4</a:t>
            </a:r>
            <a:endParaRPr lang="zh-TW" altLang="en-US" dirty="0"/>
          </a:p>
        </p:txBody>
      </p:sp>
      <p:sp>
        <p:nvSpPr>
          <p:cNvPr id="55" name="文字方塊 54"/>
          <p:cNvSpPr txBox="1"/>
          <p:nvPr/>
        </p:nvSpPr>
        <p:spPr>
          <a:xfrm>
            <a:off x="714348" y="3214686"/>
            <a:ext cx="857256" cy="36933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altLang="zh-TW" dirty="0" smtClean="0"/>
              <a:t>other</a:t>
            </a:r>
            <a:endParaRPr lang="zh-TW" altLang="en-US" dirty="0"/>
          </a:p>
        </p:txBody>
      </p:sp>
      <p:sp>
        <p:nvSpPr>
          <p:cNvPr id="56" name="文字方塊 55"/>
          <p:cNvSpPr txBox="1"/>
          <p:nvPr/>
        </p:nvSpPr>
        <p:spPr>
          <a:xfrm>
            <a:off x="3357554" y="3273982"/>
            <a:ext cx="714380" cy="36933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altLang="zh-TW" dirty="0" smtClean="0"/>
              <a:t>Ch=2</a:t>
            </a:r>
            <a:endParaRPr lang="zh-TW" altLang="en-US" dirty="0"/>
          </a:p>
        </p:txBody>
      </p:sp>
      <p:sp>
        <p:nvSpPr>
          <p:cNvPr id="57" name="文字方塊 56"/>
          <p:cNvSpPr txBox="1"/>
          <p:nvPr/>
        </p:nvSpPr>
        <p:spPr>
          <a:xfrm>
            <a:off x="7429520" y="2130974"/>
            <a:ext cx="714380" cy="36933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altLang="zh-TW" dirty="0" smtClean="0"/>
              <a:t>Ch=6</a:t>
            </a:r>
            <a:endParaRPr lang="zh-TW" altLang="en-US" dirty="0"/>
          </a:p>
        </p:txBody>
      </p:sp>
      <p:sp>
        <p:nvSpPr>
          <p:cNvPr id="58" name="文字方塊 57"/>
          <p:cNvSpPr txBox="1"/>
          <p:nvPr/>
        </p:nvSpPr>
        <p:spPr>
          <a:xfrm>
            <a:off x="4500562" y="3214686"/>
            <a:ext cx="714380" cy="36933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altLang="zh-TW" dirty="0" smtClean="0"/>
              <a:t>Ch=3</a:t>
            </a:r>
            <a:endParaRPr lang="zh-TW" altLang="en-US" dirty="0"/>
          </a:p>
        </p:txBody>
      </p:sp>
      <p:sp>
        <p:nvSpPr>
          <p:cNvPr id="59" name="文字方塊 58"/>
          <p:cNvSpPr txBox="1"/>
          <p:nvPr/>
        </p:nvSpPr>
        <p:spPr>
          <a:xfrm>
            <a:off x="6786578" y="3214686"/>
            <a:ext cx="714380" cy="36933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altLang="zh-TW" dirty="0" smtClean="0"/>
              <a:t>Ch=5</a:t>
            </a:r>
            <a:endParaRPr lang="zh-TW" altLang="en-US" dirty="0"/>
          </a:p>
        </p:txBody>
      </p:sp>
      <p:sp>
        <p:nvSpPr>
          <p:cNvPr id="69" name="菱形 68"/>
          <p:cNvSpPr/>
          <p:nvPr/>
        </p:nvSpPr>
        <p:spPr>
          <a:xfrm>
            <a:off x="3214678" y="5300682"/>
            <a:ext cx="1785982" cy="1343028"/>
          </a:xfrm>
          <a:prstGeom prst="diamond">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TW" altLang="en-US" dirty="0" smtClean="0"/>
              <a:t>是否繼續修改</a:t>
            </a:r>
            <a:r>
              <a:rPr lang="en-US" altLang="zh-TW" dirty="0" smtClean="0"/>
              <a:t>[Y/N]</a:t>
            </a:r>
            <a:endParaRPr lang="zh-TW" altLang="en-US" dirty="0"/>
          </a:p>
        </p:txBody>
      </p:sp>
      <p:cxnSp>
        <p:nvCxnSpPr>
          <p:cNvPr id="71" name="肘形接點 70"/>
          <p:cNvCxnSpPr>
            <a:stCxn id="27" idx="2"/>
            <a:endCxn id="28" idx="0"/>
          </p:cNvCxnSpPr>
          <p:nvPr/>
        </p:nvCxnSpPr>
        <p:spPr>
          <a:xfrm rot="5400000">
            <a:off x="2975366" y="2425295"/>
            <a:ext cx="1357322" cy="1507345"/>
          </a:xfrm>
          <a:prstGeom prst="bentConnector3">
            <a:avLst>
              <a:gd name="adj1" fmla="val 50000"/>
            </a:avLst>
          </a:prstGeom>
          <a:ln>
            <a:tailEnd type="arrow"/>
          </a:ln>
        </p:spPr>
        <p:style>
          <a:lnRef idx="3">
            <a:schemeClr val="lt1"/>
          </a:lnRef>
          <a:fillRef idx="1">
            <a:schemeClr val="accent5"/>
          </a:fillRef>
          <a:effectRef idx="1">
            <a:schemeClr val="accent5"/>
          </a:effectRef>
          <a:fontRef idx="minor">
            <a:schemeClr val="lt1"/>
          </a:fontRef>
        </p:style>
      </p:cxnSp>
      <p:cxnSp>
        <p:nvCxnSpPr>
          <p:cNvPr id="73" name="肘形接點 72"/>
          <p:cNvCxnSpPr>
            <a:stCxn id="27" idx="2"/>
            <a:endCxn id="32" idx="0"/>
          </p:cNvCxnSpPr>
          <p:nvPr/>
        </p:nvCxnSpPr>
        <p:spPr>
          <a:xfrm rot="5400000">
            <a:off x="3575442" y="3025371"/>
            <a:ext cx="1357322" cy="307193"/>
          </a:xfrm>
          <a:prstGeom prst="bentConnector3">
            <a:avLst>
              <a:gd name="adj1" fmla="val 50000"/>
            </a:avLst>
          </a:prstGeom>
          <a:ln>
            <a:tailEnd type="arrow"/>
          </a:ln>
        </p:spPr>
        <p:style>
          <a:lnRef idx="3">
            <a:schemeClr val="lt1"/>
          </a:lnRef>
          <a:fillRef idx="1">
            <a:schemeClr val="accent5"/>
          </a:fillRef>
          <a:effectRef idx="1">
            <a:schemeClr val="accent5"/>
          </a:effectRef>
          <a:fontRef idx="minor">
            <a:schemeClr val="lt1"/>
          </a:fontRef>
        </p:style>
      </p:cxnSp>
      <p:cxnSp>
        <p:nvCxnSpPr>
          <p:cNvPr id="75" name="肘形接點 74"/>
          <p:cNvCxnSpPr>
            <a:stCxn id="27" idx="2"/>
            <a:endCxn id="30" idx="0"/>
          </p:cNvCxnSpPr>
          <p:nvPr/>
        </p:nvCxnSpPr>
        <p:spPr>
          <a:xfrm rot="16200000" flipH="1">
            <a:off x="4139798" y="2768206"/>
            <a:ext cx="1371616" cy="835815"/>
          </a:xfrm>
          <a:prstGeom prst="bentConnector3">
            <a:avLst>
              <a:gd name="adj1" fmla="val 50000"/>
            </a:avLst>
          </a:prstGeom>
          <a:ln>
            <a:tailEnd type="arrow"/>
          </a:ln>
        </p:spPr>
        <p:style>
          <a:lnRef idx="3">
            <a:schemeClr val="lt1"/>
          </a:lnRef>
          <a:fillRef idx="1">
            <a:schemeClr val="accent5"/>
          </a:fillRef>
          <a:effectRef idx="1">
            <a:schemeClr val="accent5"/>
          </a:effectRef>
          <a:fontRef idx="minor">
            <a:schemeClr val="lt1"/>
          </a:fontRef>
        </p:style>
      </p:cxnSp>
      <p:cxnSp>
        <p:nvCxnSpPr>
          <p:cNvPr id="77" name="肘形接點 76"/>
          <p:cNvCxnSpPr>
            <a:stCxn id="27" idx="2"/>
            <a:endCxn id="31" idx="0"/>
          </p:cNvCxnSpPr>
          <p:nvPr/>
        </p:nvCxnSpPr>
        <p:spPr>
          <a:xfrm rot="16200000" flipH="1">
            <a:off x="4725596" y="2182408"/>
            <a:ext cx="1357322" cy="1993117"/>
          </a:xfrm>
          <a:prstGeom prst="bentConnector3">
            <a:avLst>
              <a:gd name="adj1" fmla="val 50000"/>
            </a:avLst>
          </a:prstGeom>
          <a:ln>
            <a:tailEnd type="arrow"/>
          </a:ln>
        </p:spPr>
        <p:style>
          <a:lnRef idx="3">
            <a:schemeClr val="lt1"/>
          </a:lnRef>
          <a:fillRef idx="1">
            <a:schemeClr val="accent5"/>
          </a:fillRef>
          <a:effectRef idx="1">
            <a:schemeClr val="accent5"/>
          </a:effectRef>
          <a:fontRef idx="minor">
            <a:schemeClr val="lt1"/>
          </a:fontRef>
        </p:style>
      </p:cxnSp>
      <p:cxnSp>
        <p:nvCxnSpPr>
          <p:cNvPr id="81" name="肘形接點 80"/>
          <p:cNvCxnSpPr>
            <a:stCxn id="27" idx="2"/>
            <a:endCxn id="29" idx="0"/>
          </p:cNvCxnSpPr>
          <p:nvPr/>
        </p:nvCxnSpPr>
        <p:spPr>
          <a:xfrm rot="16200000" flipH="1">
            <a:off x="5297100" y="1610904"/>
            <a:ext cx="1357322" cy="3136125"/>
          </a:xfrm>
          <a:prstGeom prst="bentConnector3">
            <a:avLst>
              <a:gd name="adj1" fmla="val 50000"/>
            </a:avLst>
          </a:prstGeom>
          <a:ln>
            <a:tailEnd type="arrow"/>
          </a:ln>
        </p:spPr>
        <p:style>
          <a:lnRef idx="3">
            <a:schemeClr val="lt1"/>
          </a:lnRef>
          <a:fillRef idx="1">
            <a:schemeClr val="accent5"/>
          </a:fillRef>
          <a:effectRef idx="1">
            <a:schemeClr val="accent5"/>
          </a:effectRef>
          <a:fontRef idx="minor">
            <a:schemeClr val="lt1"/>
          </a:fontRef>
        </p:style>
      </p:cxnSp>
      <p:cxnSp>
        <p:nvCxnSpPr>
          <p:cNvPr id="85" name="肘形接點 84"/>
          <p:cNvCxnSpPr>
            <a:stCxn id="27" idx="2"/>
            <a:endCxn id="35" idx="0"/>
          </p:cNvCxnSpPr>
          <p:nvPr/>
        </p:nvCxnSpPr>
        <p:spPr>
          <a:xfrm rot="5400000">
            <a:off x="2364996" y="1814925"/>
            <a:ext cx="1357322" cy="2728085"/>
          </a:xfrm>
          <a:prstGeom prst="bentConnector3">
            <a:avLst>
              <a:gd name="adj1" fmla="val 50000"/>
            </a:avLst>
          </a:prstGeom>
          <a:ln>
            <a:tailEnd type="arrow"/>
          </a:ln>
        </p:spPr>
        <p:style>
          <a:lnRef idx="3">
            <a:schemeClr val="lt1"/>
          </a:lnRef>
          <a:fillRef idx="1">
            <a:schemeClr val="accent5"/>
          </a:fillRef>
          <a:effectRef idx="1">
            <a:schemeClr val="accent5"/>
          </a:effectRef>
          <a:fontRef idx="minor">
            <a:schemeClr val="lt1"/>
          </a:fontRef>
        </p:style>
      </p:cxnSp>
      <p:cxnSp>
        <p:nvCxnSpPr>
          <p:cNvPr id="92" name="肘形接點 91"/>
          <p:cNvCxnSpPr>
            <a:stCxn id="31" idx="2"/>
            <a:endCxn id="69" idx="0"/>
          </p:cNvCxnSpPr>
          <p:nvPr/>
        </p:nvCxnSpPr>
        <p:spPr>
          <a:xfrm rot="5400000">
            <a:off x="4989916" y="3889782"/>
            <a:ext cx="528654" cy="2293147"/>
          </a:xfrm>
          <a:prstGeom prst="bentConnector3">
            <a:avLst>
              <a:gd name="adj1" fmla="val 50000"/>
            </a:avLst>
          </a:prstGeom>
          <a:ln>
            <a:tailEnd type="arrow"/>
          </a:ln>
        </p:spPr>
        <p:style>
          <a:lnRef idx="3">
            <a:schemeClr val="lt1"/>
          </a:lnRef>
          <a:fillRef idx="1">
            <a:schemeClr val="accent5"/>
          </a:fillRef>
          <a:effectRef idx="1">
            <a:schemeClr val="accent5"/>
          </a:effectRef>
          <a:fontRef idx="minor">
            <a:schemeClr val="lt1"/>
          </a:fontRef>
        </p:style>
      </p:cxnSp>
      <p:cxnSp>
        <p:nvCxnSpPr>
          <p:cNvPr id="96" name="肘形接點 95"/>
          <p:cNvCxnSpPr>
            <a:stCxn id="29" idx="2"/>
            <a:endCxn id="69" idx="0"/>
          </p:cNvCxnSpPr>
          <p:nvPr/>
        </p:nvCxnSpPr>
        <p:spPr>
          <a:xfrm rot="5400000">
            <a:off x="5561420" y="3318278"/>
            <a:ext cx="528654" cy="3436155"/>
          </a:xfrm>
          <a:prstGeom prst="bentConnector3">
            <a:avLst>
              <a:gd name="adj1" fmla="val 50000"/>
            </a:avLst>
          </a:prstGeom>
          <a:ln>
            <a:tailEnd type="arrow"/>
          </a:ln>
        </p:spPr>
        <p:style>
          <a:lnRef idx="3">
            <a:schemeClr val="lt1"/>
          </a:lnRef>
          <a:fillRef idx="1">
            <a:schemeClr val="accent5"/>
          </a:fillRef>
          <a:effectRef idx="1">
            <a:schemeClr val="accent5"/>
          </a:effectRef>
          <a:fontRef idx="minor">
            <a:schemeClr val="lt1"/>
          </a:fontRef>
        </p:style>
      </p:cxnSp>
      <p:cxnSp>
        <p:nvCxnSpPr>
          <p:cNvPr id="98" name="肘形接點 97"/>
          <p:cNvCxnSpPr>
            <a:stCxn id="30" idx="2"/>
            <a:endCxn id="69" idx="0"/>
          </p:cNvCxnSpPr>
          <p:nvPr/>
        </p:nvCxnSpPr>
        <p:spPr>
          <a:xfrm rot="5400000">
            <a:off x="4418412" y="4475580"/>
            <a:ext cx="514360" cy="1135845"/>
          </a:xfrm>
          <a:prstGeom prst="bentConnector3">
            <a:avLst>
              <a:gd name="adj1" fmla="val 50000"/>
            </a:avLst>
          </a:prstGeom>
          <a:ln>
            <a:tailEnd type="arrow"/>
          </a:ln>
        </p:spPr>
        <p:style>
          <a:lnRef idx="3">
            <a:schemeClr val="lt1"/>
          </a:lnRef>
          <a:fillRef idx="1">
            <a:schemeClr val="accent5"/>
          </a:fillRef>
          <a:effectRef idx="1">
            <a:schemeClr val="accent5"/>
          </a:effectRef>
          <a:fontRef idx="minor">
            <a:schemeClr val="lt1"/>
          </a:fontRef>
        </p:style>
      </p:cxnSp>
      <p:cxnSp>
        <p:nvCxnSpPr>
          <p:cNvPr id="100" name="肘形接點 99"/>
          <p:cNvCxnSpPr>
            <a:stCxn id="32" idx="2"/>
            <a:endCxn id="69" idx="0"/>
          </p:cNvCxnSpPr>
          <p:nvPr/>
        </p:nvCxnSpPr>
        <p:spPr>
          <a:xfrm rot="16200000" flipH="1">
            <a:off x="3839760" y="5032773"/>
            <a:ext cx="528654" cy="7163"/>
          </a:xfrm>
          <a:prstGeom prst="bentConnector3">
            <a:avLst>
              <a:gd name="adj1" fmla="val 50000"/>
            </a:avLst>
          </a:prstGeom>
          <a:ln>
            <a:tailEnd type="arrow"/>
          </a:ln>
        </p:spPr>
        <p:style>
          <a:lnRef idx="3">
            <a:schemeClr val="lt1"/>
          </a:lnRef>
          <a:fillRef idx="1">
            <a:schemeClr val="accent5"/>
          </a:fillRef>
          <a:effectRef idx="1">
            <a:schemeClr val="accent5"/>
          </a:effectRef>
          <a:fontRef idx="minor">
            <a:schemeClr val="lt1"/>
          </a:fontRef>
        </p:style>
      </p:cxnSp>
      <p:cxnSp>
        <p:nvCxnSpPr>
          <p:cNvPr id="102" name="肘形接點 101"/>
          <p:cNvCxnSpPr>
            <a:stCxn id="28" idx="2"/>
            <a:endCxn id="69" idx="0"/>
          </p:cNvCxnSpPr>
          <p:nvPr/>
        </p:nvCxnSpPr>
        <p:spPr>
          <a:xfrm rot="16200000" flipH="1">
            <a:off x="3239684" y="4432697"/>
            <a:ext cx="528654" cy="1207315"/>
          </a:xfrm>
          <a:prstGeom prst="bentConnector3">
            <a:avLst>
              <a:gd name="adj1" fmla="val 50000"/>
            </a:avLst>
          </a:prstGeom>
          <a:ln>
            <a:tailEnd type="arrow"/>
          </a:ln>
        </p:spPr>
        <p:style>
          <a:lnRef idx="3">
            <a:schemeClr val="lt1"/>
          </a:lnRef>
          <a:fillRef idx="1">
            <a:schemeClr val="accent5"/>
          </a:fillRef>
          <a:effectRef idx="1">
            <a:schemeClr val="accent5"/>
          </a:effectRef>
          <a:fontRef idx="minor">
            <a:schemeClr val="lt1"/>
          </a:fontRef>
        </p:style>
      </p:cxnSp>
      <p:cxnSp>
        <p:nvCxnSpPr>
          <p:cNvPr id="104" name="圖案 103"/>
          <p:cNvCxnSpPr>
            <a:stCxn id="69" idx="3"/>
            <a:endCxn id="36" idx="1"/>
          </p:cNvCxnSpPr>
          <p:nvPr/>
        </p:nvCxnSpPr>
        <p:spPr>
          <a:xfrm flipV="1">
            <a:off x="5000660" y="5957902"/>
            <a:ext cx="2714612" cy="14294"/>
          </a:xfrm>
          <a:prstGeom prst="bentConnector3">
            <a:avLst>
              <a:gd name="adj1" fmla="val 50000"/>
            </a:avLst>
          </a:prstGeom>
          <a:ln>
            <a:tailEnd type="arrow"/>
          </a:ln>
        </p:spPr>
        <p:style>
          <a:lnRef idx="3">
            <a:schemeClr val="lt1"/>
          </a:lnRef>
          <a:fillRef idx="1">
            <a:schemeClr val="accent5"/>
          </a:fillRef>
          <a:effectRef idx="1">
            <a:schemeClr val="accent5"/>
          </a:effectRef>
          <a:fontRef idx="minor">
            <a:schemeClr val="lt1"/>
          </a:fontRef>
        </p:style>
      </p:cxnSp>
      <p:cxnSp>
        <p:nvCxnSpPr>
          <p:cNvPr id="143" name="直線接點 142"/>
          <p:cNvCxnSpPr/>
          <p:nvPr/>
        </p:nvCxnSpPr>
        <p:spPr>
          <a:xfrm rot="5400000" flipH="1" flipV="1">
            <a:off x="-1108116" y="4393413"/>
            <a:ext cx="3071834" cy="1588"/>
          </a:xfrm>
          <a:prstGeom prst="line">
            <a:avLst/>
          </a:prstGeom>
        </p:spPr>
        <p:style>
          <a:lnRef idx="3">
            <a:schemeClr val="lt1"/>
          </a:lnRef>
          <a:fillRef idx="1">
            <a:schemeClr val="accent5"/>
          </a:fillRef>
          <a:effectRef idx="1">
            <a:schemeClr val="accent5"/>
          </a:effectRef>
          <a:fontRef idx="minor">
            <a:schemeClr val="lt1"/>
          </a:fontRef>
        </p:style>
      </p:cxnSp>
      <p:cxnSp>
        <p:nvCxnSpPr>
          <p:cNvPr id="156" name="直線接點 155"/>
          <p:cNvCxnSpPr>
            <a:endCxn id="69" idx="1"/>
          </p:cNvCxnSpPr>
          <p:nvPr/>
        </p:nvCxnSpPr>
        <p:spPr>
          <a:xfrm>
            <a:off x="428596" y="5929330"/>
            <a:ext cx="2786082" cy="42866"/>
          </a:xfrm>
          <a:prstGeom prst="line">
            <a:avLst/>
          </a:prstGeom>
        </p:spPr>
        <p:style>
          <a:lnRef idx="3">
            <a:schemeClr val="lt1"/>
          </a:lnRef>
          <a:fillRef idx="1">
            <a:schemeClr val="accent5"/>
          </a:fillRef>
          <a:effectRef idx="1">
            <a:schemeClr val="accent5"/>
          </a:effectRef>
          <a:fontRef idx="minor">
            <a:schemeClr val="lt1"/>
          </a:fontRef>
        </p:style>
      </p:cxnSp>
      <p:cxnSp>
        <p:nvCxnSpPr>
          <p:cNvPr id="159" name="肘形接點 158"/>
          <p:cNvCxnSpPr>
            <a:endCxn id="27" idx="1"/>
          </p:cNvCxnSpPr>
          <p:nvPr/>
        </p:nvCxnSpPr>
        <p:spPr>
          <a:xfrm flipV="1">
            <a:off x="428596" y="2035959"/>
            <a:ext cx="3014690" cy="821537"/>
          </a:xfrm>
          <a:prstGeom prst="bentConnector3">
            <a:avLst>
              <a:gd name="adj1" fmla="val 78343"/>
            </a:avLst>
          </a:prstGeom>
          <a:ln>
            <a:tailEnd type="arrow"/>
          </a:ln>
        </p:spPr>
        <p:style>
          <a:lnRef idx="3">
            <a:schemeClr val="lt1"/>
          </a:lnRef>
          <a:fillRef idx="1">
            <a:schemeClr val="accent5"/>
          </a:fillRef>
          <a:effectRef idx="1">
            <a:schemeClr val="accent5"/>
          </a:effectRef>
          <a:fontRef idx="minor">
            <a:schemeClr val="lt1"/>
          </a:fontRef>
        </p:style>
      </p:cxnSp>
      <p:sp>
        <p:nvSpPr>
          <p:cNvPr id="161" name="文字方塊 160"/>
          <p:cNvSpPr txBox="1"/>
          <p:nvPr/>
        </p:nvSpPr>
        <p:spPr>
          <a:xfrm>
            <a:off x="2428860" y="5572140"/>
            <a:ext cx="642942"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altLang="zh-TW" dirty="0" smtClean="0"/>
              <a:t>True</a:t>
            </a:r>
            <a:endParaRPr lang="zh-TW" altLang="en-US" dirty="0"/>
          </a:p>
        </p:txBody>
      </p:sp>
      <p:sp>
        <p:nvSpPr>
          <p:cNvPr id="162" name="文字方塊 161"/>
          <p:cNvSpPr txBox="1"/>
          <p:nvPr/>
        </p:nvSpPr>
        <p:spPr>
          <a:xfrm>
            <a:off x="6000760" y="5572140"/>
            <a:ext cx="785818"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altLang="zh-TW" dirty="0" smtClean="0"/>
              <a:t>False</a:t>
            </a:r>
            <a:endParaRPr lang="zh-TW" altLang="en-US" dirty="0"/>
          </a:p>
        </p:txBody>
      </p:sp>
      <p:cxnSp>
        <p:nvCxnSpPr>
          <p:cNvPr id="168" name="直線單箭頭接點 167"/>
          <p:cNvCxnSpPr>
            <a:stCxn id="35" idx="5"/>
          </p:cNvCxnSpPr>
          <p:nvPr/>
        </p:nvCxnSpPr>
        <p:spPr>
          <a:xfrm rot="10800000">
            <a:off x="428596" y="4286256"/>
            <a:ext cx="757242" cy="28572"/>
          </a:xfrm>
          <a:prstGeom prst="straightConnector1">
            <a:avLst/>
          </a:prstGeom>
          <a:ln>
            <a:tailEnd type="arrow"/>
          </a:ln>
        </p:spPr>
        <p:style>
          <a:lnRef idx="3">
            <a:schemeClr val="lt1"/>
          </a:lnRef>
          <a:fillRef idx="1">
            <a:schemeClr val="accent5"/>
          </a:fillRef>
          <a:effectRef idx="1">
            <a:schemeClr val="accent5"/>
          </a:effectRef>
          <a:fontRef idx="minor">
            <a:schemeClr val="lt1"/>
          </a:fontRef>
        </p:style>
      </p:cxn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功能介紹</a:t>
            </a:r>
            <a:endParaRPr lang="zh-TW" altLang="en-US" dirty="0"/>
          </a:p>
        </p:txBody>
      </p:sp>
      <p:sp>
        <p:nvSpPr>
          <p:cNvPr id="3" name="直排文字版面配置區 2"/>
          <p:cNvSpPr>
            <a:spLocks noGrp="1"/>
          </p:cNvSpPr>
          <p:nvPr>
            <p:ph type="body" orient="vert" idx="1"/>
          </p:nvPr>
        </p:nvSpPr>
        <p:spPr/>
        <p:txBody>
          <a:bodyPr vert="horz">
            <a:normAutofit fontScale="55000" lnSpcReduction="20000"/>
          </a:bodyPr>
          <a:lstStyle/>
          <a:p>
            <a:r>
              <a:rPr lang="zh-TW" altLang="en-US" dirty="0" smtClean="0"/>
              <a:t>新增</a:t>
            </a:r>
            <a:endParaRPr lang="en-US" altLang="zh-TW" dirty="0" smtClean="0"/>
          </a:p>
          <a:p>
            <a:pPr lvl="1"/>
            <a:r>
              <a:rPr lang="zh-TW" altLang="en-US" dirty="0" smtClean="0"/>
              <a:t>名稱</a:t>
            </a:r>
            <a:endParaRPr lang="en-US" altLang="zh-TW" dirty="0" smtClean="0"/>
          </a:p>
          <a:p>
            <a:pPr lvl="1"/>
            <a:r>
              <a:rPr lang="zh-TW" altLang="en-US" dirty="0" smtClean="0"/>
              <a:t>世紀</a:t>
            </a:r>
            <a:endParaRPr lang="en-US" altLang="zh-TW" dirty="0" smtClean="0"/>
          </a:p>
          <a:p>
            <a:pPr lvl="1"/>
            <a:r>
              <a:rPr lang="zh-TW" altLang="en-US" dirty="0" smtClean="0"/>
              <a:t>生卒年</a:t>
            </a:r>
            <a:endParaRPr lang="en-US" altLang="zh-TW" dirty="0" smtClean="0"/>
          </a:p>
          <a:p>
            <a:pPr lvl="1"/>
            <a:r>
              <a:rPr lang="zh-TW" altLang="en-US" dirty="0" smtClean="0"/>
              <a:t>國籍</a:t>
            </a:r>
            <a:endParaRPr lang="en-US" altLang="zh-TW" dirty="0" smtClean="0"/>
          </a:p>
          <a:p>
            <a:pPr lvl="1"/>
            <a:r>
              <a:rPr lang="zh-TW" altLang="en-US" dirty="0" smtClean="0"/>
              <a:t>學派</a:t>
            </a:r>
            <a:endParaRPr lang="en-US" altLang="zh-TW" dirty="0" smtClean="0"/>
          </a:p>
          <a:p>
            <a:pPr lvl="1"/>
            <a:r>
              <a:rPr lang="zh-TW" altLang="en-US" dirty="0" smtClean="0"/>
              <a:t>身份</a:t>
            </a:r>
            <a:endParaRPr lang="en-US" altLang="zh-TW" dirty="0" smtClean="0"/>
          </a:p>
          <a:p>
            <a:r>
              <a:rPr lang="zh-TW" altLang="en-US" dirty="0" smtClean="0"/>
              <a:t>查詢</a:t>
            </a:r>
            <a:endParaRPr lang="en-US" altLang="zh-TW" dirty="0" smtClean="0"/>
          </a:p>
          <a:p>
            <a:pPr lvl="1"/>
            <a:r>
              <a:rPr lang="zh-TW" altLang="en-US" dirty="0" smtClean="0"/>
              <a:t>鍵入式查詢</a:t>
            </a:r>
            <a:endParaRPr lang="en-US" altLang="zh-TW" dirty="0" smtClean="0"/>
          </a:p>
          <a:p>
            <a:pPr lvl="1"/>
            <a:r>
              <a:rPr lang="zh-TW" altLang="en-US" dirty="0" smtClean="0"/>
              <a:t>列表式查詢</a:t>
            </a:r>
            <a:endParaRPr lang="en-US" altLang="zh-TW" dirty="0" smtClean="0"/>
          </a:p>
          <a:p>
            <a:r>
              <a:rPr lang="zh-TW" altLang="en-US" dirty="0" smtClean="0"/>
              <a:t>刪除</a:t>
            </a:r>
            <a:endParaRPr lang="en-US" altLang="zh-TW" dirty="0" smtClean="0"/>
          </a:p>
          <a:p>
            <a:r>
              <a:rPr lang="zh-TW" altLang="en-US" dirty="0" smtClean="0"/>
              <a:t>顯示</a:t>
            </a:r>
            <a:endParaRPr lang="en-US" altLang="zh-TW" dirty="0" smtClean="0"/>
          </a:p>
          <a:p>
            <a:r>
              <a:rPr lang="zh-TW" altLang="en-US" dirty="0" smtClean="0"/>
              <a:t>更改</a:t>
            </a:r>
            <a:endParaRPr lang="en-US" altLang="zh-TW" dirty="0" smtClean="0"/>
          </a:p>
          <a:p>
            <a:r>
              <a:rPr lang="zh-TW" altLang="en-US" dirty="0" smtClean="0"/>
              <a:t>顯示目前資料數目</a:t>
            </a:r>
            <a:endParaRPr lang="en-US" altLang="zh-TW" dirty="0" smtClean="0"/>
          </a:p>
          <a:p>
            <a:r>
              <a:rPr lang="zh-TW" altLang="en-US" dirty="0" smtClean="0"/>
              <a:t>離開</a:t>
            </a:r>
            <a:endParaRPr lang="en-US" altLang="zh-TW" dirty="0" smtClean="0"/>
          </a:p>
          <a:p>
            <a:r>
              <a:rPr lang="en-US" altLang="zh-TW" dirty="0" smtClean="0"/>
              <a:t>※</a:t>
            </a:r>
            <a:r>
              <a:rPr lang="zh-TW" altLang="en-US" dirty="0" smtClean="0"/>
              <a:t>程式會自動排序</a:t>
            </a:r>
            <a:endParaRPr lang="zh-TW" altLang="en-US" dirty="0"/>
          </a:p>
        </p:txBody>
      </p:sp>
      <p:pic>
        <p:nvPicPr>
          <p:cNvPr id="4" name="圖片 3" descr="47445_531528826858900_1723796853_n.jpg"/>
          <p:cNvPicPr>
            <a:picLocks noChangeAspect="1"/>
          </p:cNvPicPr>
          <p:nvPr/>
        </p:nvPicPr>
        <p:blipFill>
          <a:blip r:embed="rId2"/>
          <a:stretch>
            <a:fillRect/>
          </a:stretch>
        </p:blipFill>
        <p:spPr>
          <a:xfrm>
            <a:off x="4000496" y="4000504"/>
            <a:ext cx="2357454" cy="2254583"/>
          </a:xfrm>
          <a:prstGeom prst="ellipse">
            <a:avLst/>
          </a:prstGeom>
          <a:ln>
            <a:noFill/>
          </a:ln>
          <a:effectLst>
            <a:softEdge rad="112500"/>
          </a:effectLst>
        </p:spPr>
      </p:pic>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功能使用之技巧</a:t>
            </a:r>
            <a:endParaRPr lang="zh-TW" altLang="en-US" dirty="0"/>
          </a:p>
        </p:txBody>
      </p:sp>
      <p:sp>
        <p:nvSpPr>
          <p:cNvPr id="3" name="直排文字版面配置區 2"/>
          <p:cNvSpPr>
            <a:spLocks noGrp="1"/>
          </p:cNvSpPr>
          <p:nvPr>
            <p:ph type="body" orient="vert" idx="1"/>
          </p:nvPr>
        </p:nvSpPr>
        <p:spPr/>
        <p:txBody>
          <a:bodyPr vert="horz">
            <a:normAutofit fontScale="55000" lnSpcReduction="20000"/>
          </a:bodyPr>
          <a:lstStyle/>
          <a:p>
            <a:r>
              <a:rPr lang="zh-TW" altLang="en-US" dirty="0" smtClean="0"/>
              <a:t>主選頁</a:t>
            </a:r>
            <a:endParaRPr lang="en-US" altLang="zh-TW" dirty="0" smtClean="0"/>
          </a:p>
          <a:p>
            <a:pPr lvl="1"/>
            <a:r>
              <a:rPr lang="zh-TW" altLang="en-US" dirty="0" smtClean="0"/>
              <a:t>回傳值給</a:t>
            </a:r>
            <a:r>
              <a:rPr lang="en-US" altLang="zh-TW" dirty="0" smtClean="0"/>
              <a:t>switch </a:t>
            </a:r>
            <a:r>
              <a:rPr lang="zh-TW" altLang="en-US" dirty="0" smtClean="0"/>
              <a:t>並判斷使用功能</a:t>
            </a:r>
            <a:endParaRPr lang="en-US" altLang="zh-TW" dirty="0" smtClean="0"/>
          </a:p>
          <a:p>
            <a:r>
              <a:rPr lang="zh-TW" altLang="en-US" dirty="0" smtClean="0"/>
              <a:t>新增</a:t>
            </a:r>
            <a:endParaRPr lang="en-US" altLang="zh-TW" dirty="0" smtClean="0"/>
          </a:p>
          <a:p>
            <a:pPr lvl="1"/>
            <a:r>
              <a:rPr lang="zh-TW" altLang="en-US" dirty="0" smtClean="0"/>
              <a:t>名稱、國籍、學派、身份</a:t>
            </a:r>
            <a:endParaRPr lang="en-US" altLang="zh-TW" dirty="0" smtClean="0"/>
          </a:p>
          <a:p>
            <a:pPr lvl="2"/>
            <a:r>
              <a:rPr lang="en-US" altLang="zh-TW" dirty="0" err="1" smtClean="0"/>
              <a:t>scanf</a:t>
            </a:r>
            <a:r>
              <a:rPr lang="en-US" altLang="zh-TW" dirty="0" smtClean="0"/>
              <a:t>(“%[^\n]”&amp;x); - </a:t>
            </a:r>
            <a:r>
              <a:rPr lang="zh-TW" altLang="en-US" dirty="0" smtClean="0"/>
              <a:t>將完整名稱儲存</a:t>
            </a:r>
            <a:endParaRPr lang="en-US" altLang="zh-TW" dirty="0" smtClean="0"/>
          </a:p>
          <a:p>
            <a:pPr lvl="1"/>
            <a:r>
              <a:rPr lang="zh-TW" altLang="en-US" dirty="0" smtClean="0"/>
              <a:t>生卒年 </a:t>
            </a:r>
            <a:endParaRPr lang="en-US" altLang="zh-TW" dirty="0" smtClean="0"/>
          </a:p>
          <a:p>
            <a:pPr lvl="2"/>
            <a:r>
              <a:rPr lang="zh-TW" altLang="en-US" dirty="0" smtClean="0"/>
              <a:t>運用</a:t>
            </a:r>
            <a:r>
              <a:rPr lang="en-US" altLang="zh-TW" dirty="0" smtClean="0"/>
              <a:t>if </a:t>
            </a:r>
            <a:r>
              <a:rPr lang="en-US" altLang="zh-TW" dirty="0" err="1" smtClean="0"/>
              <a:t>elseq</a:t>
            </a:r>
            <a:r>
              <a:rPr lang="zh-TW" altLang="en-US" dirty="0" smtClean="0"/>
              <a:t>判斷值是否合理</a:t>
            </a:r>
            <a:endParaRPr lang="en-US" altLang="zh-TW" dirty="0" smtClean="0"/>
          </a:p>
          <a:p>
            <a:r>
              <a:rPr lang="zh-TW" altLang="en-US" dirty="0" smtClean="0"/>
              <a:t>刪除</a:t>
            </a:r>
            <a:endParaRPr lang="en-US" altLang="zh-TW" dirty="0" smtClean="0"/>
          </a:p>
          <a:p>
            <a:pPr lvl="1"/>
            <a:r>
              <a:rPr lang="zh-TW" altLang="en-US" dirty="0" smtClean="0"/>
              <a:t>選單</a:t>
            </a:r>
            <a:endParaRPr lang="en-US" altLang="zh-TW" dirty="0" smtClean="0"/>
          </a:p>
          <a:p>
            <a:pPr lvl="2"/>
            <a:r>
              <a:rPr lang="zh-TW" altLang="en-US" dirty="0" smtClean="0"/>
              <a:t>運用</a:t>
            </a:r>
            <a:r>
              <a:rPr lang="en-US" altLang="zh-TW" dirty="0" smtClean="0"/>
              <a:t>do while();</a:t>
            </a:r>
            <a:r>
              <a:rPr lang="zh-TW" altLang="en-US" dirty="0" smtClean="0"/>
              <a:t> 顯示，並運用數個</a:t>
            </a:r>
            <a:r>
              <a:rPr lang="en-US" altLang="zh-TW" dirty="0" smtClean="0"/>
              <a:t>if else </a:t>
            </a:r>
            <a:r>
              <a:rPr lang="zh-TW" altLang="en-US" dirty="0" smtClean="0"/>
              <a:t>實現上、下、離開、選擇等功能判斷</a:t>
            </a:r>
            <a:endParaRPr lang="en-US" altLang="zh-TW" dirty="0" smtClean="0"/>
          </a:p>
          <a:p>
            <a:r>
              <a:rPr lang="zh-TW" altLang="en-US" dirty="0" smtClean="0"/>
              <a:t>查詢</a:t>
            </a:r>
            <a:endParaRPr lang="en-US" altLang="zh-TW" dirty="0" smtClean="0"/>
          </a:p>
          <a:p>
            <a:pPr lvl="1"/>
            <a:r>
              <a:rPr lang="zh-TW" altLang="en-US" dirty="0" smtClean="0"/>
              <a:t>鍵入式查詢</a:t>
            </a:r>
            <a:endParaRPr lang="en-US" altLang="zh-TW" dirty="0" smtClean="0"/>
          </a:p>
          <a:p>
            <a:pPr lvl="2"/>
            <a:r>
              <a:rPr lang="zh-TW" altLang="en-US" dirty="0" smtClean="0"/>
              <a:t>運用 </a:t>
            </a:r>
            <a:r>
              <a:rPr lang="en-US" altLang="zh-TW" dirty="0" err="1" smtClean="0"/>
              <a:t>strcmp</a:t>
            </a:r>
            <a:r>
              <a:rPr lang="en-US" altLang="zh-TW" dirty="0" smtClean="0"/>
              <a:t> </a:t>
            </a:r>
            <a:r>
              <a:rPr lang="zh-TW" altLang="en-US" dirty="0" smtClean="0"/>
              <a:t>比較字串長度，查詢是否相同，相同代表有資料</a:t>
            </a:r>
            <a:endParaRPr lang="en-US" altLang="zh-TW" dirty="0" smtClean="0"/>
          </a:p>
          <a:p>
            <a:pPr lvl="1"/>
            <a:r>
              <a:rPr lang="zh-TW" altLang="en-US" dirty="0" smtClean="0"/>
              <a:t>列表式查詢</a:t>
            </a:r>
            <a:endParaRPr lang="en-US" altLang="zh-TW" dirty="0" smtClean="0"/>
          </a:p>
          <a:p>
            <a:pPr lvl="2"/>
            <a:r>
              <a:rPr lang="zh-TW" altLang="en-US" dirty="0" smtClean="0"/>
              <a:t>運用</a:t>
            </a:r>
            <a:r>
              <a:rPr lang="en-US" altLang="zh-TW" dirty="0" smtClean="0"/>
              <a:t>…</a:t>
            </a:r>
            <a:r>
              <a:rPr lang="zh-TW" altLang="en-US" dirty="0" smtClean="0"/>
              <a:t>顯示名稱，並運用</a:t>
            </a:r>
            <a:r>
              <a:rPr lang="en-US" altLang="zh-TW" dirty="0" smtClean="0"/>
              <a:t>…</a:t>
            </a:r>
            <a:r>
              <a:rPr lang="zh-TW" altLang="en-US" dirty="0" smtClean="0"/>
              <a:t>上、下、離開、選擇，選擇後將該選項個別顯示</a:t>
            </a:r>
            <a:endParaRPr lang="en-US" altLang="zh-TW" dirty="0" smtClean="0"/>
          </a:p>
          <a:p>
            <a:r>
              <a:rPr lang="zh-TW" altLang="en-US" dirty="0" smtClean="0"/>
              <a:t>顯示</a:t>
            </a:r>
            <a:endParaRPr lang="en-US" altLang="zh-TW" dirty="0" smtClean="0"/>
          </a:p>
          <a:p>
            <a:pPr lvl="1"/>
            <a:r>
              <a:rPr lang="zh-TW" altLang="en-US" dirty="0" smtClean="0"/>
              <a:t>運用</a:t>
            </a:r>
            <a:r>
              <a:rPr lang="en-US" altLang="zh-TW" dirty="0" smtClean="0"/>
              <a:t>if </a:t>
            </a:r>
            <a:r>
              <a:rPr lang="en-US" altLang="zh-TW" dirty="0" err="1" smtClean="0"/>
              <a:t>elesif</a:t>
            </a:r>
            <a:r>
              <a:rPr lang="en-US" altLang="zh-TW" dirty="0" smtClean="0"/>
              <a:t> else </a:t>
            </a:r>
            <a:r>
              <a:rPr lang="zh-TW" altLang="en-US" dirty="0" smtClean="0"/>
              <a:t>共</a:t>
            </a:r>
            <a:r>
              <a:rPr lang="en-US" altLang="zh-TW" dirty="0" smtClean="0"/>
              <a:t>4</a:t>
            </a:r>
            <a:r>
              <a:rPr lang="zh-TW" altLang="en-US" dirty="0" smtClean="0"/>
              <a:t>層判斷</a:t>
            </a:r>
            <a:r>
              <a:rPr lang="en-US" altLang="zh-TW" dirty="0" smtClean="0"/>
              <a:t>4</a:t>
            </a:r>
            <a:r>
              <a:rPr lang="zh-TW" altLang="en-US" dirty="0" smtClean="0"/>
              <a:t>種可能並用</a:t>
            </a:r>
            <a:r>
              <a:rPr lang="en-US" altLang="zh-TW" dirty="0" smtClean="0"/>
              <a:t>do while</a:t>
            </a:r>
            <a:r>
              <a:rPr lang="zh-TW" altLang="en-US" dirty="0" smtClean="0"/>
              <a:t>將資料顯示</a:t>
            </a:r>
            <a:endParaRPr lang="en-US" altLang="zh-TW" dirty="0" smtClean="0"/>
          </a:p>
          <a:p>
            <a:r>
              <a:rPr lang="zh-TW" altLang="en-US" dirty="0" smtClean="0"/>
              <a:t>更改</a:t>
            </a:r>
            <a:endParaRPr lang="en-US" altLang="zh-TW" dirty="0" smtClean="0"/>
          </a:p>
          <a:p>
            <a:pPr lvl="1"/>
            <a:r>
              <a:rPr lang="zh-TW" altLang="en-US" dirty="0" smtClean="0"/>
              <a:t>由顯示功能顯示供選擇，並運用</a:t>
            </a:r>
            <a:r>
              <a:rPr lang="en-US" altLang="zh-TW" dirty="0" smtClean="0"/>
              <a:t>switch </a:t>
            </a:r>
            <a:r>
              <a:rPr lang="zh-TW" altLang="en-US" dirty="0" smtClean="0"/>
              <a:t>選擇修改資料的項目</a:t>
            </a:r>
            <a:endParaRPr lang="zh-TW" altLang="en-US" dirty="0"/>
          </a:p>
        </p:txBody>
      </p:sp>
    </p:spTree>
  </p:cSld>
  <p:clrMapOvr>
    <a:masterClrMapping/>
  </p:clrMapOvr>
  <p:transition>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課餘指令、功能</a:t>
            </a:r>
            <a:endParaRPr lang="zh-TW" altLang="en-US" dirty="0"/>
          </a:p>
        </p:txBody>
      </p:sp>
      <p:sp>
        <p:nvSpPr>
          <p:cNvPr id="3" name="直排文字版面配置區 2"/>
          <p:cNvSpPr>
            <a:spLocks noGrp="1"/>
          </p:cNvSpPr>
          <p:nvPr>
            <p:ph type="body" orient="vert" idx="1"/>
          </p:nvPr>
        </p:nvSpPr>
        <p:spPr/>
        <p:txBody>
          <a:bodyPr vert="horz"/>
          <a:lstStyle/>
          <a:p>
            <a:r>
              <a:rPr lang="zh-TW" altLang="en-US" dirty="0" smtClean="0"/>
              <a:t>儲存 </a:t>
            </a:r>
            <a:r>
              <a:rPr lang="en-US" altLang="zh-TW" dirty="0" err="1" smtClean="0"/>
              <a:t>scanf</a:t>
            </a:r>
            <a:r>
              <a:rPr lang="en-US" altLang="zh-TW" dirty="0" smtClean="0"/>
              <a:t>(“%[^\n]”,&amp;</a:t>
            </a:r>
            <a:r>
              <a:rPr lang="en-US" altLang="zh-TW" dirty="0" err="1" smtClean="0"/>
              <a:t>ch</a:t>
            </a:r>
            <a:r>
              <a:rPr lang="en-US" altLang="zh-TW" dirty="0" smtClean="0"/>
              <a:t>);</a:t>
            </a:r>
          </a:p>
          <a:p>
            <a:pPr lvl="1"/>
            <a:r>
              <a:rPr lang="zh-TW" altLang="en-US" dirty="0" smtClean="0"/>
              <a:t>存到</a:t>
            </a:r>
            <a:r>
              <a:rPr lang="en-US" altLang="zh-TW" dirty="0" smtClean="0"/>
              <a:t>\n</a:t>
            </a:r>
            <a:r>
              <a:rPr lang="zh-TW" altLang="en-US" dirty="0" smtClean="0"/>
              <a:t>為止</a:t>
            </a:r>
            <a:endParaRPr lang="en-US" altLang="zh-TW" dirty="0" smtClean="0"/>
          </a:p>
          <a:p>
            <a:r>
              <a:rPr lang="zh-TW" altLang="en-US" dirty="0" smtClean="0"/>
              <a:t>字元轉數字不用</a:t>
            </a:r>
            <a:r>
              <a:rPr lang="en-US" altLang="zh-TW" dirty="0" err="1" smtClean="0"/>
              <a:t>atoi</a:t>
            </a:r>
            <a:r>
              <a:rPr lang="en-US" altLang="zh-TW" dirty="0" smtClean="0"/>
              <a:t> (string</a:t>
            </a:r>
            <a:r>
              <a:rPr lang="zh-TW" altLang="en-US" dirty="0" smtClean="0"/>
              <a:t>之功能</a:t>
            </a:r>
            <a:r>
              <a:rPr lang="en-US" altLang="zh-TW" dirty="0" smtClean="0"/>
              <a:t>)</a:t>
            </a:r>
          </a:p>
          <a:p>
            <a:pPr lvl="1"/>
            <a:r>
              <a:rPr lang="en-US" altLang="zh-TW" dirty="0" smtClean="0"/>
              <a:t>1.ch –</a:t>
            </a:r>
            <a:r>
              <a:rPr lang="zh-TW" altLang="en-US" dirty="0" smtClean="0"/>
              <a:t> </a:t>
            </a:r>
            <a:r>
              <a:rPr lang="en-US" altLang="zh-TW" dirty="0" smtClean="0"/>
              <a:t>’0’;</a:t>
            </a:r>
          </a:p>
          <a:p>
            <a:pPr lvl="1"/>
            <a:r>
              <a:rPr lang="en-US" altLang="zh-TW" dirty="0" smtClean="0"/>
              <a:t>2.ch – 48	;</a:t>
            </a:r>
          </a:p>
          <a:p>
            <a:r>
              <a:rPr lang="zh-TW" altLang="en-US" dirty="0" smtClean="0"/>
              <a:t>自動排序由較早的學者置前</a:t>
            </a:r>
            <a:endParaRPr lang="en-US" altLang="zh-TW" dirty="0" smtClean="0"/>
          </a:p>
        </p:txBody>
      </p:sp>
    </p:spTree>
  </p:cSld>
  <p:clrMapOvr>
    <a:masterClrMapping/>
  </p:clrMapOvr>
  <p:transition>
    <p:split orient="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龍騰四海">
  <a:themeElements>
    <a:clrScheme name="地鐵">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沉穩">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行雲流水">
      <a:fillStyleLst>
        <a:solidFill>
          <a:schemeClr val="phClr"/>
        </a:solidFill>
        <a:gradFill rotWithShape="1">
          <a:gsLst>
            <a:gs pos="0">
              <a:schemeClr val="phClr">
                <a:tint val="90000"/>
                <a:satMod val="130000"/>
              </a:schemeClr>
            </a:gs>
            <a:gs pos="50000">
              <a:schemeClr val="phClr">
                <a:tint val="45000"/>
                <a:satMod val="220000"/>
              </a:schemeClr>
            </a:gs>
            <a:gs pos="100000">
              <a:schemeClr val="phClr">
                <a:tint val="90000"/>
                <a:satMod val="130000"/>
              </a:schemeClr>
            </a:gs>
          </a:gsLst>
          <a:lin ang="5400000" scaled="1"/>
        </a:gradFill>
        <a:gradFill rotWithShape="1">
          <a:gsLst>
            <a:gs pos="0">
              <a:schemeClr val="phClr">
                <a:tint val="100000"/>
                <a:shade val="90000"/>
                <a:hueMod val="100000"/>
                <a:satMod val="200000"/>
              </a:schemeClr>
            </a:gs>
            <a:gs pos="50000">
              <a:schemeClr val="phClr">
                <a:tint val="100000"/>
                <a:shade val="60000"/>
                <a:hueMod val="100000"/>
                <a:satMod val="180000"/>
              </a:schemeClr>
            </a:gs>
            <a:gs pos="100000">
              <a:schemeClr val="phClr">
                <a:tint val="100000"/>
                <a:shade val="90000"/>
                <a:hueMod val="100000"/>
                <a:satMod val="2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50600">
              <a:schemeClr val="phClr">
                <a:alpha val="40000"/>
              </a:schemeClr>
            </a:glow>
          </a:effectLst>
        </a:effectStyle>
        <a:effectStyle>
          <a:effectLst>
            <a:glow rad="101600">
              <a:schemeClr val="phClr">
                <a:alpha val="60000"/>
              </a:schemeClr>
            </a:glow>
          </a:effectLst>
          <a:scene3d>
            <a:camera prst="isometricLeftDown" fov="0">
              <a:rot lat="0" lon="0" rev="0"/>
            </a:camera>
            <a:lightRig rig="harsh" dir="tl">
              <a:rot lat="0" lon="0" rev="14280000"/>
            </a:lightRig>
          </a:scene3d>
          <a:sp3d prstMaterial="flat">
            <a:bevelT w="38100" h="50800" prst="softRound"/>
          </a:sp3d>
        </a:effectStyle>
        <a:effectStyle>
          <a:effectLst>
            <a:glow>
              <a:schemeClr val="phClr"/>
            </a:glow>
          </a:effectLst>
          <a:scene3d>
            <a:camera prst="isometricLeftDown">
              <a:rot lat="0" lon="0" rev="0"/>
            </a:camera>
            <a:lightRig rig="harsh" dir="tl">
              <a:rot lat="0" lon="0" rev="14280000"/>
            </a:lightRig>
          </a:scene3d>
          <a:sp3d extrusionH="63500" contourW="38100" prstMaterial="flat">
            <a:bevelT w="50800" h="63500" prst="softRound"/>
            <a:contourClr>
              <a:schemeClr val="phClr">
                <a:tint val="5"/>
                <a:satMod val="13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1">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462</TotalTime>
  <Words>512</Words>
  <Application>Microsoft Office PowerPoint</Application>
  <PresentationFormat>如螢幕大小 (4:3)</PresentationFormat>
  <Paragraphs>123</Paragraphs>
  <Slides>10</Slides>
  <Notes>0</Notes>
  <HiddenSlides>0</HiddenSlides>
  <MMClips>0</MMClips>
  <ScaleCrop>false</ScaleCrop>
  <HeadingPairs>
    <vt:vector size="4" baseType="variant">
      <vt:variant>
        <vt:lpstr>佈景主題</vt:lpstr>
      </vt:variant>
      <vt:variant>
        <vt:i4>1</vt:i4>
      </vt:variant>
      <vt:variant>
        <vt:lpstr>投影片標題</vt:lpstr>
      </vt:variant>
      <vt:variant>
        <vt:i4>10</vt:i4>
      </vt:variant>
    </vt:vector>
  </HeadingPairs>
  <TitlesOfParts>
    <vt:vector size="11" baseType="lpstr">
      <vt:lpstr>龍騰四海</vt:lpstr>
      <vt:lpstr>期末專題 心理學家-資料庫</vt:lpstr>
      <vt:lpstr>引言</vt:lpstr>
      <vt:lpstr>主程式流程圖</vt:lpstr>
      <vt:lpstr>功能流程圖:新增資料</vt:lpstr>
      <vt:lpstr>功能流程圖:查詢資料</vt:lpstr>
      <vt:lpstr>功能流程圖:修改資料</vt:lpstr>
      <vt:lpstr>功能介紹</vt:lpstr>
      <vt:lpstr>功能使用之技巧</vt:lpstr>
      <vt:lpstr>課餘指令、功能</vt:lpstr>
      <vt:lpstr>心得</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期末專題 心理學家-資料庫</dc:title>
  <cp:lastModifiedBy>TIGER-XP</cp:lastModifiedBy>
  <cp:revision>38</cp:revision>
  <dcterms:modified xsi:type="dcterms:W3CDTF">2013-01-16T16:05:54Z</dcterms:modified>
</cp:coreProperties>
</file>