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7" r:id="rId11"/>
    <p:sldId id="266" r:id="rId12"/>
    <p:sldId id="268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64" autoAdjust="0"/>
  </p:normalViewPr>
  <p:slideViewPr>
    <p:cSldViewPr>
      <p:cViewPr varScale="1">
        <p:scale>
          <a:sx n="109" d="100"/>
          <a:sy n="109" d="100"/>
        </p:scale>
        <p:origin x="-166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84A2C-E3B9-4F49-9143-C8BA6D71DE8C}" type="datetimeFigureOut">
              <a:rPr lang="zh-TW" altLang="en-US" smtClean="0"/>
              <a:t>2014/10/23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562F1-A639-43CB-ADF6-5DD24A736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3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562F1-A639-43CB-ADF6-5DD24A7368F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75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C05F-1A5C-4649-8C5D-8D71B5135AD1}" type="datetimeFigureOut">
              <a:rPr lang="zh-TW" altLang="en-US" smtClean="0"/>
              <a:t>2014/10/23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4F67-039E-4FD8-B7A0-F32744FF3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75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C05F-1A5C-4649-8C5D-8D71B5135AD1}" type="datetimeFigureOut">
              <a:rPr lang="zh-TW" altLang="en-US" smtClean="0"/>
              <a:t>2014/10/23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4F67-039E-4FD8-B7A0-F32744FF3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98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C05F-1A5C-4649-8C5D-8D71B5135AD1}" type="datetimeFigureOut">
              <a:rPr lang="zh-TW" altLang="en-US" smtClean="0"/>
              <a:t>2014/10/23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4F67-039E-4FD8-B7A0-F32744FF3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65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C05F-1A5C-4649-8C5D-8D71B5135AD1}" type="datetimeFigureOut">
              <a:rPr lang="zh-TW" altLang="en-US" smtClean="0"/>
              <a:t>2014/10/23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4F67-039E-4FD8-B7A0-F32744FF3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28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C05F-1A5C-4649-8C5D-8D71B5135AD1}" type="datetimeFigureOut">
              <a:rPr lang="zh-TW" altLang="en-US" smtClean="0"/>
              <a:t>2014/10/23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4F67-039E-4FD8-B7A0-F32744FF3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419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C05F-1A5C-4649-8C5D-8D71B5135AD1}" type="datetimeFigureOut">
              <a:rPr lang="zh-TW" altLang="en-US" smtClean="0"/>
              <a:t>2014/10/23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4F67-039E-4FD8-B7A0-F32744FF3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79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C05F-1A5C-4649-8C5D-8D71B5135AD1}" type="datetimeFigureOut">
              <a:rPr lang="zh-TW" altLang="en-US" smtClean="0"/>
              <a:t>2014/10/23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4F67-039E-4FD8-B7A0-F32744FF3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78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C05F-1A5C-4649-8C5D-8D71B5135AD1}" type="datetimeFigureOut">
              <a:rPr lang="zh-TW" altLang="en-US" smtClean="0"/>
              <a:t>2014/10/23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4F67-039E-4FD8-B7A0-F32744FF3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00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C05F-1A5C-4649-8C5D-8D71B5135AD1}" type="datetimeFigureOut">
              <a:rPr lang="zh-TW" altLang="en-US" smtClean="0"/>
              <a:t>2014/10/23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4F67-039E-4FD8-B7A0-F32744FF3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21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C05F-1A5C-4649-8C5D-8D71B5135AD1}" type="datetimeFigureOut">
              <a:rPr lang="zh-TW" altLang="en-US" smtClean="0"/>
              <a:t>2014/10/23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4F67-039E-4FD8-B7A0-F32744FF3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54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C05F-1A5C-4649-8C5D-8D71B5135AD1}" type="datetimeFigureOut">
              <a:rPr lang="zh-TW" altLang="en-US" smtClean="0"/>
              <a:t>2014/10/23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4F67-039E-4FD8-B7A0-F32744FF3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30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4C05F-1A5C-4649-8C5D-8D71B5135AD1}" type="datetimeFigureOut">
              <a:rPr lang="zh-TW" altLang="en-US" smtClean="0"/>
              <a:t>2014/10/23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04F67-039E-4FD8-B7A0-F32744FF3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2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23614"/>
            <a:ext cx="9144000" cy="582887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844825"/>
            <a:ext cx="7772400" cy="1755626"/>
          </a:xfrm>
        </p:spPr>
        <p:txBody>
          <a:bodyPr>
            <a:normAutofit/>
          </a:bodyPr>
          <a:lstStyle/>
          <a:p>
            <a:pPr algn="l"/>
            <a:r>
              <a:rPr lang="zh-TW" altLang="en-US" sz="4900" dirty="0">
                <a:solidFill>
                  <a:schemeClr val="bg1"/>
                </a:solidFill>
              </a:rPr>
              <a:t>包你</a:t>
            </a:r>
            <a:r>
              <a:rPr lang="zh-TW" altLang="en-US" sz="4900" dirty="0" smtClean="0">
                <a:solidFill>
                  <a:schemeClr val="bg1"/>
                </a:solidFill>
              </a:rPr>
              <a:t>知道</a:t>
            </a: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來自三星的你</a:t>
            </a:r>
            <a:endParaRPr lang="en-US" altLang="zh-TW" dirty="0" smtClean="0"/>
          </a:p>
          <a:p>
            <a:pPr algn="r"/>
            <a:r>
              <a:rPr lang="zh-TW" altLang="en-US" dirty="0"/>
              <a:t>郭堯</a:t>
            </a:r>
            <a:r>
              <a:rPr lang="zh-TW" altLang="en-US" dirty="0" smtClean="0"/>
              <a:t>彰</a:t>
            </a:r>
            <a:endParaRPr lang="en-US" altLang="zh-TW" dirty="0" smtClean="0"/>
          </a:p>
          <a:p>
            <a:pPr algn="r"/>
            <a:r>
              <a:rPr lang="zh-TW" altLang="en-US" dirty="0" smtClean="0"/>
              <a:t>王英傑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75656" y="2905780"/>
            <a:ext cx="2502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給你包裹所在位置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40155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團隊成員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4" t="3857" r="13975" b="33549"/>
          <a:stretch/>
        </p:blipFill>
        <p:spPr>
          <a:xfrm>
            <a:off x="395536" y="1196752"/>
            <a:ext cx="2168434" cy="2832977"/>
          </a:xfrm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2915816" y="1783357"/>
            <a:ext cx="57709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KUO,YAO CHANG (</a:t>
            </a:r>
            <a:r>
              <a:rPr lang="zh-TW" altLang="en-US" dirty="0" smtClean="0"/>
              <a:t>郭堯彰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/>
              <a:t>Kun-Shan Univ. (</a:t>
            </a:r>
            <a:r>
              <a:rPr lang="zh-TW" altLang="en-US" dirty="0"/>
              <a:t>崑山科大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數位</a:t>
            </a:r>
            <a:r>
              <a:rPr lang="zh-TW" altLang="en-US" dirty="0"/>
              <a:t>生活科技</a:t>
            </a:r>
            <a:r>
              <a:rPr lang="zh-TW" altLang="en-US" dirty="0" smtClean="0"/>
              <a:t>研究所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522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團隊成員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8" t="7230" r="49231" b="5092"/>
          <a:stretch/>
        </p:blipFill>
        <p:spPr>
          <a:xfrm>
            <a:off x="395536" y="1412776"/>
            <a:ext cx="2304256" cy="2980519"/>
          </a:xfr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2915816" y="1600200"/>
            <a:ext cx="57709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 smtClean="0"/>
              <a:t>Wang,Ying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Jie</a:t>
            </a:r>
            <a:r>
              <a:rPr lang="en-US" altLang="zh-TW" dirty="0" smtClean="0"/>
              <a:t> (</a:t>
            </a:r>
            <a:r>
              <a:rPr lang="zh-TW" altLang="en-US" dirty="0" smtClean="0"/>
              <a:t>王英傑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Kun-Shan Univ. (</a:t>
            </a:r>
            <a:r>
              <a:rPr lang="zh-TW" altLang="en-US" dirty="0"/>
              <a:t>崑山科大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數位生活科技研究所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5552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</p:spPr>
      </p:pic>
      <p:sp>
        <p:nvSpPr>
          <p:cNvPr id="4" name="矩形 3"/>
          <p:cNvSpPr/>
          <p:nvPr/>
        </p:nvSpPr>
        <p:spPr>
          <a:xfrm>
            <a:off x="0" y="5013176"/>
            <a:ext cx="9144000" cy="6480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547664" y="507560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包你知道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970199" y="507560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給你包裹所在位置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075602"/>
            <a:ext cx="513638" cy="513638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220458" y="476319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來自三星的你</a:t>
            </a:r>
            <a:endParaRPr lang="zh-TW" altLang="en-US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541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068292"/>
          </a:xfrm>
        </p:spPr>
      </p:pic>
    </p:spTree>
    <p:extLst>
      <p:ext uri="{BB962C8B-B14F-4D97-AF65-F5344CB8AC3E}">
        <p14:creationId xmlns:p14="http://schemas.microsoft.com/office/powerpoint/2010/main" val="404805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96"/>
            <a:ext cx="9144000" cy="6067400"/>
          </a:xfrm>
        </p:spPr>
      </p:pic>
    </p:spTree>
    <p:extLst>
      <p:ext uri="{BB962C8B-B14F-4D97-AF65-F5344CB8AC3E}">
        <p14:creationId xmlns:p14="http://schemas.microsoft.com/office/powerpoint/2010/main" val="204394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不知道我的包裹式送到哪了</a:t>
            </a:r>
            <a:endParaRPr lang="en-US" altLang="zh-TW" dirty="0" smtClean="0"/>
          </a:p>
          <a:p>
            <a:r>
              <a:rPr lang="zh-TW" altLang="en-US" dirty="0"/>
              <a:t>不知道是否已經寄</a:t>
            </a:r>
            <a:r>
              <a:rPr lang="zh-TW" altLang="en-US" dirty="0" smtClean="0"/>
              <a:t>出</a:t>
            </a:r>
            <a:endParaRPr lang="en-US" altLang="zh-TW" dirty="0" smtClean="0"/>
          </a:p>
          <a:p>
            <a:r>
              <a:rPr lang="zh-TW" altLang="en-US" dirty="0"/>
              <a:t>不知道何時會送達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892091"/>
            <a:ext cx="2815208" cy="351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競爭對手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52412"/>
            <a:ext cx="2808312" cy="4212469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700808"/>
            <a:ext cx="2832314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8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3" y="44624"/>
            <a:ext cx="9096157" cy="5760640"/>
          </a:xfrm>
        </p:spPr>
      </p:pic>
      <p:sp>
        <p:nvSpPr>
          <p:cNvPr id="5" name="文字方塊 4"/>
          <p:cNvSpPr txBox="1"/>
          <p:nvPr/>
        </p:nvSpPr>
        <p:spPr>
          <a:xfrm>
            <a:off x="6144231" y="6156593"/>
            <a:ext cx="2964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Mobile phone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829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0676"/>
            <a:ext cx="4262249" cy="4047324"/>
          </a:xfrm>
        </p:spPr>
      </p:pic>
      <p:sp>
        <p:nvSpPr>
          <p:cNvPr id="6" name="圓角矩形圖說文字 5"/>
          <p:cNvSpPr/>
          <p:nvPr/>
        </p:nvSpPr>
        <p:spPr>
          <a:xfrm>
            <a:off x="3029664" y="952128"/>
            <a:ext cx="5688632" cy="3502273"/>
          </a:xfrm>
          <a:prstGeom prst="wedgeRoundRectCallout">
            <a:avLst>
              <a:gd name="adj1" fmla="val -39468"/>
              <a:gd name="adj2" fmla="val 6325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121496" y="1312168"/>
            <a:ext cx="5626968" cy="319695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以</a:t>
            </a:r>
            <a:r>
              <a:rPr lang="zh-TW" altLang="en-US" dirty="0"/>
              <a:t>包裹</a:t>
            </a:r>
            <a:r>
              <a:rPr lang="zh-TW" altLang="en-US" dirty="0" smtClean="0"/>
              <a:t>編號</a:t>
            </a:r>
            <a:r>
              <a:rPr lang="zh-TW" altLang="en-US" dirty="0"/>
              <a:t>進行</a:t>
            </a:r>
            <a:r>
              <a:rPr lang="zh-TW" altLang="en-US" dirty="0" smtClean="0"/>
              <a:t>查詢可得知</a:t>
            </a:r>
            <a:endParaRPr lang="en-US" altLang="zh-TW" dirty="0" smtClean="0"/>
          </a:p>
          <a:p>
            <a:pPr lvl="1"/>
            <a:r>
              <a:rPr lang="zh-TW" altLang="en-US" dirty="0"/>
              <a:t>配送</a:t>
            </a:r>
            <a:r>
              <a:rPr lang="zh-TW" altLang="en-US" dirty="0" smtClean="0"/>
              <a:t>司機大哥資料</a:t>
            </a:r>
            <a:endParaRPr lang="en-US" altLang="zh-TW" dirty="0" smtClean="0"/>
          </a:p>
          <a:p>
            <a:pPr lvl="1"/>
            <a:r>
              <a:rPr lang="zh-TW" altLang="en-US" dirty="0"/>
              <a:t>配送司機大哥</a:t>
            </a:r>
            <a:r>
              <a:rPr lang="zh-TW" altLang="en-US" dirty="0" smtClean="0"/>
              <a:t>目前地理位置</a:t>
            </a:r>
            <a:endParaRPr lang="en-US" altLang="zh-TW" dirty="0" smtClean="0"/>
          </a:p>
          <a:p>
            <a:pPr lvl="1"/>
            <a:r>
              <a:rPr lang="zh-TW" altLang="en-US" dirty="0"/>
              <a:t>您的包裹抵達時間</a:t>
            </a:r>
            <a:r>
              <a:rPr lang="zh-TW" altLang="en-US" dirty="0" smtClean="0"/>
              <a:t>預估</a:t>
            </a:r>
            <a:endParaRPr lang="en-US" altLang="zh-TW" dirty="0" smtClean="0"/>
          </a:p>
          <a:p>
            <a:pPr lvl="1"/>
            <a:r>
              <a:rPr lang="zh-TW" altLang="en-US" dirty="0"/>
              <a:t>您的包裹排至第幾順位送達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5059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87"/>
            <a:ext cx="9144000" cy="6098262"/>
          </a:xfrm>
        </p:spPr>
      </p:pic>
      <p:sp>
        <p:nvSpPr>
          <p:cNvPr id="5" name="文字方塊 4"/>
          <p:cNvSpPr txBox="1"/>
          <p:nvPr/>
        </p:nvSpPr>
        <p:spPr>
          <a:xfrm>
            <a:off x="6804248" y="6265413"/>
            <a:ext cx="2014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Smart TV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257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雲朵形 9"/>
          <p:cNvSpPr/>
          <p:nvPr/>
        </p:nvSpPr>
        <p:spPr>
          <a:xfrm>
            <a:off x="0" y="2222140"/>
            <a:ext cx="3024336" cy="1584176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3933055"/>
            <a:ext cx="3923708" cy="2942781"/>
          </a:xfrm>
        </p:spPr>
      </p:pic>
      <p:sp>
        <p:nvSpPr>
          <p:cNvPr id="5" name="圓角矩形圖說文字 4"/>
          <p:cNvSpPr/>
          <p:nvPr/>
        </p:nvSpPr>
        <p:spPr>
          <a:xfrm>
            <a:off x="3173680" y="376064"/>
            <a:ext cx="5688632" cy="3502273"/>
          </a:xfrm>
          <a:prstGeom prst="wedgeRoundRectCallout">
            <a:avLst>
              <a:gd name="adj1" fmla="val -39468"/>
              <a:gd name="adj2" fmla="val 6325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265512" y="736104"/>
            <a:ext cx="5626968" cy="319695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看著電視也能得知包裹</a:t>
            </a:r>
            <a:r>
              <a:rPr lang="zh-TW" altLang="en-US" dirty="0" smtClean="0"/>
              <a:t>位置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配送司機大哥資料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配送司機大哥目前地理位置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您的包裹抵達時間預估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您的包裹排至第幾順位送達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9" name="文字方塊 8"/>
          <p:cNvSpPr txBox="1"/>
          <p:nvPr/>
        </p:nvSpPr>
        <p:spPr>
          <a:xfrm>
            <a:off x="646798" y="2492896"/>
            <a:ext cx="1646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以小視窗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進行顯示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272625"/>
            <a:ext cx="3456383" cy="258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65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159</Words>
  <Application>Microsoft Office PowerPoint</Application>
  <PresentationFormat>如螢幕大小 (4:3)</PresentationFormat>
  <Paragraphs>35</Paragraphs>
  <Slides>12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包你知道 </vt:lpstr>
      <vt:lpstr>PowerPoint 簡報</vt:lpstr>
      <vt:lpstr>PowerPoint 簡報</vt:lpstr>
      <vt:lpstr>PowerPoint 簡報</vt:lpstr>
      <vt:lpstr>競爭對手</vt:lpstr>
      <vt:lpstr>PowerPoint 簡報</vt:lpstr>
      <vt:lpstr>PowerPoint 簡報</vt:lpstr>
      <vt:lpstr>PowerPoint 簡報</vt:lpstr>
      <vt:lpstr>PowerPoint 簡報</vt:lpstr>
      <vt:lpstr>團隊成員</vt:lpstr>
      <vt:lpstr>團隊成員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Yao</dc:creator>
  <cp:lastModifiedBy>Yao</cp:lastModifiedBy>
  <cp:revision>13</cp:revision>
  <dcterms:created xsi:type="dcterms:W3CDTF">2014-10-17T04:30:27Z</dcterms:created>
  <dcterms:modified xsi:type="dcterms:W3CDTF">2014-10-22T19:16:13Z</dcterms:modified>
</cp:coreProperties>
</file>