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069-11FB-447F-BD45-CEFB5872FDA3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198F-A5CE-4E49-956B-1F90EFFE9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9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069-11FB-447F-BD45-CEFB5872FDA3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198F-A5CE-4E49-956B-1F90EFFE9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49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069-11FB-447F-BD45-CEFB5872FDA3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198F-A5CE-4E49-956B-1F90EFFE9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46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069-11FB-447F-BD45-CEFB5872FDA3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198F-A5CE-4E49-956B-1F90EFFE9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35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069-11FB-447F-BD45-CEFB5872FDA3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198F-A5CE-4E49-956B-1F90EFFE9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3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069-11FB-447F-BD45-CEFB5872FDA3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198F-A5CE-4E49-956B-1F90EFFE9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77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069-11FB-447F-BD45-CEFB5872FDA3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198F-A5CE-4E49-956B-1F90EFFE9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01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069-11FB-447F-BD45-CEFB5872FDA3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198F-A5CE-4E49-956B-1F90EFFE9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79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069-11FB-447F-BD45-CEFB5872FDA3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198F-A5CE-4E49-956B-1F90EFFE9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85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069-11FB-447F-BD45-CEFB5872FDA3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198F-A5CE-4E49-956B-1F90EFFE9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39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069-11FB-447F-BD45-CEFB5872FDA3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198F-A5CE-4E49-956B-1F90EFFE9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1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A069-11FB-447F-BD45-CEFB5872FDA3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198F-A5CE-4E49-956B-1F90EFFE9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14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廣告牆開發進度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53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8315" y="-11900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sp>
        <p:nvSpPr>
          <p:cNvPr id="4" name="雲朵形圖說文字 3"/>
          <p:cNvSpPr/>
          <p:nvPr/>
        </p:nvSpPr>
        <p:spPr>
          <a:xfrm>
            <a:off x="789421" y="1206563"/>
            <a:ext cx="2864386" cy="1107596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75412" y="1575695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WebService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794538" y="2922532"/>
            <a:ext cx="2264739" cy="3700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 rot="19331821">
            <a:off x="2766001" y="2313545"/>
            <a:ext cx="561860" cy="1255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745326" y="27479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載入資料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94538" y="255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廣告牆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4028646" y="3117311"/>
            <a:ext cx="1751682" cy="409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Logo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028646" y="3609868"/>
            <a:ext cx="1774102" cy="1151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Video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3953509" y="4863036"/>
            <a:ext cx="950978" cy="1200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reason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4926907" y="4872676"/>
            <a:ext cx="950978" cy="1200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QR</a:t>
            </a:r>
          </a:p>
          <a:p>
            <a:pPr algn="ctr"/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7584855" y="3936901"/>
            <a:ext cx="1422075" cy="21366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908021" y="477275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phone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63923" y="4670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掃</a:t>
            </a:r>
            <a:r>
              <a:rPr lang="zh-TW" altLang="en-US" dirty="0"/>
              <a:t>描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2"/>
          <a:srcRect l="2942" t="11263" r="76892" b="57431"/>
          <a:stretch/>
        </p:blipFill>
        <p:spPr>
          <a:xfrm>
            <a:off x="5917912" y="5610674"/>
            <a:ext cx="769176" cy="779860"/>
          </a:xfrm>
          <a:prstGeom prst="rect">
            <a:avLst/>
          </a:prstGeom>
        </p:spPr>
      </p:pic>
      <p:sp>
        <p:nvSpPr>
          <p:cNvPr id="20" name="雲朵形圖說文字 19"/>
          <p:cNvSpPr/>
          <p:nvPr/>
        </p:nvSpPr>
        <p:spPr>
          <a:xfrm>
            <a:off x="9006930" y="2117084"/>
            <a:ext cx="2897436" cy="1356292"/>
          </a:xfrm>
          <a:prstGeom prst="cloudCallout">
            <a:avLst>
              <a:gd name="adj1" fmla="val -53913"/>
              <a:gd name="adj2" fmla="val 119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9634891" y="2644568"/>
            <a:ext cx="164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開啟廣告網頁</a:t>
            </a:r>
            <a:endParaRPr lang="zh-TW" altLang="en-US" dirty="0"/>
          </a:p>
        </p:txBody>
      </p:sp>
      <p:sp>
        <p:nvSpPr>
          <p:cNvPr id="16" name="向下箭號 15"/>
          <p:cNvSpPr/>
          <p:nvPr/>
        </p:nvSpPr>
        <p:spPr>
          <a:xfrm rot="4445158">
            <a:off x="6315897" y="4382509"/>
            <a:ext cx="561860" cy="173580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86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管理介面設定廣告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83461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3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25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廣告牆開發進度</vt:lpstr>
      <vt:lpstr>系統架構</vt:lpstr>
      <vt:lpstr>管理介面設定廣告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廣告牆開發進度</dc:title>
  <dc:creator>ksu</dc:creator>
  <cp:lastModifiedBy>ksu</cp:lastModifiedBy>
  <cp:revision>9</cp:revision>
  <dcterms:created xsi:type="dcterms:W3CDTF">2014-08-01T07:04:44Z</dcterms:created>
  <dcterms:modified xsi:type="dcterms:W3CDTF">2014-08-06T13:23:18Z</dcterms:modified>
</cp:coreProperties>
</file>