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7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89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B399-07E5-460E-AC08-2DCB35A3E065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C513F6-F55B-4A14-89B0-677EDBE47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7225" y="3522161"/>
            <a:ext cx="4572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mini project</a:t>
            </a:r>
          </a:p>
        </p:txBody>
      </p:sp>
      <p:sp>
        <p:nvSpPr>
          <p:cNvPr id="5" name="矩形 4"/>
          <p:cNvSpPr/>
          <p:nvPr/>
        </p:nvSpPr>
        <p:spPr>
          <a:xfrm>
            <a:off x="6688482" y="5566136"/>
            <a:ext cx="217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Speaker : M10517035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5434" y="146504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6000" dirty="0" smtClean="0"/>
              <a:t>Pattern</a:t>
            </a:r>
            <a:br>
              <a:rPr lang="en-US" altLang="zh-TW" sz="6000" dirty="0" smtClean="0"/>
            </a:br>
            <a:r>
              <a:rPr lang="en-US" altLang="zh-TW" sz="6000" dirty="0" smtClean="0"/>
              <a:t>Recognition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562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277" y="2315814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Theta </a:t>
            </a:r>
            <a:r>
              <a:rPr lang="en-US" altLang="zh-TW" sz="2000" b="1" dirty="0">
                <a:solidFill>
                  <a:srgbClr val="00B050"/>
                </a:solidFill>
              </a:rPr>
              <a:t>: 0.5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7120" y="2233990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Theta : 0.25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644" y="1116399"/>
            <a:ext cx="5154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Example 1 : D=100,N=100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7437120" y="2515869"/>
            <a:ext cx="1706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TP  7500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TN  2465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FP  35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FN  0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277" y="2715924"/>
            <a:ext cx="1739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TP  4999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TN  5000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FP 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FN  1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21" y="1949234"/>
            <a:ext cx="5622299" cy="47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636" y="2155535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Theta </a:t>
            </a:r>
            <a:r>
              <a:rPr lang="en-US" altLang="zh-TW" sz="2000" b="1" dirty="0">
                <a:solidFill>
                  <a:srgbClr val="00B050"/>
                </a:solidFill>
              </a:rPr>
              <a:t>: 0.5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7120" y="2233990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Theta : 0.25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644" y="1116399"/>
            <a:ext cx="538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Example 10: D=10,N=1000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7437120" y="2555645"/>
            <a:ext cx="1706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TP  7484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TN  2500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FP 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FN  16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6" y="2555645"/>
            <a:ext cx="1719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TP  4994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TN  5000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FP 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FN  6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17" y="1922120"/>
            <a:ext cx="5642503" cy="47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6159" y="2164865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Theta </a:t>
            </a:r>
            <a:r>
              <a:rPr lang="en-US" altLang="zh-TW" sz="2000" b="1" dirty="0">
                <a:solidFill>
                  <a:srgbClr val="00B050"/>
                </a:solidFill>
              </a:rPr>
              <a:t>: 0.5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7120" y="2233990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Theta : 0.25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644" y="1116399"/>
            <a:ext cx="538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Example 1 : D=100,N=1000</a:t>
            </a:r>
            <a:endParaRPr lang="zh-TW" altLang="en-US" sz="36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170" y="1905028"/>
            <a:ext cx="5467105" cy="464959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159" y="2479059"/>
            <a:ext cx="1841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TP  50000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TN  49780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FP  220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B050"/>
                </a:solidFill>
              </a:rPr>
              <a:t>FN  0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7120" y="2564975"/>
            <a:ext cx="1869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TP  74783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TN  25000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FP 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2060"/>
                </a:solidFill>
              </a:rPr>
              <a:t>FN  217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diagram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68" y="2275240"/>
            <a:ext cx="5287792" cy="937860"/>
          </a:xfrm>
          <a:prstGeom prst="rect">
            <a:avLst/>
          </a:prstGeom>
        </p:spPr>
      </p:pic>
      <p:pic>
        <p:nvPicPr>
          <p:cNvPr id="1026" name="Picture 2" descr="「player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4" y="3776209"/>
            <a:ext cx="1766661" cy="176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擲幣機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68" y="3385684"/>
            <a:ext cx="19812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9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3518" y="54587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[100]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379220" y="5651012"/>
            <a:ext cx="6812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477915" y="5006339"/>
            <a:ext cx="0" cy="65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086704" y="4655819"/>
            <a:ext cx="15240" cy="10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810000" y="3627121"/>
            <a:ext cx="0" cy="200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429139" y="5068763"/>
            <a:ext cx="8617" cy="56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287715" y="458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676567" y="4655819"/>
            <a:ext cx="15240" cy="10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876238" y="4145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76438" y="4227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21207" y="4568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602251" y="3183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35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379220" y="2505194"/>
            <a:ext cx="0" cy="3153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91041" y="24322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728041" y="56433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46294" y="57272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[10]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850862" y="56972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[20]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80879" y="56972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[30]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35022" y="57000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[40]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53062" y="57180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[50]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8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18" name="內容版面配置區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83" y="2226444"/>
            <a:ext cx="7892535" cy="30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219" y="1964850"/>
            <a:ext cx="5203781" cy="44256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5" y="2845750"/>
            <a:ext cx="4142716" cy="22230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418460" y="3127761"/>
            <a:ext cx="4948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305940" y="3339981"/>
            <a:ext cx="4094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157</TotalTime>
  <Words>114</Words>
  <Application>Microsoft Office PowerPoint</Application>
  <PresentationFormat>如螢幕大小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Gill Sans MT</vt:lpstr>
      <vt:lpstr>Wingdings</vt:lpstr>
      <vt:lpstr>Gallery</vt:lpstr>
      <vt:lpstr>PowerPoint 簡報</vt:lpstr>
      <vt:lpstr>PowerPoint 簡報</vt:lpstr>
      <vt:lpstr>PowerPoint 簡報</vt:lpstr>
      <vt:lpstr>PowerPoint 簡報</vt:lpstr>
      <vt:lpstr>class diagram</vt:lpstr>
      <vt:lpstr>Objective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lungyu</dc:creator>
  <cp:lastModifiedBy>lungyu</cp:lastModifiedBy>
  <cp:revision>8</cp:revision>
  <dcterms:created xsi:type="dcterms:W3CDTF">2017-03-29T07:19:25Z</dcterms:created>
  <dcterms:modified xsi:type="dcterms:W3CDTF">2017-03-29T09:56:34Z</dcterms:modified>
</cp:coreProperties>
</file>