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Raleway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94678"/>
  </p:normalViewPr>
  <p:slideViewPr>
    <p:cSldViewPr snapToGrid="0">
      <p:cViewPr varScale="1">
        <p:scale>
          <a:sx n="145" d="100"/>
          <a:sy n="145" d="100"/>
        </p:scale>
        <p:origin x="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6aba51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6aba51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6aba51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6aba51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6aba51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6aba51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will implement some of these predictors and do experiments on their performance on generated testcase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6aba511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e6aba511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6aba5116_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6aba5116_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1013235.101327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eseec.ce.rit.edu/eecc551-fall2002/551-9-12-2002.pdf" TargetMode="External"/><Relationship Id="rId4" Type="http://schemas.openxmlformats.org/officeDocument/2006/relationships/hyperlink" Target="https://dl.acm.org/doi/pdf/10.1145/2155620.215567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MIPS </a:t>
            </a:r>
            <a:r>
              <a:rPr lang="zh-TW" dirty="0"/>
              <a:t>Group </a:t>
            </a:r>
            <a:r>
              <a:rPr lang="en-US" altLang="zh-TW" dirty="0"/>
              <a:t>3</a:t>
            </a:r>
            <a:r>
              <a:rPr lang="zh-TW" dirty="0"/>
              <a:t> Final Proposal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588305" y="2512842"/>
            <a:ext cx="25848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B07901010 范詠為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B07901013 林子軒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B07901019 吳隆暉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336800" cy="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Current results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DDAD4-40F2-9640-A390-2076DE7C3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B6129-27B6-6E46-8AF0-CF14BEEE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51" y="562706"/>
            <a:ext cx="4246496" cy="4360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40400" y="1317175"/>
            <a:ext cx="38316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Plan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1051688" y="2064662"/>
            <a:ext cx="7563000" cy="27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10"/>
              <a:buAutoNum type="arabicPeriod"/>
            </a:pPr>
            <a:r>
              <a:rPr lang="zh-TW" sz="2410" dirty="0"/>
              <a:t>Baseline - RTL (6/7)</a:t>
            </a:r>
            <a:endParaRPr sz="2410" dirty="0"/>
          </a:p>
          <a:p>
            <a:pPr marL="457200" lvl="0" indent="-381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10"/>
              <a:buAutoNum type="arabicPeriod"/>
            </a:pPr>
            <a:r>
              <a:rPr lang="zh-TW" sz="2410" dirty="0"/>
              <a:t>Branch Prediction (6/17)</a:t>
            </a:r>
            <a:endParaRPr sz="2410" dirty="0"/>
          </a:p>
          <a:p>
            <a:pPr marL="457200" lvl="0" indent="-381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10"/>
              <a:buAutoNum type="arabicPeriod"/>
            </a:pPr>
            <a:r>
              <a:rPr lang="zh-TW" sz="2410" dirty="0"/>
              <a:t>Two Level Caches (6/17)</a:t>
            </a:r>
            <a:endParaRPr sz="2410" dirty="0"/>
          </a:p>
          <a:p>
            <a:pPr marL="457200" lvl="0" indent="-381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10"/>
              <a:buAutoNum type="arabicPeriod"/>
            </a:pPr>
            <a:r>
              <a:rPr lang="zh-TW" sz="2410" dirty="0"/>
              <a:t>Optimization (6/17)</a:t>
            </a:r>
            <a:endParaRPr sz="2410" dirty="0"/>
          </a:p>
          <a:p>
            <a:pPr marL="457200" lvl="0" indent="-381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10"/>
              <a:buAutoNum type="arabicPeriod"/>
            </a:pPr>
            <a:r>
              <a:rPr lang="zh-TW" sz="2410" dirty="0"/>
              <a:t>Multiplcation/Division (Optional)</a:t>
            </a:r>
            <a:endParaRPr sz="24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269497" y="610225"/>
            <a:ext cx="471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556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10"/>
            </a:pPr>
            <a:r>
              <a:rPr lang="en-US" altLang="zh-TW" sz="2410" dirty="0">
                <a:solidFill>
                  <a:schemeClr val="dk2"/>
                </a:solidFill>
              </a:rPr>
              <a:t>1. </a:t>
            </a:r>
            <a:r>
              <a:rPr lang="zh-TW" sz="2410" dirty="0">
                <a:solidFill>
                  <a:schemeClr val="dk2"/>
                </a:solidFill>
              </a:rPr>
              <a:t>Branch Prediction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585025" y="1428875"/>
            <a:ext cx="4797300" cy="27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1-bit Branch-Prediction Buffer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2-bit Branch-Prediction Buffer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Correlating Branch Prediction Buffer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Tournament Branch Predictor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Branch Target Buffer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Return Address Predictors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Integrated Instruction Fetch Units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700"/>
          </a:p>
        </p:txBody>
      </p:sp>
      <p:sp>
        <p:nvSpPr>
          <p:cNvPr id="106" name="Google Shape;106;p16"/>
          <p:cNvSpPr txBox="1"/>
          <p:nvPr/>
        </p:nvSpPr>
        <p:spPr>
          <a:xfrm>
            <a:off x="537025" y="4307900"/>
            <a:ext cx="831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ref:https://www.cs.umd.edu/~meesh/411/CA-online/chapter/dynamic-branch-prediction/index.html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311700" y="576862"/>
            <a:ext cx="471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10" dirty="0"/>
              <a:t>2.</a:t>
            </a:r>
            <a:r>
              <a:rPr lang="en-US" altLang="zh-TW" sz="2410" dirty="0"/>
              <a:t> </a:t>
            </a:r>
            <a:r>
              <a:rPr lang="zh-TW" sz="2410" dirty="0">
                <a:solidFill>
                  <a:schemeClr val="dk2"/>
                </a:solidFill>
              </a:rPr>
              <a:t>L2 </a:t>
            </a:r>
            <a:r>
              <a:rPr lang="zh-TW" sz="2410" dirty="0"/>
              <a:t>C</a:t>
            </a:r>
            <a:r>
              <a:rPr lang="zh-TW" sz="2410" dirty="0">
                <a:solidFill>
                  <a:schemeClr val="dk2"/>
                </a:solidFill>
              </a:rPr>
              <a:t>ache</a:t>
            </a: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912100" y="1485700"/>
            <a:ext cx="43065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set-associative L2 Cache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Cache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77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37">
                <a:solidFill>
                  <a:srgbClr val="373D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Residue Cache</a:t>
            </a:r>
            <a:endParaRPr sz="1637">
              <a:solidFill>
                <a:srgbClr val="373D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912100" y="2571750"/>
            <a:ext cx="5623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https://dl.acm.org/doi/pdf/10.1145/1013235.1013271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https://dl.acm.org/doi/pdf/10.1145/2155620.2155670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311700" y="3200750"/>
            <a:ext cx="471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3.</a:t>
            </a:r>
            <a:r>
              <a:rPr lang="en-US" altLang="zh-TW" sz="2400" dirty="0"/>
              <a:t> </a:t>
            </a:r>
            <a:r>
              <a:rPr lang="zh-TW" sz="2400" dirty="0"/>
              <a:t>MultDiv (Optional)</a:t>
            </a:r>
            <a:endParaRPr sz="2400" dirty="0"/>
          </a:p>
        </p:txBody>
      </p:sp>
      <p:sp>
        <p:nvSpPr>
          <p:cNvPr id="115" name="Google Shape;115;p17"/>
          <p:cNvSpPr txBox="1"/>
          <p:nvPr/>
        </p:nvSpPr>
        <p:spPr>
          <a:xfrm>
            <a:off x="959125" y="3751825"/>
            <a:ext cx="550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http://meseec.ce.rit.edu/eecc551-fall2002/551-9-12-2002.pdf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highlight>
                <a:srgbClr val="F5F5F5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Work Assignment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727950" y="2162200"/>
            <a:ext cx="2346900" cy="27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范詠為：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HazardControl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ForwardUnit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Branch Prediction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2866125" y="2162200"/>
            <a:ext cx="2034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林子軒：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Control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Register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RTL Debug</a:t>
            </a:r>
            <a:endParaRPr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4494700" y="2162200"/>
            <a:ext cx="1542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吳隆暉：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ALU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Cache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L2 Cache</a:t>
            </a: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6036700" y="2162200"/>
            <a:ext cx="1542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共同：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CHIP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242</Words>
  <Application>Microsoft Macintosh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Lato</vt:lpstr>
      <vt:lpstr>Times New Roman</vt:lpstr>
      <vt:lpstr>Arial</vt:lpstr>
      <vt:lpstr>Streamline</vt:lpstr>
      <vt:lpstr>MIPS Group 3 Final Proposal</vt:lpstr>
      <vt:lpstr>Current results</vt:lpstr>
      <vt:lpstr>Future Plan</vt:lpstr>
      <vt:lpstr>1. Branch Prediction</vt:lpstr>
      <vt:lpstr>2. L2 Cache</vt:lpstr>
      <vt:lpstr>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Final Proposal</dc:title>
  <cp:lastModifiedBy>詠為 范</cp:lastModifiedBy>
  <cp:revision>5</cp:revision>
  <dcterms:modified xsi:type="dcterms:W3CDTF">2021-06-02T17:06:40Z</dcterms:modified>
</cp:coreProperties>
</file>