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5" r:id="rId5"/>
    <p:sldId id="256" r:id="rId6"/>
    <p:sldId id="280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464" autoAdjust="0"/>
  </p:normalViewPr>
  <p:slideViewPr>
    <p:cSldViewPr snapToGrid="0">
      <p:cViewPr varScale="1">
        <p:scale>
          <a:sx n="80" d="100"/>
          <a:sy n="80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61BA9-7F0C-42C1-A772-26B77EBA6BF5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72FFE-D260-4921-AECB-C78E3C989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68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72FFE-D260-4921-AECB-C78E3C989FD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85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Projected shield using a shape generator and classic magnitude conditionals to destroy objects</a:t>
            </a:r>
          </a:p>
          <a:p>
            <a:endParaRPr lang="en-CA" dirty="0"/>
          </a:p>
          <a:p>
            <a:r>
              <a:rPr lang="en-CA" dirty="0"/>
              <a:t>Asteroid collector that attaches asteroids to the ship when close and increases with more asteroids</a:t>
            </a:r>
          </a:p>
          <a:p>
            <a:endParaRPr lang="en-CA" dirty="0"/>
          </a:p>
          <a:p>
            <a:r>
              <a:rPr lang="en-CA" dirty="0"/>
              <a:t>Broadside missile rack that fires a burst towards a uniform direction over a small burst of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72FFE-D260-4921-AECB-C78E3C989F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6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the shield the method I used to draw a “circle” worked and could detect objects based on magnitude and </a:t>
            </a:r>
            <a:r>
              <a:rPr lang="en-CA" dirty="0" err="1"/>
              <a:t>estroy</a:t>
            </a:r>
            <a:r>
              <a:rPr lang="en-CA" dirty="0"/>
              <a:t> them. Working as a pseudo collider</a:t>
            </a:r>
          </a:p>
          <a:p>
            <a:endParaRPr lang="en-CA" dirty="0"/>
          </a:p>
          <a:p>
            <a:r>
              <a:rPr lang="en-CA" dirty="0"/>
              <a:t>For the asteroid collector I tried saving the index of “collided” asteroids with a separate list of bools and then </a:t>
            </a:r>
            <a:r>
              <a:rPr lang="en-CA" dirty="0" err="1"/>
              <a:t>ints</a:t>
            </a:r>
            <a:r>
              <a:rPr lang="en-CA" dirty="0"/>
              <a:t> but it did not work so I simply attached the first on the back of the player.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For the broadside </a:t>
            </a:r>
            <a:r>
              <a:rPr lang="en-CA" dirty="0" err="1"/>
              <a:t>missles</a:t>
            </a:r>
            <a:r>
              <a:rPr lang="en-CA" dirty="0"/>
              <a:t> I took the direction to the mouse and made the mouse button shoot a burst towards the mouse, this was because movement did not rotate the player so the broadside idea was flawed initially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72FFE-D260-4921-AECB-C78E3C989F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45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72FFE-D260-4921-AECB-C78E3C989FD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04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Colliders and my brief knowledge of them make them incredibly useful</a:t>
            </a:r>
            <a:br>
              <a:rPr lang="en-CA" dirty="0"/>
            </a:br>
            <a:r>
              <a:rPr lang="en-CA" dirty="0"/>
              <a:t>have a global manager for the asteroids and control their spawn</a:t>
            </a:r>
          </a:p>
          <a:p>
            <a:r>
              <a:rPr lang="en-CA" dirty="0"/>
              <a:t>Have the </a:t>
            </a:r>
            <a:r>
              <a:rPr lang="en-CA" dirty="0" err="1"/>
              <a:t>emeny</a:t>
            </a:r>
            <a:r>
              <a:rPr lang="en-CA" dirty="0"/>
              <a:t> move or be a threat or add more fundamental game mechanics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72FFE-D260-4921-AECB-C78E3C989FD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25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9CE8-C41B-4B17-827B-88BC60F5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EBD37-E945-4C81-999E-D5A0C864B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2964-638F-4EBE-BF12-EA1A0BCF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8AA-48C8-4B97-92B6-90E4D33FFF61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BBAC7-2F84-4446-AF93-3994A585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B813-3900-4E25-A665-0C486287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BD1-AA35-4418-A921-2ABDCFCC11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42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5A3C-4392-444C-A1E3-D44C62A0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23D46-0F27-4302-866D-0D319C362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FD0F-269F-4025-8594-20B81D17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8AA-48C8-4B97-92B6-90E4D33FFF61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792F-024E-411E-89E2-8B4B6B23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F5371-8F8F-471D-B46B-7902822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BD1-AA35-4418-A921-2ABDCFCC11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71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48ACB-AAB0-4092-9AB5-76FBBE44A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C80FA-2BB4-44DE-AD50-466DD720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130C-A772-4DEB-B613-9DE38C5A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8AA-48C8-4B97-92B6-90E4D33FFF61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8505-7886-4F04-91C7-23CDF621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1046-B9AD-4B49-8176-5A6E9122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BD1-AA35-4418-A921-2ABDCFCC11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8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F130-A8E9-42F8-A473-DA5BC9D1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9A42-F60A-4715-B7C8-10831EF6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0945A-8D7F-4929-BA52-8E2E184F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8AA-48C8-4B97-92B6-90E4D33FFF61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E08B4-9D96-493E-AD26-BE9F7BBD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BCFE-69C7-4E39-BB4D-E5F510DF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BD1-AA35-4418-A921-2ABDCFCC11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30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AB97-21F5-4EFC-AA88-AFAA9B30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1AD9F-DBCF-40CE-B7EE-D9199672E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845F-4756-4FBC-962F-23003D25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8AA-48C8-4B97-92B6-90E4D33FFF61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8FAE-5848-47B6-B4D4-F69C16DC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13BD-0977-44BE-896B-4385FF1B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BD1-AA35-4418-A921-2ABDCFCC11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3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B3F8-970E-4BC5-ADD2-094973C6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8FA4-FD64-48D2-B6A7-1D9231B76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E4DDB-993F-42B9-9823-B7B983DFB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DF1C7-E017-40AA-B485-D5D736FD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8AA-48C8-4B97-92B6-90E4D33FFF61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FE320-5132-41BA-B601-5E9AB798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8CD0-0070-48F7-AE5A-4BBC22A6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BD1-AA35-4418-A921-2ABDCFCC11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3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ADB8-E82C-47AB-B14C-859C8AEB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A7C6-4EC1-476A-88A3-671644A8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1C7BC-4D44-400D-B4A5-FE4DFF9B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448C7-C6A2-42F6-A647-79A64795E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25CD5-051C-487D-BA54-072B7913B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021E7-1D93-446C-AB0D-DEAC9596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8AA-48C8-4B97-92B6-90E4D33FFF61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9B902-4EC1-4793-B433-9B14E09F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0DBD5-C1A8-4D45-930A-94EA5A2D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BD1-AA35-4418-A921-2ABDCFCC11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78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3EEF-DAA3-48C5-939B-F4602F6C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89B3D-1214-493E-A637-E8A1B21E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8AA-48C8-4B97-92B6-90E4D33FFF61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776A-DB3B-49D2-8103-CC1E3ADA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69497-A0BB-4D20-BE9A-8F6042EF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BD1-AA35-4418-A921-2ABDCFCC11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9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A505B-5ED2-4500-B616-69037B5A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8AA-48C8-4B97-92B6-90E4D33FFF61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EF09A-1C6B-4275-AC9A-D097A969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5F66F-564B-4677-9121-27178A6F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BD1-AA35-4418-A921-2ABDCFCC11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36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3713-F795-434B-88EA-8AEBB09B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E295-D36C-47EA-B358-D1C77EC8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6F185-897A-4209-AE3D-573CE7614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262E1-0C6C-4214-82C7-DDC2A2F7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8AA-48C8-4B97-92B6-90E4D33FFF61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0A900-38E1-46BD-B19A-388B4EB0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A8C3-97AD-433F-A56F-135ADF05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BD1-AA35-4418-A921-2ABDCFCC11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04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6C7C-1BCB-4123-8D62-FE253DEB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BF337-E639-43C7-8EA3-040F99D92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824B9-80A7-43EE-A1F7-0908EF4EF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BF5A6-7C7A-4663-9F6C-8DC249D0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8AA-48C8-4B97-92B6-90E4D33FFF61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9CE50-33EC-4B5C-B472-13305789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1F116-244E-4345-ABA1-46A05F9D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FBD1-AA35-4418-A921-2ABDCFCC11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1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6C4D6-1261-4EF1-9808-5F873251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38600-C473-449D-9E87-5F7D41273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AB50-51A7-483D-9A01-D8AAE022C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208AA-48C8-4B97-92B6-90E4D33FFF61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EDF2-A97C-4E78-BD33-700AFC5C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36A15-6FD8-40ED-B206-83A2CCA01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FBD1-AA35-4418-A921-2ABDCFCC11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21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A81F-6CBC-4CEE-AA73-003C4183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1288"/>
            <a:ext cx="9144000" cy="2387600"/>
          </a:xfrm>
        </p:spPr>
        <p:txBody>
          <a:bodyPr/>
          <a:lstStyle/>
          <a:p>
            <a:r>
              <a:rPr lang="en-CA" dirty="0">
                <a:latin typeface="+mn-lt"/>
              </a:rPr>
              <a:t>Who?</a:t>
            </a:r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FCC27-91C4-47D0-BA1E-2622E1A27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794" y="3184026"/>
            <a:ext cx="11238411" cy="21205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Joe</a:t>
            </a:r>
          </a:p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Not a good programmer</a:t>
            </a:r>
          </a:p>
          <a:p>
            <a:endParaRPr lang="en-CA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77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A81F-6CBC-4CEE-AA73-003C4183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1471"/>
            <a:ext cx="9144000" cy="2387600"/>
          </a:xfrm>
        </p:spPr>
        <p:txBody>
          <a:bodyPr/>
          <a:lstStyle/>
          <a:p>
            <a:r>
              <a:rPr lang="en-CA" dirty="0">
                <a:latin typeface="+mn-lt"/>
              </a:rPr>
              <a:t>Plans</a:t>
            </a:r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FCC27-91C4-47D0-BA1E-2622E1A27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672" y="3047328"/>
            <a:ext cx="10224655" cy="2687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Projected shield using a modular shape generator</a:t>
            </a:r>
          </a:p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Asteroid Collector that attaches asteroids to points around the ship</a:t>
            </a:r>
          </a:p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Broadside missiles that fire out from the side to an offset position</a:t>
            </a:r>
          </a:p>
          <a:p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21685-70AB-0B97-BC28-B1728E482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185" y="4523873"/>
            <a:ext cx="2603910" cy="2234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BADF5-7E9A-7264-BE27-3D30A769E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74" y="4471004"/>
            <a:ext cx="2221833" cy="2301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89A8DB-45DA-523C-E89F-D4AA603BE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17" y="4579288"/>
            <a:ext cx="3377510" cy="20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2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A81F-6CBC-4CEE-AA73-003C4183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1471"/>
            <a:ext cx="9144000" cy="2387600"/>
          </a:xfrm>
        </p:spPr>
        <p:txBody>
          <a:bodyPr/>
          <a:lstStyle/>
          <a:p>
            <a:r>
              <a:rPr lang="en-CA" dirty="0">
                <a:latin typeface="+mn-lt"/>
              </a:rPr>
              <a:t>Process</a:t>
            </a:r>
            <a:br>
              <a:rPr lang="en-CA" dirty="0">
                <a:latin typeface="+mn-lt"/>
              </a:rPr>
            </a:b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/>
              </a:rPr>
              <a:t>(45 seconds max)</a:t>
            </a:r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FCC27-91C4-47D0-BA1E-2622E1A27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672" y="3047328"/>
            <a:ext cx="10224655" cy="2687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Explain some aspect of your process work.</a:t>
            </a:r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*Make sure that you've rehearsed this slide.*</a:t>
            </a:r>
          </a:p>
          <a:p>
            <a:r>
              <a:rPr lang="en-CA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Include visuals.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EE374-776F-ADA8-49C3-597BB9EC6618}"/>
              </a:ext>
            </a:extLst>
          </p:cNvPr>
          <p:cNvSpPr txBox="1"/>
          <p:nvPr/>
        </p:nvSpPr>
        <p:spPr>
          <a:xfrm>
            <a:off x="3046997" y="3244334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</p:txBody>
      </p:sp>
      <p:pic>
        <p:nvPicPr>
          <p:cNvPr id="26" name="Picture 25" descr="A group of planes flying in the sky&#10;&#10;Description automatically generated">
            <a:extLst>
              <a:ext uri="{FF2B5EF4-FFF2-40B4-BE49-F238E27FC236}">
                <a16:creationId xmlns:a16="http://schemas.microsoft.com/office/drawing/2014/main" id="{69710B0F-2EC2-B2A3-BB76-20F88C49F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57" y="3040071"/>
            <a:ext cx="6604842" cy="3707706"/>
          </a:xfrm>
          <a:prstGeom prst="rect">
            <a:avLst/>
          </a:prstGeom>
        </p:spPr>
      </p:pic>
      <p:pic>
        <p:nvPicPr>
          <p:cNvPr id="30" name="Picture 29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26E6B39-E960-6859-3980-3966506B6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50"/>
          <a:stretch/>
        </p:blipFill>
        <p:spPr>
          <a:xfrm>
            <a:off x="0" y="-32501"/>
            <a:ext cx="6305550" cy="3259064"/>
          </a:xfrm>
          <a:prstGeom prst="rect">
            <a:avLst/>
          </a:prstGeom>
        </p:spPr>
      </p:pic>
      <p:pic>
        <p:nvPicPr>
          <p:cNvPr id="32" name="Picture 31" descr="A green and blue hexagon with a red line in the center&#10;&#10;Description automatically generated">
            <a:extLst>
              <a:ext uri="{FF2B5EF4-FFF2-40B4-BE49-F238E27FC236}">
                <a16:creationId xmlns:a16="http://schemas.microsoft.com/office/drawing/2014/main" id="{995C9739-EF18-FD66-7FB1-24657C224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6" t="12371" r="23418" b="4975"/>
          <a:stretch/>
        </p:blipFill>
        <p:spPr>
          <a:xfrm>
            <a:off x="4378955" y="-23544"/>
            <a:ext cx="1589923" cy="1695095"/>
          </a:xfrm>
          <a:prstGeom prst="rect">
            <a:avLst/>
          </a:prstGeom>
        </p:spPr>
      </p:pic>
      <p:pic>
        <p:nvPicPr>
          <p:cNvPr id="34" name="Picture 33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67D797AF-50BF-0D2C-3C02-FB4C247EAF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0" t="72217" r="13347" b="11725"/>
          <a:stretch/>
        </p:blipFill>
        <p:spPr>
          <a:xfrm>
            <a:off x="6223123" y="-9315"/>
            <a:ext cx="5968876" cy="659020"/>
          </a:xfrm>
          <a:prstGeom prst="rect">
            <a:avLst/>
          </a:prstGeom>
        </p:spPr>
      </p:pic>
      <p:pic>
        <p:nvPicPr>
          <p:cNvPr id="36" name="Picture 35" descr="A computer code on a green background&#10;&#10;Description automatically generated">
            <a:extLst>
              <a:ext uri="{FF2B5EF4-FFF2-40B4-BE49-F238E27FC236}">
                <a16:creationId xmlns:a16="http://schemas.microsoft.com/office/drawing/2014/main" id="{089A0C17-2D82-EB0E-263D-8ACBD9C4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1" r="18971"/>
          <a:stretch/>
        </p:blipFill>
        <p:spPr>
          <a:xfrm>
            <a:off x="6093994" y="587531"/>
            <a:ext cx="6098005" cy="1336391"/>
          </a:xfrm>
          <a:prstGeom prst="rect">
            <a:avLst/>
          </a:prstGeom>
        </p:spPr>
      </p:pic>
      <p:pic>
        <p:nvPicPr>
          <p:cNvPr id="38" name="Picture 3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7AC0B3C-1C18-8941-C0D5-983941B7FC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55" r="31029"/>
          <a:stretch/>
        </p:blipFill>
        <p:spPr>
          <a:xfrm>
            <a:off x="6092614" y="1879406"/>
            <a:ext cx="6142168" cy="13471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7B8CBA-5675-3537-37A6-B5676F58A62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8801"/>
          <a:stretch/>
        </p:blipFill>
        <p:spPr>
          <a:xfrm>
            <a:off x="-1356" y="3044549"/>
            <a:ext cx="6093970" cy="3813451"/>
          </a:xfrm>
          <a:prstGeom prst="rect">
            <a:avLst/>
          </a:prstGeom>
        </p:spPr>
      </p:pic>
      <p:pic>
        <p:nvPicPr>
          <p:cNvPr id="28" name="Picture 27" descr="A computer screen with text&#10;&#10;Description automatically generated">
            <a:extLst>
              <a:ext uri="{FF2B5EF4-FFF2-40B4-BE49-F238E27FC236}">
                <a16:creationId xmlns:a16="http://schemas.microsoft.com/office/drawing/2014/main" id="{0C6F1E0A-1CE5-DD22-6189-D80439851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" t="68492"/>
          <a:stretch/>
        </p:blipFill>
        <p:spPr>
          <a:xfrm>
            <a:off x="5587157" y="5730481"/>
            <a:ext cx="6690408" cy="11960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68C9368-9B6B-1211-E7F9-BB81F89391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6953" y="3593885"/>
            <a:ext cx="2089614" cy="2132699"/>
          </a:xfrm>
          <a:prstGeom prst="rect">
            <a:avLst/>
          </a:prstGeom>
        </p:spPr>
      </p:pic>
      <p:pic>
        <p:nvPicPr>
          <p:cNvPr id="44" name="Picture 43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9EFBD4-AB1F-F957-B939-CDB6809CBE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827" y="2512903"/>
            <a:ext cx="1810585" cy="19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1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A81F-6CBC-4CEE-AA73-003C4183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1471"/>
            <a:ext cx="9144000" cy="2387600"/>
          </a:xfrm>
        </p:spPr>
        <p:txBody>
          <a:bodyPr/>
          <a:lstStyle/>
          <a:p>
            <a:r>
              <a:rPr lang="en-CA" dirty="0">
                <a:latin typeface="+mn-lt"/>
              </a:rPr>
              <a:t>Demonstration</a:t>
            </a:r>
            <a:br>
              <a:rPr lang="en-CA" dirty="0">
                <a:latin typeface="+mn-lt"/>
              </a:rPr>
            </a:br>
            <a:r>
              <a:rPr lang="en-CA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/>
              </a:rPr>
              <a:t>(1 minute max)</a:t>
            </a:r>
            <a:endParaRPr lang="en-CA" sz="16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FCC27-91C4-47D0-BA1E-2622E1A27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672" y="3047328"/>
            <a:ext cx="10224655" cy="2687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Describe your final result.</a:t>
            </a:r>
          </a:p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Show some footage of where you got to with the implementation.</a:t>
            </a:r>
          </a:p>
        </p:txBody>
      </p:sp>
      <p:pic>
        <p:nvPicPr>
          <p:cNvPr id="4" name="2024-11-10 20-15-14">
            <a:hlinkClick r:id="" action="ppaction://media"/>
            <a:extLst>
              <a:ext uri="{FF2B5EF4-FFF2-40B4-BE49-F238E27FC236}">
                <a16:creationId xmlns:a16="http://schemas.microsoft.com/office/drawing/2014/main" id="{2721910A-5092-FEAE-827A-9CFF9B52B5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0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83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A81F-6CBC-4CEE-AA73-003C4183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1471"/>
            <a:ext cx="9144000" cy="2387600"/>
          </a:xfrm>
        </p:spPr>
        <p:txBody>
          <a:bodyPr/>
          <a:lstStyle/>
          <a:p>
            <a:r>
              <a:rPr lang="en-CA" dirty="0">
                <a:latin typeface="+mn-lt"/>
                <a:cs typeface="Calibri Light"/>
              </a:rPr>
              <a:t>Take-away</a:t>
            </a:r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FCC27-91C4-47D0-BA1E-2622E1A27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672" y="3047328"/>
            <a:ext cx="10224655" cy="26872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CA" dirty="0"/>
              <a:t>What I learnt:</a:t>
            </a:r>
          </a:p>
          <a:p>
            <a:r>
              <a:rPr lang="en-CA" dirty="0"/>
              <a:t>Colliders are cool</a:t>
            </a:r>
            <a:br>
              <a:rPr lang="en-CA" dirty="0"/>
            </a:br>
            <a:r>
              <a:rPr lang="en-CA" dirty="0"/>
              <a:t>Global managers are very useful</a:t>
            </a:r>
          </a:p>
          <a:p>
            <a:r>
              <a:rPr lang="en-CA" dirty="0"/>
              <a:t>What I would do differently:</a:t>
            </a:r>
          </a:p>
          <a:p>
            <a:r>
              <a:rPr lang="en-CA" dirty="0"/>
              <a:t>I would add more mechanics for gameplay and less around the cool shape generator</a:t>
            </a:r>
          </a:p>
          <a:p>
            <a:r>
              <a:rPr lang="en-CA" dirty="0"/>
              <a:t>Journal and research more</a:t>
            </a:r>
          </a:p>
          <a:p>
            <a:r>
              <a:rPr lang="en-CA" dirty="0"/>
              <a:t>Use git effectively</a:t>
            </a:r>
          </a:p>
        </p:txBody>
      </p:sp>
    </p:spTree>
    <p:extLst>
      <p:ext uri="{BB962C8B-B14F-4D97-AF65-F5344CB8AC3E}">
        <p14:creationId xmlns:p14="http://schemas.microsoft.com/office/powerpoint/2010/main" val="148287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1560e8ae-e26e-45c6-9de8-cee5f86a83d0" xsi:nil="true"/>
    <AppVersion xmlns="1560e8ae-e26e-45c6-9de8-cee5f86a83d0" xsi:nil="true"/>
    <LMS_Mappings xmlns="1560e8ae-e26e-45c6-9de8-cee5f86a83d0" xsi:nil="true"/>
    <Self_Registration_Enabled xmlns="1560e8ae-e26e-45c6-9de8-cee5f86a83d0" xsi:nil="true"/>
    <Teachers xmlns="1560e8ae-e26e-45c6-9de8-cee5f86a83d0">
      <UserInfo>
        <DisplayName/>
        <AccountId xsi:nil="true"/>
        <AccountType/>
      </UserInfo>
    </Teachers>
    <Templates xmlns="1560e8ae-e26e-45c6-9de8-cee5f86a83d0" xsi:nil="true"/>
    <CultureName xmlns="1560e8ae-e26e-45c6-9de8-cee5f86a83d0" xsi:nil="true"/>
    <TeamsChannelId xmlns="1560e8ae-e26e-45c6-9de8-cee5f86a83d0" xsi:nil="true"/>
    <Invited_Teachers xmlns="1560e8ae-e26e-45c6-9de8-cee5f86a83d0" xsi:nil="true"/>
    <Invited_Students xmlns="1560e8ae-e26e-45c6-9de8-cee5f86a83d0" xsi:nil="true"/>
    <IsNotebookLocked xmlns="1560e8ae-e26e-45c6-9de8-cee5f86a83d0" xsi:nil="true"/>
    <Is_Collaboration_Space_Locked xmlns="1560e8ae-e26e-45c6-9de8-cee5f86a83d0" xsi:nil="true"/>
    <FolderType xmlns="1560e8ae-e26e-45c6-9de8-cee5f86a83d0" xsi:nil="true"/>
    <Owner xmlns="1560e8ae-e26e-45c6-9de8-cee5f86a83d0">
      <UserInfo>
        <DisplayName/>
        <AccountId xsi:nil="true"/>
        <AccountType/>
      </UserInfo>
    </Owner>
    <Students xmlns="1560e8ae-e26e-45c6-9de8-cee5f86a83d0">
      <UserInfo>
        <DisplayName/>
        <AccountId xsi:nil="true"/>
        <AccountType/>
      </UserInfo>
    </Students>
    <DefaultSectionNames xmlns="1560e8ae-e26e-45c6-9de8-cee5f86a83d0" xsi:nil="true"/>
    <Math_Settings xmlns="1560e8ae-e26e-45c6-9de8-cee5f86a83d0" xsi:nil="true"/>
    <NotebookType xmlns="1560e8ae-e26e-45c6-9de8-cee5f86a83d0" xsi:nil="true"/>
    <Student_Groups xmlns="1560e8ae-e26e-45c6-9de8-cee5f86a83d0">
      <UserInfo>
        <DisplayName/>
        <AccountId xsi:nil="true"/>
        <AccountType/>
      </UserInfo>
    </Student_Groups>
    <Distribution_Groups xmlns="1560e8ae-e26e-45c6-9de8-cee5f86a83d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FBA88DB62DE499009D56102299453" ma:contentTypeVersion="33" ma:contentTypeDescription="Create a new document." ma:contentTypeScope="" ma:versionID="64cabcd30279f9c9e1c18babdec01bb7">
  <xsd:schema xmlns:xsd="http://www.w3.org/2001/XMLSchema" xmlns:xs="http://www.w3.org/2001/XMLSchema" xmlns:p="http://schemas.microsoft.com/office/2006/metadata/properties" xmlns:ns3="1560e8ae-e26e-45c6-9de8-cee5f86a83d0" xmlns:ns4="30d5fe8a-60b3-4a9f-a5f6-42f98d7938eb" targetNamespace="http://schemas.microsoft.com/office/2006/metadata/properties" ma:root="true" ma:fieldsID="5278f55ee2cda94b605c8bb38dced7ef" ns3:_="" ns4:_="">
    <xsd:import namespace="1560e8ae-e26e-45c6-9de8-cee5f86a83d0"/>
    <xsd:import namespace="30d5fe8a-60b3-4a9f-a5f6-42f98d7938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60e8ae-e26e-45c6-9de8-cee5f86a83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5fe8a-60b3-4a9f-a5f6-42f98d7938e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AB0D44-308F-4E65-A7D5-495AB0AEB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C60BED-5ABB-47F2-836D-51801453AE11}">
  <ds:schemaRefs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30d5fe8a-60b3-4a9f-a5f6-42f98d7938eb"/>
    <ds:schemaRef ds:uri="1560e8ae-e26e-45c6-9de8-cee5f86a83d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B84C23-8075-42FB-AA39-B71BA9D7FF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60e8ae-e26e-45c6-9de8-cee5f86a83d0"/>
    <ds:schemaRef ds:uri="30d5fe8a-60b3-4a9f-a5f6-42f98d7938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327</Words>
  <Application>Microsoft Office PowerPoint</Application>
  <PresentationFormat>Widescreen</PresentationFormat>
  <Paragraphs>38</Paragraphs>
  <Slides>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Who?</vt:lpstr>
      <vt:lpstr>Plans</vt:lpstr>
      <vt:lpstr>Process (45 seconds max)</vt:lpstr>
      <vt:lpstr>Demonstration (1 minute max)</vt:lpstr>
      <vt:lpstr>Take-away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and C</dc:title>
  <dc:creator>Nicolas Hesler</dc:creator>
  <cp:lastModifiedBy>Joseph Place</cp:lastModifiedBy>
  <cp:revision>148</cp:revision>
  <dcterms:created xsi:type="dcterms:W3CDTF">2020-01-20T13:47:12Z</dcterms:created>
  <dcterms:modified xsi:type="dcterms:W3CDTF">2024-11-11T01:44:24Z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0x010100AA2FBA88DB62DE499009D56102299453</vt:lpwstr>
  </property>
</Properties>
</file>