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3488E-5B1D-C400-EEAB-E69D0039E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38854A-FA80-434B-C463-E1460E20B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9623A-39E4-F437-3ACB-B0749006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CAF7-C82E-4179-BFA1-6F13A2D2C3C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B24C2-6C72-6756-74D3-D382AF39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B19B4-9D1E-4BD1-B1BC-C0312D62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3B43-230A-4100-AAE9-7844F1C4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74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861BB-0C4A-9738-CA8B-D28DA11B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7814A8-C452-B036-BE97-402714B2D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D3815-2394-2FFE-CF30-2AE2705E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CAF7-C82E-4179-BFA1-6F13A2D2C3C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D36D4-FDF3-046D-3FE6-5CFF4137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DA185-C10E-7D16-BD36-F3990C2A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3B43-230A-4100-AAE9-7844F1C4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91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E7E8EE-38C9-1E3C-18F3-48AAADA6A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02EEAA-C8AA-4DB5-135B-AB868E905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AE530-3ECC-EE3C-D409-2AA95295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CAF7-C82E-4179-BFA1-6F13A2D2C3C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260F5-DB11-FAA2-CC81-2FC59C61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5F52C-25D8-1881-F0E5-578BF37E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3B43-230A-4100-AAE9-7844F1C4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8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6198E-A8C3-4306-6DAC-917C5D67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D3193-7504-2897-1E63-01A7BAC12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62B5B-27C4-C6B2-A135-8652C82F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CAF7-C82E-4179-BFA1-6F13A2D2C3C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B236F-3734-3369-A8E0-8B44AC1B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48EC7-8772-CE83-EE75-CE952D58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3B43-230A-4100-AAE9-7844F1C4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5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B39E1-F891-7C8B-CFA5-4CAFA684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1147C-A91B-D0B2-F34D-6CC168638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154BC-F1B8-E00C-18C5-F7D53B8C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CAF7-C82E-4179-BFA1-6F13A2D2C3C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BAFEB-571E-DB14-67CA-E13EFB37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25241-82BB-E742-AD43-D4624405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3B43-230A-4100-AAE9-7844F1C4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74B74-57BA-082E-DF19-C1A10FF2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D7C24-F81D-2D89-297B-0CD5132FA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851A74-1A29-15DA-8533-5FC008989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60D66D-2E3D-959A-AE15-A3918484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CAF7-C82E-4179-BFA1-6F13A2D2C3C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570D2F-5D69-4858-A232-0D134F37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11BFBE-44A0-01AA-D462-9B1F41D5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3B43-230A-4100-AAE9-7844F1C4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39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AF020-C152-9F36-C5D0-0A6CF654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CF6938-41DF-5138-667E-8DDD5E025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E05126-E764-CFD3-8B25-6A2602D14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F2DCA7-0681-048A-5643-BF4A0385E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4D949D-5207-5D3D-DF70-43E45F311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9E143B-0C41-65BB-2519-D8BA38A0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CAF7-C82E-4179-BFA1-6F13A2D2C3C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BD4C42-9D9D-7AAE-93B8-0F999209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7EDFAB-A23B-66C4-4B97-ADA735A4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3B43-230A-4100-AAE9-7844F1C4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42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B0ACE-F44F-E84D-9F66-204EADAE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E97559-4A30-60D1-0C32-70EAEE60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CAF7-C82E-4179-BFA1-6F13A2D2C3C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5DAC74-69F8-0AE1-2B01-F4CF1D6F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347BE0-936B-9E02-9333-0B33DC86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3B43-230A-4100-AAE9-7844F1C4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0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7C022A-81D3-3A8A-71E2-E0113463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CAF7-C82E-4179-BFA1-6F13A2D2C3C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1C737C-72DA-FEBF-6D16-F59700AC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9A07D4-FC92-57D9-2CDA-1345D723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3B43-230A-4100-AAE9-7844F1C4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3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E937E-F76D-B7ED-4B32-43E3F5F0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5AC79-766E-6E7E-3CFA-3F0454D5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D2F210-DEEF-5D62-2C26-36593E1BA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646696-FE06-68E4-9390-D5C30485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CAF7-C82E-4179-BFA1-6F13A2D2C3C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E5FBCB-DC1F-1359-C51B-12BA9547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4970C-296C-C87A-FB52-D1AC69DB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3B43-230A-4100-AAE9-7844F1C4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99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7CD82-A02F-5DE1-84DD-9F3F9EB4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BA592B-7180-513A-4EB5-034EB770A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9D93E4-963F-967F-D6D0-043B5114B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9C27DF-CFA8-9ACE-4413-E902604A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7CAF7-C82E-4179-BFA1-6F13A2D2C3C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A23E30-ABF3-3F0E-2D78-CCDBB3AA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376143-1349-45FB-32E8-83B984C7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3B43-230A-4100-AAE9-7844F1C4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21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97A21C-BBB1-7A4C-D428-C37AE1A5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7D76EF-1400-851C-DA4C-D4CAA913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E3929-05AF-D0EB-57D8-952530A41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7CAF7-C82E-4179-BFA1-6F13A2D2C3C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0FA6D-9600-14EB-66CF-7C2E401D2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AF09D-0F01-D074-D1EF-B52AD6CE2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B3B43-230A-4100-AAE9-7844F1C46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30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4a0c0498c6bf8a263b602985a52fc282">
            <a:hlinkClick r:id="" action="ppaction://media"/>
            <a:extLst>
              <a:ext uri="{FF2B5EF4-FFF2-40B4-BE49-F238E27FC236}">
                <a16:creationId xmlns:a16="http://schemas.microsoft.com/office/drawing/2014/main" id="{11F18D30-E3CC-35A7-4341-8C9B0FAD64F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45864" y="543382"/>
            <a:ext cx="8100272" cy="44551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AC36A39-C27D-10F3-DF94-9900EBFCBCE9}"/>
              </a:ext>
            </a:extLst>
          </p:cNvPr>
          <p:cNvSpPr txBox="1"/>
          <p:nvPr/>
        </p:nvSpPr>
        <p:spPr>
          <a:xfrm>
            <a:off x="272956" y="2305487"/>
            <a:ext cx="1487908" cy="1123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Prototype </a:t>
            </a:r>
          </a:p>
          <a:p>
            <a:pPr>
              <a:lnSpc>
                <a:spcPct val="200000"/>
              </a:lnSpc>
            </a:pPr>
            <a:r>
              <a:rPr lang="en-US" altLang="zh-CN" b="1" dirty="0"/>
              <a:t>Lingge Zhao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34F668-222C-A9AD-4F4A-C430CD65F78C}"/>
              </a:ext>
            </a:extLst>
          </p:cNvPr>
          <p:cNvSpPr txBox="1"/>
          <p:nvPr/>
        </p:nvSpPr>
        <p:spPr>
          <a:xfrm>
            <a:off x="1843959" y="5022375"/>
            <a:ext cx="9435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stop time bar is the player's blood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When the player presses the start button, time stops (enemy movement slows down red filter).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Back kill mechanic - only killing an enemy from behind will increase time/life by “1”.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Green time item - when player approaches/picks it up, it increases time/life by “1”.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14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71</Words>
  <Application>Microsoft Office PowerPoint</Application>
  <PresentationFormat>宽屏</PresentationFormat>
  <Paragraphs>6</Paragraphs>
  <Slides>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凌阁 赵</dc:creator>
  <cp:lastModifiedBy>凌阁 赵</cp:lastModifiedBy>
  <cp:revision>1</cp:revision>
  <dcterms:created xsi:type="dcterms:W3CDTF">2024-10-05T18:47:24Z</dcterms:created>
  <dcterms:modified xsi:type="dcterms:W3CDTF">2024-10-05T19:00:28Z</dcterms:modified>
</cp:coreProperties>
</file>