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8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8" r:id="rId11"/>
    <p:sldId id="289" r:id="rId12"/>
    <p:sldId id="290" r:id="rId13"/>
    <p:sldId id="291" r:id="rId14"/>
    <p:sldId id="292" r:id="rId15"/>
    <p:sldId id="293" r:id="rId16"/>
    <p:sldId id="294" r:id="rId17"/>
    <p:sldId id="296" r:id="rId18"/>
    <p:sldId id="297" r:id="rId19"/>
    <p:sldId id="298" r:id="rId20"/>
    <p:sldId id="299" r:id="rId21"/>
    <p:sldId id="300" r:id="rId22"/>
    <p:sldId id="301" r:id="rId23"/>
    <p:sldId id="302" r:id="rId24"/>
    <p:sldId id="308" r:id="rId25"/>
    <p:sldId id="309" r:id="rId26"/>
    <p:sldId id="295" r:id="rId27"/>
    <p:sldId id="303" r:id="rId28"/>
    <p:sldId id="304" r:id="rId29"/>
    <p:sldId id="305" r:id="rId30"/>
    <p:sldId id="306" r:id="rId31"/>
    <p:sldId id="307" r:id="rId32"/>
    <p:sldId id="310" r:id="rId33"/>
    <p:sldId id="311" r:id="rId34"/>
    <p:sldId id="312" r:id="rId35"/>
    <p:sldId id="315" r:id="rId36"/>
    <p:sldId id="316" r:id="rId37"/>
    <p:sldId id="313" r:id="rId38"/>
    <p:sldId id="314" r:id="rId39"/>
    <p:sldId id="317" r:id="rId40"/>
    <p:sldId id="318" r:id="rId41"/>
    <p:sldId id="321" r:id="rId42"/>
    <p:sldId id="322" r:id="rId43"/>
    <p:sldId id="323" r:id="rId44"/>
    <p:sldId id="324" r:id="rId45"/>
    <p:sldId id="325" r:id="rId46"/>
    <p:sldId id="326" r:id="rId47"/>
    <p:sldId id="327" r:id="rId48"/>
    <p:sldId id="328" r:id="rId49"/>
    <p:sldId id="329" r:id="rId50"/>
    <p:sldId id="330" r:id="rId51"/>
    <p:sldId id="331" r:id="rId52"/>
    <p:sldId id="332" r:id="rId53"/>
    <p:sldId id="333" r:id="rId54"/>
    <p:sldId id="319" r:id="rId55"/>
    <p:sldId id="334" r:id="rId56"/>
    <p:sldId id="335" r:id="rId57"/>
    <p:sldId id="336" r:id="rId58"/>
    <p:sldId id="337" r:id="rId59"/>
    <p:sldId id="338" r:id="rId60"/>
    <p:sldId id="339" r:id="rId61"/>
    <p:sldId id="340" r:id="rId62"/>
    <p:sldId id="320" r:id="rId63"/>
    <p:sldId id="341" r:id="rId64"/>
    <p:sldId id="342" r:id="rId65"/>
    <p:sldId id="343" r:id="rId66"/>
    <p:sldId id="344" r:id="rId67"/>
    <p:sldId id="345" r:id="rId68"/>
    <p:sldId id="346" r:id="rId69"/>
    <p:sldId id="347" r:id="rId70"/>
    <p:sldId id="348" r:id="rId71"/>
    <p:sldId id="349" r:id="rId72"/>
    <p:sldId id="350" r:id="rId73"/>
    <p:sldId id="351" r:id="rId74"/>
    <p:sldId id="352" r:id="rId75"/>
    <p:sldId id="353" r:id="rId76"/>
    <p:sldId id="354" r:id="rId77"/>
    <p:sldId id="355" r:id="rId78"/>
    <p:sldId id="356" r:id="rId79"/>
    <p:sldId id="357" r:id="rId80"/>
    <p:sldId id="358" r:id="rId81"/>
    <p:sldId id="359" r:id="rId82"/>
    <p:sldId id="360" r:id="rId83"/>
    <p:sldId id="361" r:id="rId84"/>
    <p:sldId id="362" r:id="rId85"/>
    <p:sldId id="363" r:id="rId86"/>
    <p:sldId id="364" r:id="rId87"/>
    <p:sldId id="365" r:id="rId88"/>
    <p:sldId id="366" r:id="rId89"/>
    <p:sldId id="367" r:id="rId90"/>
    <p:sldId id="368" r:id="rId91"/>
    <p:sldId id="369" r:id="rId92"/>
    <p:sldId id="370" r:id="rId93"/>
    <p:sldId id="371" r:id="rId94"/>
    <p:sldId id="372" r:id="rId95"/>
    <p:sldId id="373" r:id="rId96"/>
    <p:sldId id="374" r:id="rId97"/>
    <p:sldId id="375" r:id="rId98"/>
    <p:sldId id="376" r:id="rId99"/>
    <p:sldId id="377" r:id="rId100"/>
    <p:sldId id="378" r:id="rId101"/>
    <p:sldId id="379" r:id="rId102"/>
    <p:sldId id="380" r:id="rId103"/>
    <p:sldId id="381" r:id="rId104"/>
    <p:sldId id="398" r:id="rId10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70" autoAdjust="0"/>
    <p:restoredTop sz="94660"/>
  </p:normalViewPr>
  <p:slideViewPr>
    <p:cSldViewPr snapToGrid="0">
      <p:cViewPr varScale="1">
        <p:scale>
          <a:sx n="87" d="100"/>
          <a:sy n="87" d="100"/>
        </p:scale>
        <p:origin x="-250" y="-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D20538-E9E6-47A2-BF09-369EE913A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E8AA012-D68E-4534-BE60-E4AF41FEE4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A3BADDC-EA1A-45BC-82EE-0759639E2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5654-4221-471C-ACD1-24ECB670AEC3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01C25E4-F832-4D1B-AC10-B5B966F20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A5F7C0A-9D7F-4392-B8C3-00FFAE29B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36DC-00F1-4AF5-9155-DA4E3BF8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366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9273C4-10F1-4858-91AC-900A383D6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DCFD868-EEBA-49FE-A304-DC9AD1B35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6FDBC6B-E5DB-4907-8001-568E74C65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5654-4221-471C-ACD1-24ECB670AEC3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0B65053-F600-43E6-825C-C21DA63DC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B6CF8A3-CA94-42C9-9080-9B283EF17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36DC-00F1-4AF5-9155-DA4E3BF8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680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A4E1AB2-4550-49E1-82E8-DEC0F61C87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A19DB89-65EC-4C52-873C-E582B1F52C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1CA4CAF-ABDB-4BEF-9219-B6981954E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5654-4221-471C-ACD1-24ECB670AEC3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5C231A0-6FB8-4449-8A9B-772C075E2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036DB72-BA92-40D8-8BA8-59C3715B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36DC-00F1-4AF5-9155-DA4E3BF8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597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CF9BDA4-5D65-41F0-8C7D-EEF55BA39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0363944-C759-4352-8300-2EE1CDA84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C062EE5-D6F5-4815-A2F3-AA12AFE11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5654-4221-471C-ACD1-24ECB670AEC3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A30648F-E7D7-40DB-A762-7C9A170F9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922E70E-891D-4652-8604-59F3E5D4F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36DC-00F1-4AF5-9155-DA4E3BF8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503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1276A41-E250-4578-9EA4-6688BBF74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B1D0548-5DF7-452F-B517-F4F5C55EC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8562067-B02E-4B4C-8361-57CD019AD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5654-4221-471C-ACD1-24ECB670AEC3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C949F86-1006-49C9-96F0-8EAC32C20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0BFA21C-BD86-4E1B-BB83-3D2822D6E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36DC-00F1-4AF5-9155-DA4E3BF8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869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8CAE37B-83AD-4561-A1BD-3957ECB2F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4791429-E6E7-4460-903B-4F8BBEA8E6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5AE3025-0F44-4C9C-B231-FB9D909AC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ACC97F2-E573-4AA8-9A7C-B6DF71C4C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5654-4221-471C-ACD1-24ECB670AEC3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D712825-5991-42B1-BD23-00DB1FD1D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29424BEE-586F-4CDD-A187-7FB06470A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36DC-00F1-4AF5-9155-DA4E3BF8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262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7B5979-01C3-48CD-AA5F-822D963BF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FA42B9B-D8C5-44E8-BF3E-BA5966780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364139A-6B07-4758-B6EF-A8617A8865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9AA0503-AF6C-4AD8-957B-DB022AE3DB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6E429EB-899E-4885-89AD-7C766DF653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3C8A550-C26E-4EF5-8201-77D5DA12C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5654-4221-471C-ACD1-24ECB670AEC3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56B58C2E-D287-4E21-BF99-69A2FF93E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128B5C3-1866-4939-9597-E5C738A9E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36DC-00F1-4AF5-9155-DA4E3BF8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929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B947B9-0D77-4626-91F2-FC68DEDB7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097064E1-BA3E-4A3B-874F-55B6A4C24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5654-4221-471C-ACD1-24ECB670AEC3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35D18DFA-3A29-43A7-9162-DAE5E31B9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40F49D1-CAA4-490E-899D-AC97748BC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36DC-00F1-4AF5-9155-DA4E3BF8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961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FD056765-053D-42C4-AAAE-54D9DA031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5654-4221-471C-ACD1-24ECB670AEC3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4B9281F-C681-40A7-B568-EBD14A852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9A796F1-3F8A-4D1F-9229-4852ED955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36DC-00F1-4AF5-9155-DA4E3BF8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201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8C6F39-CD16-49EC-ABC9-22F5C59B8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600EF9-3BF7-45FA-AE9C-3BDEC1EA02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140CB25-A0C5-4AAE-BF12-5BAC9DEE5F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1DACE944-8B52-413B-8757-A7BF02604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5654-4221-471C-ACD1-24ECB670AEC3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A169413-09A4-4A7B-A112-62198FB0E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F279C5C-2E33-423A-AA90-EBC604B47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36DC-00F1-4AF5-9155-DA4E3BF8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08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A50662F-5912-4C41-9FD7-3208C9F7CF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441147D-FB15-495B-A3DD-27F5BAC5BB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DC9980A-A63B-4EEB-A4EA-519FF23AA2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EA34087-E607-4A61-B3EE-0F0BE4885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895654-4221-471C-ACD1-24ECB670AEC3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B2B8BC1-8CEE-46BF-9082-098D5D039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3CDCD31-48BC-498B-A297-C24E355B9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E36DC-00F1-4AF5-9155-DA4E3BF8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33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9000">
              <a:schemeClr val="accent3">
                <a:lumMod val="5000"/>
                <a:lumOff val="95000"/>
              </a:schemeClr>
            </a:gs>
            <a:gs pos="54000">
              <a:schemeClr val="bg1">
                <a:alpha val="9000"/>
                <a:lumMod val="74000"/>
                <a:lumOff val="26000"/>
              </a:schemeClr>
            </a:gs>
            <a:gs pos="71000">
              <a:schemeClr val="bg1">
                <a:lumMod val="95000"/>
              </a:schemeClr>
            </a:gs>
            <a:gs pos="87000">
              <a:schemeClr val="bg1">
                <a:lumMod val="9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6779830-8920-4977-A679-635AF3959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75FF502-AE3C-436B-8412-C12DF9CB9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BEC8185-4883-48F4-A17B-F486E6C5D5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895654-4221-471C-ACD1-24ECB670AEC3}" type="datetimeFigureOut">
              <a:rPr lang="en-US" smtClean="0"/>
              <a:t>2/3/2019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27BD8E7-4D5E-4276-B930-8D7B4E2804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6348C17-6314-4F5D-AADA-94D96BC0B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E36DC-00F1-4AF5-9155-DA4E3BF8B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149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E78A74-4DF3-467B-8EAC-205FD754AF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122362"/>
            <a:ext cx="12191999" cy="304598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IP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Subnetting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– Zero to Hero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Subnetting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a Class </a:t>
            </a:r>
            <a:r>
              <a:rPr lang="en-US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 network – FLSM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CA80B71-6D35-4CBA-9EDB-3AC12FF2B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01266"/>
            <a:ext cx="9144000" cy="1655762"/>
          </a:xfrm>
        </p:spPr>
        <p:txBody>
          <a:bodyPr/>
          <a:lstStyle/>
          <a:p>
            <a:endParaRPr lang="en-US"/>
          </a:p>
          <a:p>
            <a:endParaRPr lang="en-US"/>
          </a:p>
          <a:p>
            <a:r>
              <a:rPr lang="en-US" i="1">
                <a:solidFill>
                  <a:schemeClr val="bg1">
                    <a:lumMod val="50000"/>
                  </a:schemeClr>
                </a:solidFill>
              </a:rPr>
              <a:t>CyberQuince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C7790E0-F9D9-49E0-9F83-A51FBC01B779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9225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1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8067561"/>
              </p:ext>
            </p:extLst>
          </p:nvPr>
        </p:nvGraphicFramePr>
        <p:xfrm>
          <a:off x="838200" y="3050419"/>
          <a:ext cx="10397631" cy="33375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09382"/>
                <a:gridCol w="2248249"/>
                <a:gridCol w="4500000"/>
                <a:gridCol w="234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Network #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</a:t>
                      </a:r>
                      <a:r>
                        <a:rPr lang="en-US" baseline="0" dirty="0" smtClean="0"/>
                        <a:t>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r-Latn-R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r-Latn-R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r-Latn-R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r-Latn-RS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divide a Class A network 50.0.0.0 into two equal networks.</a:t>
            </a:r>
          </a:p>
          <a:p>
            <a:endParaRPr lang="sr-Latn-RS" sz="2400" dirty="0"/>
          </a:p>
        </p:txBody>
      </p:sp>
    </p:spTree>
    <p:extLst>
      <p:ext uri="{BB962C8B-B14F-4D97-AF65-F5344CB8AC3E}">
        <p14:creationId xmlns:p14="http://schemas.microsoft.com/office/powerpoint/2010/main" val="3442147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1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3253847"/>
              </p:ext>
            </p:extLst>
          </p:nvPr>
        </p:nvGraphicFramePr>
        <p:xfrm>
          <a:off x="838200" y="3050419"/>
          <a:ext cx="10397631" cy="33375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09382"/>
                <a:gridCol w="2248249"/>
                <a:gridCol w="4500000"/>
                <a:gridCol w="234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Network #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Binary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Decimal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r>
                        <a:rPr lang="en-US" dirty="0" smtClean="0"/>
                        <a:t>.00000000.00000000.00000000</a:t>
                      </a:r>
                      <a:endParaRPr lang="sr-Latn-R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50.0.0.0</a:t>
                      </a: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</a:t>
                      </a:r>
                      <a:r>
                        <a:rPr lang="en-US" baseline="0" dirty="0" smtClean="0"/>
                        <a:t>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r>
                        <a:rPr lang="en-US" dirty="0" smtClean="0"/>
                        <a:t>.00000000.00000000.0000000</a:t>
                      </a:r>
                      <a:r>
                        <a:rPr lang="en-US" b="0" dirty="0" smtClean="0"/>
                        <a:t>1</a:t>
                      </a:r>
                      <a:endParaRPr lang="sr-Latn-RS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50.0.0.1</a:t>
                      </a:r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</a:t>
                      </a:r>
                      <a:r>
                        <a:rPr lang="en-US" baseline="0" dirty="0" smtClean="0"/>
                        <a:t>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b="0" dirty="0" smtClean="0"/>
                        <a:t>0</a:t>
                      </a:r>
                      <a:r>
                        <a:rPr lang="en-US" b="0" dirty="0" smtClean="0"/>
                        <a:t>0</a:t>
                      </a:r>
                      <a:r>
                        <a:rPr lang="sr-Latn-RS" b="0" dirty="0" smtClean="0"/>
                        <a:t>110010</a:t>
                      </a:r>
                      <a:r>
                        <a:rPr lang="en-US" b="0" dirty="0" smtClean="0"/>
                        <a:t>.01111111.11111111.11111110</a:t>
                      </a:r>
                      <a:endParaRPr lang="sr-Latn-RS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50.127.255.254</a:t>
                      </a:r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b="0" dirty="0" smtClean="0"/>
                        <a:t>0</a:t>
                      </a:r>
                      <a:r>
                        <a:rPr lang="en-US" b="0" dirty="0" smtClean="0"/>
                        <a:t>0</a:t>
                      </a:r>
                      <a:r>
                        <a:rPr lang="sr-Latn-RS" b="0" dirty="0" smtClean="0"/>
                        <a:t>110010</a:t>
                      </a:r>
                      <a:r>
                        <a:rPr lang="en-US" b="0" dirty="0" smtClean="0"/>
                        <a:t>.01111111.11111111.11111111</a:t>
                      </a:r>
                      <a:endParaRPr lang="sr-Latn-RS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50.127.255.255</a:t>
                      </a: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b="0" dirty="0" smtClean="0"/>
                        <a:t>0</a:t>
                      </a:r>
                      <a:r>
                        <a:rPr lang="en-US" b="0" dirty="0" smtClean="0"/>
                        <a:t>0</a:t>
                      </a:r>
                      <a:r>
                        <a:rPr lang="sr-Latn-RS" b="0" dirty="0" smtClean="0"/>
                        <a:t>110010</a:t>
                      </a:r>
                      <a:r>
                        <a:rPr lang="en-US" b="0" dirty="0" smtClean="0"/>
                        <a:t>.10000000.00000000.00000000</a:t>
                      </a:r>
                      <a:endParaRPr lang="sr-Latn-R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50.128.0.0</a:t>
                      </a:r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b="0" dirty="0" smtClean="0"/>
                        <a:t>0</a:t>
                      </a:r>
                      <a:r>
                        <a:rPr lang="en-US" b="0" dirty="0" smtClean="0"/>
                        <a:t>0</a:t>
                      </a:r>
                      <a:r>
                        <a:rPr lang="sr-Latn-RS" b="0" dirty="0" smtClean="0"/>
                        <a:t>110010</a:t>
                      </a:r>
                      <a:r>
                        <a:rPr lang="en-US" b="0" dirty="0" smtClean="0"/>
                        <a:t>.10000000.00000000.00000001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50.128.0.1</a:t>
                      </a:r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00110010.11111111.11111111.11111110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50.255.255.</a:t>
                      </a:r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divide a Class A network 50.0.0.0 into two equal networks.</a:t>
            </a:r>
          </a:p>
          <a:p>
            <a:endParaRPr lang="sr-Latn-R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87505" y="1739151"/>
            <a:ext cx="103900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u="sng" dirty="0"/>
              <a:t>0</a:t>
            </a:r>
            <a:r>
              <a:rPr lang="en-US" sz="2000" u="sng" dirty="0"/>
              <a:t>0</a:t>
            </a:r>
            <a:r>
              <a:rPr lang="sr-Latn-RS" sz="2000" u="sng" dirty="0"/>
              <a:t>110010</a:t>
            </a:r>
            <a:r>
              <a:rPr lang="en-US" sz="2000" dirty="0" smtClean="0"/>
              <a:t>.</a:t>
            </a:r>
            <a:r>
              <a:rPr lang="en-US" sz="2000" b="1" dirty="0" smtClean="0">
                <a:solidFill>
                  <a:srgbClr val="FF0000"/>
                </a:solidFill>
              </a:rPr>
              <a:t>1</a:t>
            </a:r>
            <a:r>
              <a:rPr lang="en-US" sz="2000" dirty="0" smtClean="0"/>
              <a:t>0000000.00000000.00000000</a:t>
            </a:r>
            <a:endParaRPr lang="sr-Latn-R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115159" y="2054832"/>
            <a:ext cx="0" cy="40738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819269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1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8592119"/>
              </p:ext>
            </p:extLst>
          </p:nvPr>
        </p:nvGraphicFramePr>
        <p:xfrm>
          <a:off x="838200" y="3050419"/>
          <a:ext cx="10397631" cy="33375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09382"/>
                <a:gridCol w="2248249"/>
                <a:gridCol w="4500000"/>
                <a:gridCol w="234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Network #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Binary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Decimal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r>
                        <a:rPr lang="en-US" dirty="0" smtClean="0"/>
                        <a:t>.00000000.00000000.00000000</a:t>
                      </a:r>
                      <a:endParaRPr lang="sr-Latn-R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50.0.0.0</a:t>
                      </a: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</a:t>
                      </a:r>
                      <a:r>
                        <a:rPr lang="en-US" baseline="0" dirty="0" smtClean="0"/>
                        <a:t>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r>
                        <a:rPr lang="en-US" dirty="0" smtClean="0"/>
                        <a:t>.00000000.00000000.0000000</a:t>
                      </a:r>
                      <a:r>
                        <a:rPr lang="en-US" b="0" dirty="0" smtClean="0"/>
                        <a:t>1</a:t>
                      </a:r>
                      <a:endParaRPr lang="sr-Latn-RS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50.0.0.1</a:t>
                      </a:r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</a:t>
                      </a:r>
                      <a:r>
                        <a:rPr lang="en-US" baseline="0" dirty="0" smtClean="0"/>
                        <a:t>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b="0" dirty="0" smtClean="0"/>
                        <a:t>0</a:t>
                      </a:r>
                      <a:r>
                        <a:rPr lang="en-US" b="0" dirty="0" smtClean="0"/>
                        <a:t>0</a:t>
                      </a:r>
                      <a:r>
                        <a:rPr lang="sr-Latn-RS" b="0" dirty="0" smtClean="0"/>
                        <a:t>110010</a:t>
                      </a:r>
                      <a:r>
                        <a:rPr lang="en-US" b="0" dirty="0" smtClean="0"/>
                        <a:t>.01111111.11111111.11111110</a:t>
                      </a:r>
                      <a:endParaRPr lang="sr-Latn-RS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50.127.255.254</a:t>
                      </a:r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b="0" dirty="0" smtClean="0"/>
                        <a:t>0</a:t>
                      </a:r>
                      <a:r>
                        <a:rPr lang="en-US" b="0" dirty="0" smtClean="0"/>
                        <a:t>0</a:t>
                      </a:r>
                      <a:r>
                        <a:rPr lang="sr-Latn-RS" b="0" dirty="0" smtClean="0"/>
                        <a:t>110010</a:t>
                      </a:r>
                      <a:r>
                        <a:rPr lang="en-US" b="0" dirty="0" smtClean="0"/>
                        <a:t>.01111111.11111111.11111111</a:t>
                      </a:r>
                      <a:endParaRPr lang="sr-Latn-RS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50.127.255.255</a:t>
                      </a: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b="0" dirty="0" smtClean="0"/>
                        <a:t>0</a:t>
                      </a:r>
                      <a:r>
                        <a:rPr lang="en-US" b="0" dirty="0" smtClean="0"/>
                        <a:t>0</a:t>
                      </a:r>
                      <a:r>
                        <a:rPr lang="sr-Latn-RS" b="0" dirty="0" smtClean="0"/>
                        <a:t>110010</a:t>
                      </a:r>
                      <a:r>
                        <a:rPr lang="en-US" b="0" dirty="0" smtClean="0"/>
                        <a:t>.10000000.00000000.00000000</a:t>
                      </a:r>
                      <a:endParaRPr lang="sr-Latn-R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50.128.0.0</a:t>
                      </a:r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b="0" dirty="0" smtClean="0"/>
                        <a:t>0</a:t>
                      </a:r>
                      <a:r>
                        <a:rPr lang="en-US" b="0" dirty="0" smtClean="0"/>
                        <a:t>0</a:t>
                      </a:r>
                      <a:r>
                        <a:rPr lang="sr-Latn-RS" b="0" dirty="0" smtClean="0"/>
                        <a:t>110010</a:t>
                      </a:r>
                      <a:r>
                        <a:rPr lang="en-US" b="0" dirty="0" smtClean="0"/>
                        <a:t>.10000000.00000000.00000001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50.128.0.1</a:t>
                      </a:r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00110010.11111111.11111111.11111110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50.255.255.254</a:t>
                      </a:r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divide a Class A network 50.0.0.0 into two equal networks.</a:t>
            </a:r>
          </a:p>
          <a:p>
            <a:endParaRPr lang="sr-Latn-R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87505" y="1739151"/>
            <a:ext cx="103900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u="sng" dirty="0"/>
              <a:t>0</a:t>
            </a:r>
            <a:r>
              <a:rPr lang="en-US" sz="2000" u="sng" dirty="0"/>
              <a:t>0</a:t>
            </a:r>
            <a:r>
              <a:rPr lang="sr-Latn-RS" sz="2000" u="sng" dirty="0"/>
              <a:t>110010</a:t>
            </a:r>
            <a:r>
              <a:rPr lang="en-US" sz="2000" dirty="0" smtClean="0"/>
              <a:t>.</a:t>
            </a:r>
            <a:r>
              <a:rPr lang="en-US" sz="2000" b="1" dirty="0" smtClean="0">
                <a:solidFill>
                  <a:srgbClr val="FF0000"/>
                </a:solidFill>
              </a:rPr>
              <a:t>1</a:t>
            </a:r>
            <a:r>
              <a:rPr lang="en-US" sz="2000" dirty="0" smtClean="0"/>
              <a:t>0000000.00000000.00000000</a:t>
            </a:r>
            <a:endParaRPr lang="sr-Latn-R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115159" y="2054832"/>
            <a:ext cx="0" cy="40738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77681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1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0505617"/>
              </p:ext>
            </p:extLst>
          </p:nvPr>
        </p:nvGraphicFramePr>
        <p:xfrm>
          <a:off x="838200" y="3050419"/>
          <a:ext cx="10397631" cy="33375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09382"/>
                <a:gridCol w="2248249"/>
                <a:gridCol w="4500000"/>
                <a:gridCol w="234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Network #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Binary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Decimal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r>
                        <a:rPr lang="en-US" dirty="0" smtClean="0"/>
                        <a:t>.00000000.00000000.00000000</a:t>
                      </a:r>
                      <a:endParaRPr lang="sr-Latn-R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50.0.0.0</a:t>
                      </a: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</a:t>
                      </a:r>
                      <a:r>
                        <a:rPr lang="en-US" baseline="0" dirty="0" smtClean="0"/>
                        <a:t>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r>
                        <a:rPr lang="en-US" dirty="0" smtClean="0"/>
                        <a:t>.00000000.00000000.0000000</a:t>
                      </a:r>
                      <a:r>
                        <a:rPr lang="en-US" b="0" dirty="0" smtClean="0"/>
                        <a:t>1</a:t>
                      </a:r>
                      <a:endParaRPr lang="sr-Latn-RS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50.0.0.1</a:t>
                      </a:r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</a:t>
                      </a:r>
                      <a:r>
                        <a:rPr lang="en-US" baseline="0" dirty="0" smtClean="0"/>
                        <a:t>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b="0" dirty="0" smtClean="0"/>
                        <a:t>0</a:t>
                      </a:r>
                      <a:r>
                        <a:rPr lang="en-US" b="0" dirty="0" smtClean="0"/>
                        <a:t>0</a:t>
                      </a:r>
                      <a:r>
                        <a:rPr lang="sr-Latn-RS" b="0" dirty="0" smtClean="0"/>
                        <a:t>110010</a:t>
                      </a:r>
                      <a:r>
                        <a:rPr lang="en-US" b="0" dirty="0" smtClean="0"/>
                        <a:t>.01111111.11111111.11111110</a:t>
                      </a:r>
                      <a:endParaRPr lang="sr-Latn-RS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50.127.255.254</a:t>
                      </a:r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b="0" dirty="0" smtClean="0"/>
                        <a:t>0</a:t>
                      </a:r>
                      <a:r>
                        <a:rPr lang="en-US" b="0" dirty="0" smtClean="0"/>
                        <a:t>0</a:t>
                      </a:r>
                      <a:r>
                        <a:rPr lang="sr-Latn-RS" b="0" dirty="0" smtClean="0"/>
                        <a:t>110010</a:t>
                      </a:r>
                      <a:r>
                        <a:rPr lang="en-US" b="0" dirty="0" smtClean="0"/>
                        <a:t>.01111111.11111111.11111111</a:t>
                      </a:r>
                      <a:endParaRPr lang="sr-Latn-RS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50.127.255.255</a:t>
                      </a: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b="0" dirty="0" smtClean="0"/>
                        <a:t>0</a:t>
                      </a:r>
                      <a:r>
                        <a:rPr lang="en-US" b="0" dirty="0" smtClean="0"/>
                        <a:t>0</a:t>
                      </a:r>
                      <a:r>
                        <a:rPr lang="sr-Latn-RS" b="0" dirty="0" smtClean="0"/>
                        <a:t>110010</a:t>
                      </a:r>
                      <a:r>
                        <a:rPr lang="en-US" b="0" dirty="0" smtClean="0"/>
                        <a:t>.10000000.00000000.00000000</a:t>
                      </a:r>
                      <a:endParaRPr lang="sr-Latn-R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50.128.0.0</a:t>
                      </a:r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b="0" dirty="0" smtClean="0"/>
                        <a:t>0</a:t>
                      </a:r>
                      <a:r>
                        <a:rPr lang="en-US" b="0" dirty="0" smtClean="0"/>
                        <a:t>0</a:t>
                      </a:r>
                      <a:r>
                        <a:rPr lang="sr-Latn-RS" b="0" dirty="0" smtClean="0"/>
                        <a:t>110010</a:t>
                      </a:r>
                      <a:r>
                        <a:rPr lang="en-US" b="0" dirty="0" smtClean="0"/>
                        <a:t>.10000000.00000000.00000001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50.128.0.1</a:t>
                      </a:r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00110010.11111111.11111111.11111110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50.255.255.254</a:t>
                      </a:r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00110010.11111111.11111111.11111111</a:t>
                      </a:r>
                      <a:endParaRPr lang="sr-Latn-R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divide a Class A network 50.0.0.0 into two equal networks.</a:t>
            </a:r>
          </a:p>
          <a:p>
            <a:endParaRPr lang="sr-Latn-R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87505" y="1739151"/>
            <a:ext cx="103900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u="sng" dirty="0"/>
              <a:t>0</a:t>
            </a:r>
            <a:r>
              <a:rPr lang="en-US" sz="2000" u="sng" dirty="0"/>
              <a:t>0</a:t>
            </a:r>
            <a:r>
              <a:rPr lang="sr-Latn-RS" sz="2000" u="sng" dirty="0"/>
              <a:t>110010</a:t>
            </a:r>
            <a:r>
              <a:rPr lang="en-US" sz="2000" dirty="0" smtClean="0"/>
              <a:t>.</a:t>
            </a:r>
            <a:r>
              <a:rPr lang="en-US" sz="2000" b="1" dirty="0" smtClean="0">
                <a:solidFill>
                  <a:srgbClr val="FF0000"/>
                </a:solidFill>
              </a:rPr>
              <a:t>1</a:t>
            </a:r>
            <a:r>
              <a:rPr lang="en-US" sz="2000" dirty="0" smtClean="0"/>
              <a:t>0000000.00000000.00000000</a:t>
            </a:r>
            <a:endParaRPr lang="sr-Latn-R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115159" y="2054832"/>
            <a:ext cx="0" cy="40738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298768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1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7381037"/>
              </p:ext>
            </p:extLst>
          </p:nvPr>
        </p:nvGraphicFramePr>
        <p:xfrm>
          <a:off x="838200" y="3050419"/>
          <a:ext cx="10397631" cy="33375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09382"/>
                <a:gridCol w="2248249"/>
                <a:gridCol w="4500000"/>
                <a:gridCol w="234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Network #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Binary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Decimal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r>
                        <a:rPr lang="en-US" dirty="0" smtClean="0"/>
                        <a:t>.00000000.00000000.00000000</a:t>
                      </a:r>
                      <a:endParaRPr lang="sr-Latn-R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50.0.0.0</a:t>
                      </a: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</a:t>
                      </a:r>
                      <a:r>
                        <a:rPr lang="en-US" baseline="0" dirty="0" smtClean="0"/>
                        <a:t>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r>
                        <a:rPr lang="en-US" dirty="0" smtClean="0"/>
                        <a:t>.00000000.00000000.0000000</a:t>
                      </a:r>
                      <a:r>
                        <a:rPr lang="en-US" b="0" dirty="0" smtClean="0"/>
                        <a:t>1</a:t>
                      </a:r>
                      <a:endParaRPr lang="sr-Latn-RS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50.0.0.1</a:t>
                      </a:r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</a:t>
                      </a:r>
                      <a:r>
                        <a:rPr lang="en-US" baseline="0" dirty="0" smtClean="0"/>
                        <a:t>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b="0" dirty="0" smtClean="0"/>
                        <a:t>0</a:t>
                      </a:r>
                      <a:r>
                        <a:rPr lang="en-US" b="0" dirty="0" smtClean="0"/>
                        <a:t>0</a:t>
                      </a:r>
                      <a:r>
                        <a:rPr lang="sr-Latn-RS" b="0" dirty="0" smtClean="0"/>
                        <a:t>110010</a:t>
                      </a:r>
                      <a:r>
                        <a:rPr lang="en-US" b="0" dirty="0" smtClean="0"/>
                        <a:t>.01111111.11111111.11111110</a:t>
                      </a:r>
                      <a:endParaRPr lang="sr-Latn-RS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50.127.255.254</a:t>
                      </a:r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b="0" dirty="0" smtClean="0"/>
                        <a:t>0</a:t>
                      </a:r>
                      <a:r>
                        <a:rPr lang="en-US" b="0" dirty="0" smtClean="0"/>
                        <a:t>0</a:t>
                      </a:r>
                      <a:r>
                        <a:rPr lang="sr-Latn-RS" b="0" dirty="0" smtClean="0"/>
                        <a:t>110010</a:t>
                      </a:r>
                      <a:r>
                        <a:rPr lang="en-US" b="0" dirty="0" smtClean="0"/>
                        <a:t>.01111111.11111111.11111111</a:t>
                      </a:r>
                      <a:endParaRPr lang="sr-Latn-RS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50.127.255.255</a:t>
                      </a: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b="0" dirty="0" smtClean="0"/>
                        <a:t>0</a:t>
                      </a:r>
                      <a:r>
                        <a:rPr lang="en-US" b="0" dirty="0" smtClean="0"/>
                        <a:t>0</a:t>
                      </a:r>
                      <a:r>
                        <a:rPr lang="sr-Latn-RS" b="0" dirty="0" smtClean="0"/>
                        <a:t>110010</a:t>
                      </a:r>
                      <a:r>
                        <a:rPr lang="en-US" b="0" dirty="0" smtClean="0"/>
                        <a:t>.10000000.00000000.00000000</a:t>
                      </a:r>
                      <a:endParaRPr lang="sr-Latn-R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50.128.0.0</a:t>
                      </a:r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b="0" dirty="0" smtClean="0"/>
                        <a:t>0</a:t>
                      </a:r>
                      <a:r>
                        <a:rPr lang="en-US" b="0" dirty="0" smtClean="0"/>
                        <a:t>0</a:t>
                      </a:r>
                      <a:r>
                        <a:rPr lang="sr-Latn-RS" b="0" dirty="0" smtClean="0"/>
                        <a:t>110010</a:t>
                      </a:r>
                      <a:r>
                        <a:rPr lang="en-US" b="0" dirty="0" smtClean="0"/>
                        <a:t>.10000000.00000000.00000001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50.128.0.1</a:t>
                      </a:r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00110010.11111111.11111111.11111110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50.255.255.254</a:t>
                      </a:r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00110010.11111111.11111111.11111111</a:t>
                      </a:r>
                      <a:endParaRPr lang="sr-Latn-R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50.255.255.255</a:t>
                      </a:r>
                      <a:endParaRPr lang="sr-Latn-RS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divide a Class A network 50.0.0.0 into two equal networks.</a:t>
            </a:r>
          </a:p>
          <a:p>
            <a:endParaRPr lang="sr-Latn-R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87505" y="1739151"/>
            <a:ext cx="103900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u="sng" dirty="0"/>
              <a:t>0</a:t>
            </a:r>
            <a:r>
              <a:rPr lang="en-US" sz="2000" u="sng" dirty="0"/>
              <a:t>0</a:t>
            </a:r>
            <a:r>
              <a:rPr lang="sr-Latn-RS" sz="2000" u="sng" dirty="0"/>
              <a:t>110010</a:t>
            </a:r>
            <a:r>
              <a:rPr lang="en-US" sz="2000" dirty="0" smtClean="0"/>
              <a:t>.</a:t>
            </a:r>
            <a:r>
              <a:rPr lang="en-US" sz="2000" b="1" dirty="0" smtClean="0">
                <a:solidFill>
                  <a:srgbClr val="FF0000"/>
                </a:solidFill>
              </a:rPr>
              <a:t>1</a:t>
            </a:r>
            <a:r>
              <a:rPr lang="en-US" sz="2000" dirty="0" smtClean="0"/>
              <a:t>0000000.00000000.00000000</a:t>
            </a:r>
            <a:endParaRPr lang="sr-Latn-R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115159" y="2054832"/>
            <a:ext cx="0" cy="40738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03735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E78A74-4DF3-467B-8EAC-205FD754AF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" y="1122362"/>
            <a:ext cx="12191999" cy="304598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IP 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Subnetting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– Zero to Hero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/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</a:br>
            <a:r>
              <a:rPr lang="en-US" dirty="0" err="1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Subnetting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 a Class </a:t>
            </a:r>
            <a:r>
              <a:rPr lang="en-US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A network – FLSM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CA80B71-6D35-4CBA-9EDB-3AC12FF2B8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01266"/>
            <a:ext cx="9144000" cy="1655762"/>
          </a:xfrm>
        </p:spPr>
        <p:txBody>
          <a:bodyPr/>
          <a:lstStyle/>
          <a:p>
            <a:endParaRPr lang="en-US"/>
          </a:p>
          <a:p>
            <a:endParaRPr lang="en-US"/>
          </a:p>
          <a:p>
            <a:r>
              <a:rPr lang="en-US" i="1">
                <a:solidFill>
                  <a:schemeClr val="bg1">
                    <a:lumMod val="50000"/>
                  </a:schemeClr>
                </a:solidFill>
              </a:rPr>
              <a:t>CyberQuince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FC7790E0-F9D9-49E0-9F83-A51FBC01B779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923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1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1545151"/>
              </p:ext>
            </p:extLst>
          </p:nvPr>
        </p:nvGraphicFramePr>
        <p:xfrm>
          <a:off x="838200" y="3050419"/>
          <a:ext cx="10397631" cy="33375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09382"/>
                <a:gridCol w="2248249"/>
                <a:gridCol w="4500000"/>
                <a:gridCol w="234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Network #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</a:t>
                      </a:r>
                      <a:r>
                        <a:rPr lang="en-US" baseline="0" dirty="0" smtClean="0"/>
                        <a:t>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</a:t>
                      </a:r>
                      <a:r>
                        <a:rPr lang="en-US" baseline="0" dirty="0" smtClean="0"/>
                        <a:t>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r-Latn-R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r-Latn-R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r-Latn-R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r-Latn-RS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divide a Class A network 50.0.0.0 into two equal networks.</a:t>
            </a:r>
          </a:p>
          <a:p>
            <a:endParaRPr lang="sr-Latn-RS" sz="2400" dirty="0"/>
          </a:p>
        </p:txBody>
      </p:sp>
    </p:spTree>
    <p:extLst>
      <p:ext uri="{BB962C8B-B14F-4D97-AF65-F5344CB8AC3E}">
        <p14:creationId xmlns:p14="http://schemas.microsoft.com/office/powerpoint/2010/main" val="34421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1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5566924"/>
              </p:ext>
            </p:extLst>
          </p:nvPr>
        </p:nvGraphicFramePr>
        <p:xfrm>
          <a:off x="838200" y="3050419"/>
          <a:ext cx="10397631" cy="33375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09382"/>
                <a:gridCol w="2248249"/>
                <a:gridCol w="4500000"/>
                <a:gridCol w="234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Network #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</a:t>
                      </a:r>
                      <a:r>
                        <a:rPr lang="en-US" baseline="0" dirty="0" smtClean="0"/>
                        <a:t>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</a:t>
                      </a:r>
                      <a:r>
                        <a:rPr lang="en-US" baseline="0" dirty="0" smtClean="0"/>
                        <a:t>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r-Latn-R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r-Latn-R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r-Latn-R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r-Latn-RS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divide a Class A network 50.0.0.0 into two equal networks.</a:t>
            </a:r>
          </a:p>
          <a:p>
            <a:endParaRPr lang="sr-Latn-RS" sz="2400" dirty="0"/>
          </a:p>
        </p:txBody>
      </p:sp>
    </p:spTree>
    <p:extLst>
      <p:ext uri="{BB962C8B-B14F-4D97-AF65-F5344CB8AC3E}">
        <p14:creationId xmlns:p14="http://schemas.microsoft.com/office/powerpoint/2010/main" val="34421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1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6810345"/>
              </p:ext>
            </p:extLst>
          </p:nvPr>
        </p:nvGraphicFramePr>
        <p:xfrm>
          <a:off x="838200" y="3050419"/>
          <a:ext cx="10397631" cy="33375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09382"/>
                <a:gridCol w="2248249"/>
                <a:gridCol w="4500000"/>
                <a:gridCol w="234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Network #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</a:t>
                      </a:r>
                      <a:r>
                        <a:rPr lang="en-US" baseline="0" dirty="0" smtClean="0"/>
                        <a:t>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</a:t>
                      </a:r>
                      <a:r>
                        <a:rPr lang="en-US" baseline="0" dirty="0" smtClean="0"/>
                        <a:t>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r-Latn-R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r-Latn-R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r-Latn-R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r-Latn-RS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divide a Class A network 50.0.0.0 into two equal networks.</a:t>
            </a:r>
          </a:p>
          <a:p>
            <a:endParaRPr lang="sr-Latn-RS" sz="2400" dirty="0"/>
          </a:p>
        </p:txBody>
      </p:sp>
    </p:spTree>
    <p:extLst>
      <p:ext uri="{BB962C8B-B14F-4D97-AF65-F5344CB8AC3E}">
        <p14:creationId xmlns:p14="http://schemas.microsoft.com/office/powerpoint/2010/main" val="344214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1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6173926"/>
              </p:ext>
            </p:extLst>
          </p:nvPr>
        </p:nvGraphicFramePr>
        <p:xfrm>
          <a:off x="838200" y="3050419"/>
          <a:ext cx="10397631" cy="33375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09382"/>
                <a:gridCol w="2248249"/>
                <a:gridCol w="4500000"/>
                <a:gridCol w="234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Network #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Binary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</a:t>
                      </a:r>
                      <a:r>
                        <a:rPr lang="en-US" baseline="0" dirty="0" smtClean="0"/>
                        <a:t>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</a:t>
                      </a:r>
                      <a:r>
                        <a:rPr lang="en-US" baseline="0" dirty="0" smtClean="0"/>
                        <a:t>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divide a Class A network 50.0.0.0 into two equal networks.</a:t>
            </a:r>
          </a:p>
          <a:p>
            <a:endParaRPr lang="sr-Latn-RS" sz="2400" dirty="0"/>
          </a:p>
        </p:txBody>
      </p:sp>
    </p:spTree>
    <p:extLst>
      <p:ext uri="{BB962C8B-B14F-4D97-AF65-F5344CB8AC3E}">
        <p14:creationId xmlns:p14="http://schemas.microsoft.com/office/powerpoint/2010/main" val="3189897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1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1189489"/>
              </p:ext>
            </p:extLst>
          </p:nvPr>
        </p:nvGraphicFramePr>
        <p:xfrm>
          <a:off x="838200" y="3050419"/>
          <a:ext cx="10397631" cy="33375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09382"/>
                <a:gridCol w="2248249"/>
                <a:gridCol w="4500000"/>
                <a:gridCol w="234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Network #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Binary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Decimal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</a:t>
                      </a:r>
                      <a:r>
                        <a:rPr lang="en-US" baseline="0" dirty="0" smtClean="0"/>
                        <a:t>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</a:t>
                      </a:r>
                      <a:r>
                        <a:rPr lang="en-US" baseline="0" dirty="0" smtClean="0"/>
                        <a:t>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divide a Class A network 50.0.0.0 into two equal networks.</a:t>
            </a:r>
          </a:p>
          <a:p>
            <a:endParaRPr lang="sr-Latn-RS" sz="2400" dirty="0"/>
          </a:p>
        </p:txBody>
      </p:sp>
    </p:spTree>
    <p:extLst>
      <p:ext uri="{BB962C8B-B14F-4D97-AF65-F5344CB8AC3E}">
        <p14:creationId xmlns:p14="http://schemas.microsoft.com/office/powerpoint/2010/main" val="31898972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1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5816898"/>
              </p:ext>
            </p:extLst>
          </p:nvPr>
        </p:nvGraphicFramePr>
        <p:xfrm>
          <a:off x="838200" y="3050419"/>
          <a:ext cx="10397631" cy="33375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09382"/>
                <a:gridCol w="2248249"/>
                <a:gridCol w="4500000"/>
                <a:gridCol w="234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Network #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Binary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Decimal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</a:t>
                      </a:r>
                      <a:r>
                        <a:rPr lang="en-US" baseline="0" dirty="0" smtClean="0"/>
                        <a:t>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</a:t>
                      </a:r>
                      <a:r>
                        <a:rPr lang="en-US" baseline="0" dirty="0" smtClean="0"/>
                        <a:t>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divide a Class A network 50.0.0.0 into two equal networks.</a:t>
            </a:r>
          </a:p>
          <a:p>
            <a:endParaRPr lang="sr-Latn-R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87505" y="1739151"/>
            <a:ext cx="103900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 smtClean="0"/>
              <a:t>0</a:t>
            </a: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8821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1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5094851"/>
              </p:ext>
            </p:extLst>
          </p:nvPr>
        </p:nvGraphicFramePr>
        <p:xfrm>
          <a:off x="838200" y="3050419"/>
          <a:ext cx="10397631" cy="33375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09382"/>
                <a:gridCol w="2248249"/>
                <a:gridCol w="4500000"/>
                <a:gridCol w="234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Network #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Binary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Decimal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</a:t>
                      </a:r>
                      <a:r>
                        <a:rPr lang="en-US" baseline="0" dirty="0" smtClean="0"/>
                        <a:t>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</a:t>
                      </a:r>
                      <a:r>
                        <a:rPr lang="en-US" baseline="0" dirty="0" smtClean="0"/>
                        <a:t>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divide a Class A network 50.0.0.0 into two equal networks.</a:t>
            </a:r>
          </a:p>
          <a:p>
            <a:endParaRPr lang="sr-Latn-R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87505" y="1739151"/>
            <a:ext cx="10390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/>
              <a:t>0</a:t>
            </a:r>
            <a:r>
              <a:rPr lang="en-US" sz="2000" dirty="0" smtClean="0"/>
              <a:t>0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919266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1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90036629"/>
              </p:ext>
            </p:extLst>
          </p:nvPr>
        </p:nvGraphicFramePr>
        <p:xfrm>
          <a:off x="838200" y="3050419"/>
          <a:ext cx="10397631" cy="33375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09382"/>
                <a:gridCol w="2248249"/>
                <a:gridCol w="4500000"/>
                <a:gridCol w="234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Network #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Binary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Decimal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</a:t>
                      </a:r>
                      <a:r>
                        <a:rPr lang="en-US" baseline="0" dirty="0" smtClean="0"/>
                        <a:t>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</a:t>
                      </a:r>
                      <a:r>
                        <a:rPr lang="en-US" baseline="0" dirty="0" smtClean="0"/>
                        <a:t>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divide a Class A network 50.0.0.0 into two equal networks.</a:t>
            </a:r>
          </a:p>
          <a:p>
            <a:endParaRPr lang="sr-Latn-R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87505" y="1739151"/>
            <a:ext cx="103900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/>
              <a:t>0</a:t>
            </a:r>
            <a:r>
              <a:rPr lang="en-US" sz="2000" dirty="0"/>
              <a:t>0</a:t>
            </a:r>
            <a:r>
              <a:rPr lang="sr-Latn-RS" sz="2000" dirty="0" smtClean="0"/>
              <a:t>1</a:t>
            </a: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91926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1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2426749"/>
              </p:ext>
            </p:extLst>
          </p:nvPr>
        </p:nvGraphicFramePr>
        <p:xfrm>
          <a:off x="838200" y="3050419"/>
          <a:ext cx="10397631" cy="33375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09382"/>
                <a:gridCol w="2248249"/>
                <a:gridCol w="4500000"/>
                <a:gridCol w="234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Network #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Binary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Decimal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</a:t>
                      </a:r>
                      <a:r>
                        <a:rPr lang="en-US" baseline="0" dirty="0" smtClean="0"/>
                        <a:t>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</a:t>
                      </a:r>
                      <a:r>
                        <a:rPr lang="en-US" baseline="0" dirty="0" smtClean="0"/>
                        <a:t>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divide a Class A network 50.0.0.0 into two equal networks.</a:t>
            </a:r>
          </a:p>
          <a:p>
            <a:endParaRPr lang="sr-Latn-R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87505" y="1739151"/>
            <a:ext cx="103900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/>
              <a:t>0</a:t>
            </a:r>
            <a:r>
              <a:rPr lang="en-US" sz="2000" dirty="0"/>
              <a:t>0</a:t>
            </a:r>
            <a:r>
              <a:rPr lang="sr-Latn-RS" sz="2000" dirty="0" smtClean="0"/>
              <a:t>11</a:t>
            </a: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91926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1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Requirement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8701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1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21371618"/>
              </p:ext>
            </p:extLst>
          </p:nvPr>
        </p:nvGraphicFramePr>
        <p:xfrm>
          <a:off x="838200" y="3050419"/>
          <a:ext cx="10397631" cy="33375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09382"/>
                <a:gridCol w="2248249"/>
                <a:gridCol w="4500000"/>
                <a:gridCol w="234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Network #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Binary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Decimal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</a:t>
                      </a:r>
                      <a:r>
                        <a:rPr lang="en-US" baseline="0" dirty="0" smtClean="0"/>
                        <a:t>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</a:t>
                      </a:r>
                      <a:r>
                        <a:rPr lang="en-US" baseline="0" dirty="0" smtClean="0"/>
                        <a:t>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divide a Class A network 50.0.0.0 into two equal networks.</a:t>
            </a:r>
          </a:p>
          <a:p>
            <a:endParaRPr lang="sr-Latn-R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87505" y="1739151"/>
            <a:ext cx="103900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/>
              <a:t>0</a:t>
            </a:r>
            <a:r>
              <a:rPr lang="en-US" sz="2000" dirty="0"/>
              <a:t>0</a:t>
            </a:r>
            <a:r>
              <a:rPr lang="sr-Latn-RS" sz="2000" dirty="0" smtClean="0"/>
              <a:t>110</a:t>
            </a: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919266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1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4761265"/>
              </p:ext>
            </p:extLst>
          </p:nvPr>
        </p:nvGraphicFramePr>
        <p:xfrm>
          <a:off x="838200" y="3050419"/>
          <a:ext cx="10397631" cy="33375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09382"/>
                <a:gridCol w="2248249"/>
                <a:gridCol w="4500000"/>
                <a:gridCol w="234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Network #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Binary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Decimal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</a:t>
                      </a:r>
                      <a:r>
                        <a:rPr lang="en-US" baseline="0" dirty="0" smtClean="0"/>
                        <a:t>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</a:t>
                      </a:r>
                      <a:r>
                        <a:rPr lang="en-US" baseline="0" dirty="0" smtClean="0"/>
                        <a:t>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divide a Class A network 50.0.0.0 into two equal networks.</a:t>
            </a:r>
          </a:p>
          <a:p>
            <a:endParaRPr lang="sr-Latn-R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87505" y="1739151"/>
            <a:ext cx="103900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/>
              <a:t>0</a:t>
            </a:r>
            <a:r>
              <a:rPr lang="en-US" sz="2000" dirty="0"/>
              <a:t>0</a:t>
            </a:r>
            <a:r>
              <a:rPr lang="sr-Latn-RS" sz="2000" dirty="0" smtClean="0"/>
              <a:t>1100</a:t>
            </a: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919266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1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0155591"/>
              </p:ext>
            </p:extLst>
          </p:nvPr>
        </p:nvGraphicFramePr>
        <p:xfrm>
          <a:off x="838200" y="3050419"/>
          <a:ext cx="10397631" cy="33375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09382"/>
                <a:gridCol w="2248249"/>
                <a:gridCol w="4500000"/>
                <a:gridCol w="234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Network #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Binary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Decimal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</a:t>
                      </a:r>
                      <a:r>
                        <a:rPr lang="en-US" baseline="0" dirty="0" smtClean="0"/>
                        <a:t>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</a:t>
                      </a:r>
                      <a:r>
                        <a:rPr lang="en-US" baseline="0" dirty="0" smtClean="0"/>
                        <a:t>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divide a Class A network 50.0.0.0 into two equal networks.</a:t>
            </a:r>
          </a:p>
          <a:p>
            <a:endParaRPr lang="sr-Latn-R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87505" y="1739151"/>
            <a:ext cx="103900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/>
              <a:t>0</a:t>
            </a:r>
            <a:r>
              <a:rPr lang="en-US" sz="2000" dirty="0"/>
              <a:t>0</a:t>
            </a:r>
            <a:r>
              <a:rPr lang="sr-Latn-RS" sz="2000" dirty="0" smtClean="0"/>
              <a:t>11001</a:t>
            </a: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919266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1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5700494"/>
              </p:ext>
            </p:extLst>
          </p:nvPr>
        </p:nvGraphicFramePr>
        <p:xfrm>
          <a:off x="838200" y="3050419"/>
          <a:ext cx="10397631" cy="33375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09382"/>
                <a:gridCol w="2248249"/>
                <a:gridCol w="4500000"/>
                <a:gridCol w="234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Network #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Binary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Decimal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</a:t>
                      </a:r>
                      <a:r>
                        <a:rPr lang="en-US" baseline="0" dirty="0" smtClean="0"/>
                        <a:t>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</a:t>
                      </a:r>
                      <a:r>
                        <a:rPr lang="en-US" baseline="0" dirty="0" smtClean="0"/>
                        <a:t>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divide a Class A network 50.0.0.0 into two equal networks.</a:t>
            </a:r>
          </a:p>
          <a:p>
            <a:endParaRPr lang="sr-Latn-R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87505" y="1739151"/>
            <a:ext cx="103900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/>
              <a:t>0</a:t>
            </a:r>
            <a:r>
              <a:rPr lang="en-US" sz="2000" dirty="0"/>
              <a:t>0</a:t>
            </a:r>
            <a:r>
              <a:rPr lang="sr-Latn-RS" sz="2000" dirty="0" smtClean="0"/>
              <a:t>110010</a:t>
            </a: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919266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1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6434608"/>
              </p:ext>
            </p:extLst>
          </p:nvPr>
        </p:nvGraphicFramePr>
        <p:xfrm>
          <a:off x="838200" y="3050419"/>
          <a:ext cx="10397631" cy="33375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09382"/>
                <a:gridCol w="2248249"/>
                <a:gridCol w="4500000"/>
                <a:gridCol w="234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Network #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Binary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Decimal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</a:t>
                      </a:r>
                      <a:r>
                        <a:rPr lang="en-US" baseline="0" dirty="0" smtClean="0"/>
                        <a:t>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</a:t>
                      </a:r>
                      <a:r>
                        <a:rPr lang="en-US" baseline="0" dirty="0" smtClean="0"/>
                        <a:t>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divide a Class A network 50.0.0.0 into two equal networks.</a:t>
            </a:r>
          </a:p>
          <a:p>
            <a:endParaRPr lang="sr-Latn-R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87505" y="1739151"/>
            <a:ext cx="103900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/>
              <a:t>0</a:t>
            </a:r>
            <a:r>
              <a:rPr lang="en-US" sz="2000" dirty="0"/>
              <a:t>0</a:t>
            </a:r>
            <a:r>
              <a:rPr lang="sr-Latn-RS" sz="2000" dirty="0" smtClean="0"/>
              <a:t>110010</a:t>
            </a:r>
            <a:endParaRPr lang="en-US" sz="2000" dirty="0" smtClean="0"/>
          </a:p>
          <a:p>
            <a:endParaRPr lang="en-US" sz="2000" dirty="0"/>
          </a:p>
        </p:txBody>
      </p:sp>
      <p:sp>
        <p:nvSpPr>
          <p:cNvPr id="8" name="Right Brace 7"/>
          <p:cNvSpPr/>
          <p:nvPr/>
        </p:nvSpPr>
        <p:spPr>
          <a:xfrm rot="5400000">
            <a:off x="1410427" y="1597135"/>
            <a:ext cx="142107" cy="1024538"/>
          </a:xfrm>
          <a:prstGeom prst="rightBrace">
            <a:avLst>
              <a:gd name="adj1" fmla="val 41257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9" name="TextBox 8"/>
          <p:cNvSpPr txBox="1"/>
          <p:nvPr/>
        </p:nvSpPr>
        <p:spPr>
          <a:xfrm>
            <a:off x="1283565" y="2113335"/>
            <a:ext cx="521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50</a:t>
            </a:r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7331321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1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3676951"/>
              </p:ext>
            </p:extLst>
          </p:nvPr>
        </p:nvGraphicFramePr>
        <p:xfrm>
          <a:off x="838200" y="3050419"/>
          <a:ext cx="10397631" cy="33375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09382"/>
                <a:gridCol w="2248249"/>
                <a:gridCol w="4500000"/>
                <a:gridCol w="234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Network #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Binary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Decimal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</a:t>
                      </a:r>
                      <a:r>
                        <a:rPr lang="en-US" baseline="0" dirty="0" smtClean="0"/>
                        <a:t>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</a:t>
                      </a:r>
                      <a:r>
                        <a:rPr lang="en-US" baseline="0" dirty="0" smtClean="0"/>
                        <a:t>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divide a Class A network 50.0.0.0 into two equal networks.</a:t>
            </a:r>
          </a:p>
          <a:p>
            <a:endParaRPr lang="sr-Latn-R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87505" y="1739151"/>
            <a:ext cx="103900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/>
              <a:t>0</a:t>
            </a:r>
            <a:r>
              <a:rPr lang="en-US" sz="2000" dirty="0"/>
              <a:t>0</a:t>
            </a:r>
            <a:r>
              <a:rPr lang="sr-Latn-RS" sz="2000" dirty="0" smtClean="0"/>
              <a:t>110010</a:t>
            </a: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802034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1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0870608"/>
              </p:ext>
            </p:extLst>
          </p:nvPr>
        </p:nvGraphicFramePr>
        <p:xfrm>
          <a:off x="838200" y="3050419"/>
          <a:ext cx="10397631" cy="33375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09382"/>
                <a:gridCol w="2248249"/>
                <a:gridCol w="4500000"/>
                <a:gridCol w="234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Network #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Binary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Decimal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</a:t>
                      </a:r>
                      <a:r>
                        <a:rPr lang="en-US" baseline="0" dirty="0" smtClean="0"/>
                        <a:t>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</a:t>
                      </a:r>
                      <a:r>
                        <a:rPr lang="en-US" baseline="0" dirty="0" smtClean="0"/>
                        <a:t>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divide a Class A network 50.0.0.0 into two equal networks.</a:t>
            </a:r>
          </a:p>
          <a:p>
            <a:endParaRPr lang="sr-Latn-R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87505" y="1739151"/>
            <a:ext cx="103900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/>
              <a:t>0</a:t>
            </a:r>
            <a:r>
              <a:rPr lang="en-US" sz="2000" dirty="0"/>
              <a:t>0</a:t>
            </a:r>
            <a:r>
              <a:rPr lang="sr-Latn-RS" sz="2000" dirty="0"/>
              <a:t>110010</a:t>
            </a:r>
            <a:r>
              <a:rPr lang="en-US" sz="2000" dirty="0" smtClean="0"/>
              <a:t>.</a:t>
            </a:r>
            <a:endParaRPr lang="sr-Latn-R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590470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1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5679299"/>
              </p:ext>
            </p:extLst>
          </p:nvPr>
        </p:nvGraphicFramePr>
        <p:xfrm>
          <a:off x="838200" y="3050419"/>
          <a:ext cx="10397631" cy="33375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09382"/>
                <a:gridCol w="2248249"/>
                <a:gridCol w="4500000"/>
                <a:gridCol w="234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Network #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Binary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Decimal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</a:t>
                      </a:r>
                      <a:r>
                        <a:rPr lang="en-US" baseline="0" dirty="0" smtClean="0"/>
                        <a:t>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</a:t>
                      </a:r>
                      <a:r>
                        <a:rPr lang="en-US" baseline="0" dirty="0" smtClean="0"/>
                        <a:t>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divide a Class A network 50.0.0.0 into two equal networks.</a:t>
            </a:r>
          </a:p>
          <a:p>
            <a:endParaRPr lang="sr-Latn-R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87505" y="1739151"/>
            <a:ext cx="103900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/>
              <a:t>0</a:t>
            </a:r>
            <a:r>
              <a:rPr lang="en-US" sz="2000" dirty="0"/>
              <a:t>0</a:t>
            </a:r>
            <a:r>
              <a:rPr lang="sr-Latn-RS" sz="2000" dirty="0"/>
              <a:t>110010</a:t>
            </a:r>
            <a:r>
              <a:rPr lang="en-US" sz="2000" dirty="0" smtClean="0"/>
              <a:t>.00000000</a:t>
            </a:r>
            <a:endParaRPr lang="sr-Latn-R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7995814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1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564026"/>
              </p:ext>
            </p:extLst>
          </p:nvPr>
        </p:nvGraphicFramePr>
        <p:xfrm>
          <a:off x="838200" y="3050419"/>
          <a:ext cx="10397631" cy="33375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09382"/>
                <a:gridCol w="2248249"/>
                <a:gridCol w="4500000"/>
                <a:gridCol w="234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Network #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Binary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Decimal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</a:t>
                      </a:r>
                      <a:r>
                        <a:rPr lang="en-US" baseline="0" dirty="0" smtClean="0"/>
                        <a:t>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</a:t>
                      </a:r>
                      <a:r>
                        <a:rPr lang="en-US" baseline="0" dirty="0" smtClean="0"/>
                        <a:t>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divide a Class A network 50.0.0.0 into two equal networks.</a:t>
            </a:r>
          </a:p>
          <a:p>
            <a:endParaRPr lang="sr-Latn-R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87505" y="1739151"/>
            <a:ext cx="103900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/>
              <a:t>0</a:t>
            </a:r>
            <a:r>
              <a:rPr lang="en-US" sz="2000" dirty="0"/>
              <a:t>0</a:t>
            </a:r>
            <a:r>
              <a:rPr lang="sr-Latn-RS" sz="2000" dirty="0"/>
              <a:t>110010</a:t>
            </a:r>
            <a:r>
              <a:rPr lang="en-US" sz="2000" dirty="0" smtClean="0"/>
              <a:t>.00000000.</a:t>
            </a:r>
            <a:endParaRPr lang="sr-Latn-R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388924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1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0637367"/>
              </p:ext>
            </p:extLst>
          </p:nvPr>
        </p:nvGraphicFramePr>
        <p:xfrm>
          <a:off x="838200" y="3050419"/>
          <a:ext cx="10397631" cy="33375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09382"/>
                <a:gridCol w="2248249"/>
                <a:gridCol w="4500000"/>
                <a:gridCol w="234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Network #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Binary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Decimal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</a:t>
                      </a:r>
                      <a:r>
                        <a:rPr lang="en-US" baseline="0" dirty="0" smtClean="0"/>
                        <a:t>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</a:t>
                      </a:r>
                      <a:r>
                        <a:rPr lang="en-US" baseline="0" dirty="0" smtClean="0"/>
                        <a:t>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divide a Class A network 50.0.0.0 into two equal networks.</a:t>
            </a:r>
          </a:p>
          <a:p>
            <a:endParaRPr lang="sr-Latn-R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87505" y="1739151"/>
            <a:ext cx="103900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/>
              <a:t>0</a:t>
            </a:r>
            <a:r>
              <a:rPr lang="en-US" sz="2000" dirty="0"/>
              <a:t>0</a:t>
            </a:r>
            <a:r>
              <a:rPr lang="sr-Latn-RS" sz="2000" dirty="0"/>
              <a:t>110010</a:t>
            </a:r>
            <a:r>
              <a:rPr lang="en-US" sz="2000" dirty="0" smtClean="0"/>
              <a:t>.00000000.00000000</a:t>
            </a:r>
            <a:endParaRPr lang="sr-Latn-R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557550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1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DD1920F-13A4-474A-955C-6B4AE1816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Requirement</a:t>
            </a:r>
            <a:r>
              <a:rPr lang="en-US" dirty="0" smtClean="0"/>
              <a:t>: divide a Class A network 50.0.0.0 into two equal networks.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3411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1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79848193"/>
              </p:ext>
            </p:extLst>
          </p:nvPr>
        </p:nvGraphicFramePr>
        <p:xfrm>
          <a:off x="838200" y="3050419"/>
          <a:ext cx="10397631" cy="33375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09382"/>
                <a:gridCol w="2248249"/>
                <a:gridCol w="4500000"/>
                <a:gridCol w="234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Network #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Binary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Decimal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</a:t>
                      </a:r>
                      <a:r>
                        <a:rPr lang="en-US" baseline="0" dirty="0" smtClean="0"/>
                        <a:t>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</a:t>
                      </a:r>
                      <a:r>
                        <a:rPr lang="en-US" baseline="0" dirty="0" smtClean="0"/>
                        <a:t>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divide a Class A network 50.0.0.0 into two equal networks.</a:t>
            </a:r>
          </a:p>
          <a:p>
            <a:endParaRPr lang="sr-Latn-R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87505" y="1739151"/>
            <a:ext cx="103900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/>
              <a:t>0</a:t>
            </a:r>
            <a:r>
              <a:rPr lang="en-US" sz="2000" dirty="0"/>
              <a:t>0</a:t>
            </a:r>
            <a:r>
              <a:rPr lang="sr-Latn-RS" sz="2000" dirty="0"/>
              <a:t>110010</a:t>
            </a:r>
            <a:r>
              <a:rPr lang="en-US" sz="2000" dirty="0" smtClean="0"/>
              <a:t>.00000000.00000000.</a:t>
            </a:r>
            <a:endParaRPr lang="sr-Latn-R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374165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1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9361316"/>
              </p:ext>
            </p:extLst>
          </p:nvPr>
        </p:nvGraphicFramePr>
        <p:xfrm>
          <a:off x="838200" y="3050419"/>
          <a:ext cx="10397631" cy="33375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09382"/>
                <a:gridCol w="2248249"/>
                <a:gridCol w="4500000"/>
                <a:gridCol w="234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Network #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Binary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Decimal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</a:t>
                      </a:r>
                      <a:r>
                        <a:rPr lang="en-US" baseline="0" dirty="0" smtClean="0"/>
                        <a:t>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</a:t>
                      </a:r>
                      <a:r>
                        <a:rPr lang="en-US" baseline="0" dirty="0" smtClean="0"/>
                        <a:t>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divide a Class A network 50.0.0.0 into two equal networks.</a:t>
            </a:r>
          </a:p>
          <a:p>
            <a:endParaRPr lang="sr-Latn-R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87505" y="1739151"/>
            <a:ext cx="103900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dirty="0"/>
              <a:t>0</a:t>
            </a:r>
            <a:r>
              <a:rPr lang="en-US" sz="2000" dirty="0"/>
              <a:t>0</a:t>
            </a:r>
            <a:r>
              <a:rPr lang="sr-Latn-RS" sz="2000" dirty="0"/>
              <a:t>110010</a:t>
            </a:r>
            <a:r>
              <a:rPr lang="en-US" sz="2000" dirty="0" smtClean="0"/>
              <a:t>.00000000.00000000.00000000</a:t>
            </a:r>
            <a:endParaRPr lang="sr-Latn-R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460140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1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3749075"/>
              </p:ext>
            </p:extLst>
          </p:nvPr>
        </p:nvGraphicFramePr>
        <p:xfrm>
          <a:off x="838200" y="3050419"/>
          <a:ext cx="10397631" cy="33375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09382"/>
                <a:gridCol w="2248249"/>
                <a:gridCol w="4500000"/>
                <a:gridCol w="234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Network #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Binary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Decimal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</a:t>
                      </a:r>
                      <a:r>
                        <a:rPr lang="en-US" baseline="0" dirty="0" smtClean="0"/>
                        <a:t>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</a:t>
                      </a:r>
                      <a:r>
                        <a:rPr lang="en-US" baseline="0" dirty="0" smtClean="0"/>
                        <a:t>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divide a Class A network 50.0.0.0 into two equal networks.</a:t>
            </a:r>
          </a:p>
          <a:p>
            <a:endParaRPr lang="sr-Latn-R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87505" y="1739151"/>
            <a:ext cx="103900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u="sng" dirty="0"/>
              <a:t>0</a:t>
            </a:r>
            <a:r>
              <a:rPr lang="en-US" sz="2000" u="sng" dirty="0"/>
              <a:t>0</a:t>
            </a:r>
            <a:r>
              <a:rPr lang="sr-Latn-RS" sz="2000" u="sng" dirty="0"/>
              <a:t>110010</a:t>
            </a:r>
            <a:r>
              <a:rPr lang="en-US" sz="2000" dirty="0" smtClean="0"/>
              <a:t>.00000000.00000000.00000000</a:t>
            </a:r>
            <a:endParaRPr lang="sr-Latn-R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9247176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1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5508218"/>
              </p:ext>
            </p:extLst>
          </p:nvPr>
        </p:nvGraphicFramePr>
        <p:xfrm>
          <a:off x="838200" y="3050419"/>
          <a:ext cx="10397631" cy="33375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09382"/>
                <a:gridCol w="2248249"/>
                <a:gridCol w="4500000"/>
                <a:gridCol w="234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Network #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Binary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Decimal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</a:t>
                      </a:r>
                      <a:r>
                        <a:rPr lang="en-US" baseline="0" dirty="0" smtClean="0"/>
                        <a:t>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</a:t>
                      </a:r>
                      <a:r>
                        <a:rPr lang="en-US" baseline="0" dirty="0" smtClean="0"/>
                        <a:t>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divide a Class A network 50.0.0.0 into two equal networks.</a:t>
            </a:r>
          </a:p>
          <a:p>
            <a:endParaRPr lang="sr-Latn-R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87505" y="1739151"/>
            <a:ext cx="103900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u="sng" dirty="0"/>
              <a:t>0</a:t>
            </a:r>
            <a:r>
              <a:rPr lang="en-US" sz="2000" u="sng" dirty="0"/>
              <a:t>0</a:t>
            </a:r>
            <a:r>
              <a:rPr lang="sr-Latn-RS" sz="2000" u="sng" dirty="0"/>
              <a:t>110010</a:t>
            </a:r>
            <a:r>
              <a:rPr lang="en-US" sz="2000" dirty="0" smtClean="0"/>
              <a:t>.00000000.00000000.00000000</a:t>
            </a:r>
            <a:endParaRPr lang="sr-Latn-R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115159" y="2054832"/>
            <a:ext cx="0" cy="40738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88730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1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43994776"/>
              </p:ext>
            </p:extLst>
          </p:nvPr>
        </p:nvGraphicFramePr>
        <p:xfrm>
          <a:off x="838200" y="3050419"/>
          <a:ext cx="10397631" cy="33375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09382"/>
                <a:gridCol w="2248249"/>
                <a:gridCol w="4500000"/>
                <a:gridCol w="234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Network #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Binary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Decimal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</a:t>
                      </a:r>
                      <a:r>
                        <a:rPr lang="en-US" baseline="0" dirty="0" smtClean="0"/>
                        <a:t>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</a:t>
                      </a:r>
                      <a:r>
                        <a:rPr lang="en-US" baseline="0" dirty="0" smtClean="0"/>
                        <a:t>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divide a Class A network 50.0.0.0 into two equal networks.</a:t>
            </a:r>
          </a:p>
          <a:p>
            <a:endParaRPr lang="sr-Latn-R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87505" y="1739151"/>
            <a:ext cx="103900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u="sng" dirty="0"/>
              <a:t>0</a:t>
            </a:r>
            <a:r>
              <a:rPr lang="en-US" sz="2000" u="sng" dirty="0"/>
              <a:t>0</a:t>
            </a:r>
            <a:r>
              <a:rPr lang="sr-Latn-RS" sz="2000" u="sng" dirty="0"/>
              <a:t>110010</a:t>
            </a:r>
            <a:r>
              <a:rPr lang="en-US" sz="2000" dirty="0" smtClean="0"/>
              <a:t>.</a:t>
            </a:r>
            <a:r>
              <a:rPr lang="en-US" sz="2000" b="1" dirty="0" smtClean="0">
                <a:solidFill>
                  <a:srgbClr val="FF0000"/>
                </a:solidFill>
              </a:rPr>
              <a:t>0</a:t>
            </a:r>
            <a:r>
              <a:rPr lang="en-US" sz="2000" dirty="0" smtClean="0"/>
              <a:t>0000000.00000000.00000000</a:t>
            </a:r>
            <a:endParaRPr lang="sr-Latn-R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115159" y="2054832"/>
            <a:ext cx="0" cy="40738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24551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1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6938693"/>
              </p:ext>
            </p:extLst>
          </p:nvPr>
        </p:nvGraphicFramePr>
        <p:xfrm>
          <a:off x="838200" y="3050419"/>
          <a:ext cx="10397631" cy="33375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09382"/>
                <a:gridCol w="2248249"/>
                <a:gridCol w="4500000"/>
                <a:gridCol w="234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Network #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Binary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Decimal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</a:t>
                      </a:r>
                      <a:r>
                        <a:rPr lang="en-US" baseline="0" dirty="0" smtClean="0"/>
                        <a:t>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</a:t>
                      </a:r>
                      <a:r>
                        <a:rPr lang="en-US" baseline="0" dirty="0" smtClean="0"/>
                        <a:t>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divide a Class A network 50.0.0.0 into two equal networks.</a:t>
            </a:r>
          </a:p>
          <a:p>
            <a:endParaRPr lang="sr-Latn-R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87505" y="1739151"/>
            <a:ext cx="103900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u="sng" dirty="0"/>
              <a:t>0</a:t>
            </a:r>
            <a:r>
              <a:rPr lang="en-US" sz="2000" u="sng" dirty="0"/>
              <a:t>0</a:t>
            </a:r>
            <a:r>
              <a:rPr lang="sr-Latn-RS" sz="2000" u="sng" dirty="0"/>
              <a:t>110010</a:t>
            </a:r>
            <a:r>
              <a:rPr lang="en-US" sz="2000" dirty="0" smtClean="0"/>
              <a:t>.</a:t>
            </a:r>
            <a:r>
              <a:rPr lang="en-US" sz="2000" b="1" dirty="0" smtClean="0">
                <a:solidFill>
                  <a:srgbClr val="FF0000"/>
                </a:solidFill>
              </a:rPr>
              <a:t>0</a:t>
            </a:r>
            <a:r>
              <a:rPr lang="en-US" sz="2000" dirty="0" smtClean="0"/>
              <a:t>0000000.00000000.00000000</a:t>
            </a:r>
            <a:endParaRPr lang="sr-Latn-RS" sz="2000" dirty="0"/>
          </a:p>
          <a:p>
            <a:endParaRPr lang="en-US" sz="2000" dirty="0" smtClean="0"/>
          </a:p>
          <a:p>
            <a:endParaRPr lang="en-US" sz="2000" i="1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115159" y="2054832"/>
            <a:ext cx="0" cy="40738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5419781" y="1940104"/>
            <a:ext cx="539230" cy="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82552" y="1739151"/>
            <a:ext cx="425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/9</a:t>
            </a:r>
            <a:endParaRPr lang="sr-Latn-R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5389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947735" y="1824035"/>
            <a:ext cx="1247775" cy="242888"/>
          </a:xfrm>
          <a:prstGeom prst="rect">
            <a:avLst/>
          </a:prstGeom>
          <a:solidFill>
            <a:schemeClr val="accent1">
              <a:alpha val="4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1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0190448"/>
              </p:ext>
            </p:extLst>
          </p:nvPr>
        </p:nvGraphicFramePr>
        <p:xfrm>
          <a:off x="838200" y="3050419"/>
          <a:ext cx="10397631" cy="33375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09382"/>
                <a:gridCol w="2248249"/>
                <a:gridCol w="4500000"/>
                <a:gridCol w="234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Network #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Binary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Decimal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</a:t>
                      </a:r>
                      <a:r>
                        <a:rPr lang="en-US" baseline="0" dirty="0" smtClean="0"/>
                        <a:t>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</a:t>
                      </a:r>
                      <a:r>
                        <a:rPr lang="en-US" baseline="0" dirty="0" smtClean="0"/>
                        <a:t>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divide a Class A network 50.0.0.0 into two equal networks.</a:t>
            </a:r>
          </a:p>
          <a:p>
            <a:endParaRPr lang="sr-Latn-R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87505" y="1739151"/>
            <a:ext cx="103900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u="sng" dirty="0"/>
              <a:t>0</a:t>
            </a:r>
            <a:r>
              <a:rPr lang="en-US" sz="2000" u="sng" dirty="0"/>
              <a:t>0</a:t>
            </a:r>
            <a:r>
              <a:rPr lang="sr-Latn-RS" sz="2000" u="sng" dirty="0"/>
              <a:t>110010</a:t>
            </a:r>
            <a:r>
              <a:rPr lang="en-US" sz="2000" dirty="0" smtClean="0"/>
              <a:t>.</a:t>
            </a:r>
            <a:r>
              <a:rPr lang="en-US" sz="2000" b="1" dirty="0" smtClean="0">
                <a:solidFill>
                  <a:srgbClr val="FF0000"/>
                </a:solidFill>
              </a:rPr>
              <a:t>0</a:t>
            </a:r>
            <a:r>
              <a:rPr lang="en-US" sz="2000" dirty="0" smtClean="0"/>
              <a:t>0000000.00000000.00000000</a:t>
            </a:r>
            <a:endParaRPr lang="sr-Latn-RS" sz="2000" dirty="0"/>
          </a:p>
          <a:p>
            <a:endParaRPr lang="en-US" sz="2000" dirty="0" smtClean="0"/>
          </a:p>
          <a:p>
            <a:endParaRPr lang="en-US" sz="2000" i="1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5419781" y="1940104"/>
            <a:ext cx="539230" cy="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082552" y="1739151"/>
            <a:ext cx="4251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/9</a:t>
            </a:r>
            <a:endParaRPr lang="sr-Latn-R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18675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1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7426145"/>
              </p:ext>
            </p:extLst>
          </p:nvPr>
        </p:nvGraphicFramePr>
        <p:xfrm>
          <a:off x="838200" y="3050419"/>
          <a:ext cx="10397631" cy="33375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09382"/>
                <a:gridCol w="2248249"/>
                <a:gridCol w="4500000"/>
                <a:gridCol w="234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Network #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Binary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Decimal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</a:t>
                      </a:r>
                      <a:r>
                        <a:rPr lang="en-US" baseline="0" dirty="0" smtClean="0"/>
                        <a:t>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</a:t>
                      </a:r>
                      <a:r>
                        <a:rPr lang="en-US" baseline="0" dirty="0" smtClean="0"/>
                        <a:t>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divide a Class A network 50.0.0.0 into two equal networks.</a:t>
            </a:r>
          </a:p>
          <a:p>
            <a:endParaRPr lang="sr-Latn-R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87505" y="1739151"/>
            <a:ext cx="103900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u="sng" dirty="0"/>
              <a:t>0</a:t>
            </a:r>
            <a:r>
              <a:rPr lang="en-US" sz="2000" u="sng" dirty="0"/>
              <a:t>0</a:t>
            </a:r>
            <a:r>
              <a:rPr lang="sr-Latn-RS" sz="2000" u="sng" dirty="0"/>
              <a:t>110010</a:t>
            </a:r>
            <a:r>
              <a:rPr lang="en-US" sz="2000" dirty="0" smtClean="0"/>
              <a:t>.</a:t>
            </a:r>
            <a:r>
              <a:rPr lang="en-US" sz="2000" b="1" dirty="0" smtClean="0">
                <a:solidFill>
                  <a:srgbClr val="FF0000"/>
                </a:solidFill>
              </a:rPr>
              <a:t>0</a:t>
            </a:r>
            <a:r>
              <a:rPr lang="en-US" sz="2000" dirty="0" smtClean="0"/>
              <a:t>0000000.00000000.00000000</a:t>
            </a:r>
            <a:endParaRPr lang="sr-Latn-R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115159" y="2054832"/>
            <a:ext cx="0" cy="40738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78710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1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5379847"/>
              </p:ext>
            </p:extLst>
          </p:nvPr>
        </p:nvGraphicFramePr>
        <p:xfrm>
          <a:off x="838200" y="3050419"/>
          <a:ext cx="10397631" cy="33375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09382"/>
                <a:gridCol w="2248249"/>
                <a:gridCol w="4500000"/>
                <a:gridCol w="234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Network #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Binary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Decimal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r>
                        <a:rPr lang="en-US" dirty="0" smtClean="0"/>
                        <a:t>.00000000.00000000.00000000</a:t>
                      </a:r>
                      <a:endParaRPr lang="sr-Latn-R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</a:t>
                      </a:r>
                      <a:r>
                        <a:rPr lang="en-US" baseline="0" dirty="0" smtClean="0"/>
                        <a:t>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</a:t>
                      </a:r>
                      <a:r>
                        <a:rPr lang="en-US" baseline="0" dirty="0" smtClean="0"/>
                        <a:t>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divide a Class A network 50.0.0.0 into two equal networks.</a:t>
            </a:r>
          </a:p>
          <a:p>
            <a:endParaRPr lang="sr-Latn-R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87505" y="1739151"/>
            <a:ext cx="103900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u="sng" dirty="0"/>
              <a:t>0</a:t>
            </a:r>
            <a:r>
              <a:rPr lang="en-US" sz="2000" u="sng" dirty="0"/>
              <a:t>0</a:t>
            </a:r>
            <a:r>
              <a:rPr lang="sr-Latn-RS" sz="2000" u="sng" dirty="0"/>
              <a:t>110010</a:t>
            </a:r>
            <a:r>
              <a:rPr lang="en-US" sz="2000" dirty="0" smtClean="0"/>
              <a:t>.</a:t>
            </a:r>
            <a:r>
              <a:rPr lang="en-US" sz="2000" b="1" dirty="0" smtClean="0">
                <a:solidFill>
                  <a:srgbClr val="FF0000"/>
                </a:solidFill>
              </a:rPr>
              <a:t>0</a:t>
            </a:r>
            <a:r>
              <a:rPr lang="en-US" sz="2000" dirty="0" smtClean="0"/>
              <a:t>0000000.00000000.00000000</a:t>
            </a:r>
            <a:endParaRPr lang="sr-Latn-R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115159" y="2054832"/>
            <a:ext cx="0" cy="40738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1314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1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5995231"/>
              </p:ext>
            </p:extLst>
          </p:nvPr>
        </p:nvGraphicFramePr>
        <p:xfrm>
          <a:off x="838200" y="3050419"/>
          <a:ext cx="10397631" cy="33375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09382"/>
                <a:gridCol w="2248249"/>
                <a:gridCol w="4500000"/>
                <a:gridCol w="234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Network #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Binary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Decimal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r>
                        <a:rPr lang="en-US" dirty="0" smtClean="0"/>
                        <a:t>.00000000.00000000.00000000</a:t>
                      </a:r>
                      <a:endParaRPr lang="sr-Latn-R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50.0.0.0</a:t>
                      </a: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</a:t>
                      </a:r>
                      <a:r>
                        <a:rPr lang="en-US" baseline="0" dirty="0" smtClean="0"/>
                        <a:t>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</a:t>
                      </a:r>
                      <a:r>
                        <a:rPr lang="en-US" baseline="0" dirty="0" smtClean="0"/>
                        <a:t>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divide a Class A network 50.0.0.0 into two equal networks.</a:t>
            </a:r>
          </a:p>
          <a:p>
            <a:endParaRPr lang="sr-Latn-R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87505" y="1739151"/>
            <a:ext cx="103900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u="sng" dirty="0"/>
              <a:t>0</a:t>
            </a:r>
            <a:r>
              <a:rPr lang="en-US" sz="2000" u="sng" dirty="0"/>
              <a:t>0</a:t>
            </a:r>
            <a:r>
              <a:rPr lang="sr-Latn-RS" sz="2000" u="sng" dirty="0"/>
              <a:t>110010</a:t>
            </a:r>
            <a:r>
              <a:rPr lang="en-US" sz="2000" dirty="0" smtClean="0"/>
              <a:t>.</a:t>
            </a:r>
            <a:r>
              <a:rPr lang="en-US" sz="2000" b="1" dirty="0" smtClean="0">
                <a:solidFill>
                  <a:srgbClr val="FF0000"/>
                </a:solidFill>
              </a:rPr>
              <a:t>0</a:t>
            </a:r>
            <a:r>
              <a:rPr lang="en-US" sz="2000" dirty="0" smtClean="0"/>
              <a:t>0000000.00000000.00000000</a:t>
            </a:r>
            <a:endParaRPr lang="sr-Latn-R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115159" y="2054832"/>
            <a:ext cx="0" cy="40738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6098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1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divide a Class A network 50.0.0.0 into two equal networks.</a:t>
            </a:r>
          </a:p>
          <a:p>
            <a:endParaRPr lang="sr-Latn-RS" sz="2400" dirty="0"/>
          </a:p>
        </p:txBody>
      </p:sp>
    </p:spTree>
    <p:extLst>
      <p:ext uri="{BB962C8B-B14F-4D97-AF65-F5344CB8AC3E}">
        <p14:creationId xmlns:p14="http://schemas.microsoft.com/office/powerpoint/2010/main" val="33399276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1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46727345"/>
              </p:ext>
            </p:extLst>
          </p:nvPr>
        </p:nvGraphicFramePr>
        <p:xfrm>
          <a:off x="838200" y="3050419"/>
          <a:ext cx="10397631" cy="33375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09382"/>
                <a:gridCol w="2248249"/>
                <a:gridCol w="4500000"/>
                <a:gridCol w="234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Network #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Binary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Decimal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r>
                        <a:rPr lang="en-US" dirty="0" smtClean="0"/>
                        <a:t>.00000000.00000000.00000000</a:t>
                      </a:r>
                      <a:endParaRPr lang="sr-Latn-R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50.0.0.0</a:t>
                      </a: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</a:t>
                      </a:r>
                      <a:r>
                        <a:rPr lang="en-US" baseline="0" dirty="0" smtClean="0"/>
                        <a:t>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endParaRPr lang="sr-Latn-RS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</a:t>
                      </a:r>
                      <a:r>
                        <a:rPr lang="en-US" baseline="0" dirty="0" smtClean="0"/>
                        <a:t>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divide a Class A network 50.0.0.0 into two equal networks.</a:t>
            </a:r>
          </a:p>
          <a:p>
            <a:endParaRPr lang="sr-Latn-R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87505" y="1739151"/>
            <a:ext cx="103900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u="sng" dirty="0"/>
              <a:t>0</a:t>
            </a:r>
            <a:r>
              <a:rPr lang="en-US" sz="2000" u="sng" dirty="0"/>
              <a:t>0</a:t>
            </a:r>
            <a:r>
              <a:rPr lang="sr-Latn-RS" sz="2000" u="sng" dirty="0"/>
              <a:t>110010</a:t>
            </a:r>
            <a:r>
              <a:rPr lang="en-US" sz="2000" dirty="0" smtClean="0"/>
              <a:t>.</a:t>
            </a:r>
            <a:r>
              <a:rPr lang="en-US" sz="2000" b="1" dirty="0" smtClean="0">
                <a:solidFill>
                  <a:srgbClr val="FF0000"/>
                </a:solidFill>
              </a:rPr>
              <a:t>0</a:t>
            </a:r>
            <a:r>
              <a:rPr lang="en-US" sz="2000" dirty="0" smtClean="0"/>
              <a:t>0000000.00000000.00000000</a:t>
            </a:r>
            <a:endParaRPr lang="sr-Latn-R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115159" y="2054832"/>
            <a:ext cx="0" cy="40738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30130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1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1419415"/>
              </p:ext>
            </p:extLst>
          </p:nvPr>
        </p:nvGraphicFramePr>
        <p:xfrm>
          <a:off x="838200" y="3050419"/>
          <a:ext cx="10397631" cy="33375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09382"/>
                <a:gridCol w="2248249"/>
                <a:gridCol w="4500000"/>
                <a:gridCol w="234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Network #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Binary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Decimal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r>
                        <a:rPr lang="en-US" dirty="0" smtClean="0"/>
                        <a:t>.00000000.00000000.00000000</a:t>
                      </a:r>
                      <a:endParaRPr lang="sr-Latn-R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50.0.0.0</a:t>
                      </a: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</a:t>
                      </a:r>
                      <a:r>
                        <a:rPr lang="en-US" baseline="0" dirty="0" smtClean="0"/>
                        <a:t>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r>
                        <a:rPr lang="en-US" dirty="0" smtClean="0"/>
                        <a:t>.</a:t>
                      </a:r>
                      <a:endParaRPr lang="sr-Latn-RS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</a:t>
                      </a:r>
                      <a:r>
                        <a:rPr lang="en-US" baseline="0" dirty="0" smtClean="0"/>
                        <a:t>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divide a Class A network 50.0.0.0 into two equal networks.</a:t>
            </a:r>
          </a:p>
          <a:p>
            <a:endParaRPr lang="sr-Latn-R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87505" y="1739151"/>
            <a:ext cx="103900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u="sng" dirty="0"/>
              <a:t>0</a:t>
            </a:r>
            <a:r>
              <a:rPr lang="en-US" sz="2000" u="sng" dirty="0"/>
              <a:t>0</a:t>
            </a:r>
            <a:r>
              <a:rPr lang="sr-Latn-RS" sz="2000" u="sng" dirty="0"/>
              <a:t>110010</a:t>
            </a:r>
            <a:r>
              <a:rPr lang="en-US" sz="2000" dirty="0" smtClean="0"/>
              <a:t>.</a:t>
            </a:r>
            <a:r>
              <a:rPr lang="en-US" sz="2000" b="1" dirty="0" smtClean="0">
                <a:solidFill>
                  <a:srgbClr val="FF0000"/>
                </a:solidFill>
              </a:rPr>
              <a:t>0</a:t>
            </a:r>
            <a:r>
              <a:rPr lang="en-US" sz="2000" dirty="0" smtClean="0"/>
              <a:t>0000000.00000000.00000000</a:t>
            </a:r>
            <a:endParaRPr lang="sr-Latn-R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115159" y="2054832"/>
            <a:ext cx="0" cy="40738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5086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1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2212214"/>
              </p:ext>
            </p:extLst>
          </p:nvPr>
        </p:nvGraphicFramePr>
        <p:xfrm>
          <a:off x="838200" y="3050419"/>
          <a:ext cx="10397631" cy="33375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09382"/>
                <a:gridCol w="2248249"/>
                <a:gridCol w="4500000"/>
                <a:gridCol w="234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Network #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Binary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Decimal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r>
                        <a:rPr lang="en-US" dirty="0" smtClean="0"/>
                        <a:t>.00000000.00000000.00000000</a:t>
                      </a:r>
                      <a:endParaRPr lang="sr-Latn-R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50.0.0.0</a:t>
                      </a: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</a:t>
                      </a:r>
                      <a:r>
                        <a:rPr lang="en-US" baseline="0" dirty="0" smtClean="0"/>
                        <a:t>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r>
                        <a:rPr lang="en-US" dirty="0" smtClean="0"/>
                        <a:t>.00000000</a:t>
                      </a:r>
                      <a:endParaRPr lang="sr-Latn-RS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</a:t>
                      </a:r>
                      <a:r>
                        <a:rPr lang="en-US" baseline="0" dirty="0" smtClean="0"/>
                        <a:t>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divide a Class A network 50.0.0.0 into two equal networks.</a:t>
            </a:r>
          </a:p>
          <a:p>
            <a:endParaRPr lang="sr-Latn-R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87505" y="1739151"/>
            <a:ext cx="103900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u="sng" dirty="0"/>
              <a:t>0</a:t>
            </a:r>
            <a:r>
              <a:rPr lang="en-US" sz="2000" u="sng" dirty="0"/>
              <a:t>0</a:t>
            </a:r>
            <a:r>
              <a:rPr lang="sr-Latn-RS" sz="2000" u="sng" dirty="0"/>
              <a:t>110010</a:t>
            </a:r>
            <a:r>
              <a:rPr lang="en-US" sz="2000" dirty="0" smtClean="0"/>
              <a:t>.</a:t>
            </a:r>
            <a:r>
              <a:rPr lang="en-US" sz="2000" b="1" dirty="0" smtClean="0">
                <a:solidFill>
                  <a:srgbClr val="FF0000"/>
                </a:solidFill>
              </a:rPr>
              <a:t>0</a:t>
            </a:r>
            <a:r>
              <a:rPr lang="en-US" sz="2000" dirty="0" smtClean="0"/>
              <a:t>0000000.00000000.00000000</a:t>
            </a:r>
            <a:endParaRPr lang="sr-Latn-R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115159" y="2054832"/>
            <a:ext cx="0" cy="40738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50865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1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0076525"/>
              </p:ext>
            </p:extLst>
          </p:nvPr>
        </p:nvGraphicFramePr>
        <p:xfrm>
          <a:off x="838200" y="3050419"/>
          <a:ext cx="10397631" cy="33375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09382"/>
                <a:gridCol w="2248249"/>
                <a:gridCol w="4500000"/>
                <a:gridCol w="234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Network #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Binary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Decimal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r>
                        <a:rPr lang="en-US" dirty="0" smtClean="0"/>
                        <a:t>.00000000.00000000.00000000</a:t>
                      </a:r>
                      <a:endParaRPr lang="sr-Latn-R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50.0.0.0</a:t>
                      </a: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</a:t>
                      </a:r>
                      <a:r>
                        <a:rPr lang="en-US" baseline="0" dirty="0" smtClean="0"/>
                        <a:t>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r>
                        <a:rPr lang="en-US" dirty="0" smtClean="0"/>
                        <a:t>.00000000.</a:t>
                      </a:r>
                      <a:endParaRPr lang="sr-Latn-RS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</a:t>
                      </a:r>
                      <a:r>
                        <a:rPr lang="en-US" baseline="0" dirty="0" smtClean="0"/>
                        <a:t>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divide a Class A network 50.0.0.0 into two equal networks.</a:t>
            </a:r>
          </a:p>
          <a:p>
            <a:endParaRPr lang="sr-Latn-R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87505" y="1739151"/>
            <a:ext cx="103900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u="sng" dirty="0"/>
              <a:t>0</a:t>
            </a:r>
            <a:r>
              <a:rPr lang="en-US" sz="2000" u="sng" dirty="0"/>
              <a:t>0</a:t>
            </a:r>
            <a:r>
              <a:rPr lang="sr-Latn-RS" sz="2000" u="sng" dirty="0"/>
              <a:t>110010</a:t>
            </a:r>
            <a:r>
              <a:rPr lang="en-US" sz="2000" dirty="0" smtClean="0"/>
              <a:t>.</a:t>
            </a:r>
            <a:r>
              <a:rPr lang="en-US" sz="2000" b="1" dirty="0" smtClean="0">
                <a:solidFill>
                  <a:srgbClr val="FF0000"/>
                </a:solidFill>
              </a:rPr>
              <a:t>0</a:t>
            </a:r>
            <a:r>
              <a:rPr lang="en-US" sz="2000" dirty="0" smtClean="0"/>
              <a:t>0000000.00000000.00000000</a:t>
            </a:r>
            <a:endParaRPr lang="sr-Latn-R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115159" y="2054832"/>
            <a:ext cx="0" cy="40738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55086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1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5857643"/>
              </p:ext>
            </p:extLst>
          </p:nvPr>
        </p:nvGraphicFramePr>
        <p:xfrm>
          <a:off x="838200" y="3050419"/>
          <a:ext cx="10397631" cy="33375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09382"/>
                <a:gridCol w="2248249"/>
                <a:gridCol w="4500000"/>
                <a:gridCol w="234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Network #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Binary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Decimal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r>
                        <a:rPr lang="en-US" dirty="0" smtClean="0"/>
                        <a:t>.00000000.00000000.00000000</a:t>
                      </a:r>
                      <a:endParaRPr lang="sr-Latn-R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50.0.0.0</a:t>
                      </a: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</a:t>
                      </a:r>
                      <a:r>
                        <a:rPr lang="en-US" baseline="0" dirty="0" smtClean="0"/>
                        <a:t>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r>
                        <a:rPr lang="en-US" dirty="0" smtClean="0"/>
                        <a:t>.00000000.00000000</a:t>
                      </a:r>
                      <a:endParaRPr lang="sr-Latn-RS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</a:t>
                      </a:r>
                      <a:r>
                        <a:rPr lang="en-US" baseline="0" dirty="0" smtClean="0"/>
                        <a:t>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divide a Class A network 50.0.0.0 into two equal networks.</a:t>
            </a:r>
          </a:p>
          <a:p>
            <a:endParaRPr lang="sr-Latn-R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87505" y="1739151"/>
            <a:ext cx="103900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u="sng" dirty="0"/>
              <a:t>0</a:t>
            </a:r>
            <a:r>
              <a:rPr lang="en-US" sz="2000" u="sng" dirty="0"/>
              <a:t>0</a:t>
            </a:r>
            <a:r>
              <a:rPr lang="sr-Latn-RS" sz="2000" u="sng" dirty="0"/>
              <a:t>110010</a:t>
            </a:r>
            <a:r>
              <a:rPr lang="en-US" sz="2000" dirty="0" smtClean="0"/>
              <a:t>.</a:t>
            </a:r>
            <a:r>
              <a:rPr lang="en-US" sz="2000" b="1" dirty="0" smtClean="0">
                <a:solidFill>
                  <a:srgbClr val="FF0000"/>
                </a:solidFill>
              </a:rPr>
              <a:t>0</a:t>
            </a:r>
            <a:r>
              <a:rPr lang="en-US" sz="2000" dirty="0" smtClean="0"/>
              <a:t>0000000.00000000.00000000</a:t>
            </a:r>
            <a:endParaRPr lang="sr-Latn-R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115159" y="2054832"/>
            <a:ext cx="0" cy="40738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4682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1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2001193"/>
              </p:ext>
            </p:extLst>
          </p:nvPr>
        </p:nvGraphicFramePr>
        <p:xfrm>
          <a:off x="838200" y="3050419"/>
          <a:ext cx="10397631" cy="33375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09382"/>
                <a:gridCol w="2248249"/>
                <a:gridCol w="4500000"/>
                <a:gridCol w="234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Network #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Binary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Decimal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r>
                        <a:rPr lang="en-US" dirty="0" smtClean="0"/>
                        <a:t>.00000000.00000000.00000000</a:t>
                      </a:r>
                      <a:endParaRPr lang="sr-Latn-R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50.0.0.0</a:t>
                      </a: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</a:t>
                      </a:r>
                      <a:r>
                        <a:rPr lang="en-US" baseline="0" dirty="0" smtClean="0"/>
                        <a:t>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r>
                        <a:rPr lang="en-US" dirty="0" smtClean="0"/>
                        <a:t>.00000000.00000000.</a:t>
                      </a:r>
                      <a:endParaRPr lang="sr-Latn-RS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</a:t>
                      </a:r>
                      <a:r>
                        <a:rPr lang="en-US" baseline="0" dirty="0" smtClean="0"/>
                        <a:t>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divide a Class A network 50.0.0.0 into two equal networks.</a:t>
            </a:r>
          </a:p>
          <a:p>
            <a:endParaRPr lang="sr-Latn-R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87505" y="1739151"/>
            <a:ext cx="103900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u="sng" dirty="0"/>
              <a:t>0</a:t>
            </a:r>
            <a:r>
              <a:rPr lang="en-US" sz="2000" u="sng" dirty="0"/>
              <a:t>0</a:t>
            </a:r>
            <a:r>
              <a:rPr lang="sr-Latn-RS" sz="2000" u="sng" dirty="0"/>
              <a:t>110010</a:t>
            </a:r>
            <a:r>
              <a:rPr lang="en-US" sz="2000" dirty="0" smtClean="0"/>
              <a:t>.</a:t>
            </a:r>
            <a:r>
              <a:rPr lang="en-US" sz="2000" b="1" dirty="0" smtClean="0">
                <a:solidFill>
                  <a:srgbClr val="FF0000"/>
                </a:solidFill>
              </a:rPr>
              <a:t>0</a:t>
            </a:r>
            <a:r>
              <a:rPr lang="en-US" sz="2000" dirty="0" smtClean="0"/>
              <a:t>0000000.00000000.00000000</a:t>
            </a:r>
            <a:endParaRPr lang="sr-Latn-R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115159" y="2054832"/>
            <a:ext cx="0" cy="40738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994046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1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45768433"/>
              </p:ext>
            </p:extLst>
          </p:nvPr>
        </p:nvGraphicFramePr>
        <p:xfrm>
          <a:off x="838200" y="3050419"/>
          <a:ext cx="10397631" cy="33375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09382"/>
                <a:gridCol w="2248249"/>
                <a:gridCol w="4500000"/>
                <a:gridCol w="234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Network #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Binary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Decimal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r>
                        <a:rPr lang="en-US" dirty="0" smtClean="0"/>
                        <a:t>.00000000.00000000.00000000</a:t>
                      </a:r>
                      <a:endParaRPr lang="sr-Latn-R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50.0.0.0</a:t>
                      </a: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</a:t>
                      </a:r>
                      <a:r>
                        <a:rPr lang="en-US" baseline="0" dirty="0" smtClean="0"/>
                        <a:t>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r>
                        <a:rPr lang="en-US" dirty="0" smtClean="0"/>
                        <a:t>.00000000.00000000.0</a:t>
                      </a:r>
                      <a:endParaRPr lang="sr-Latn-RS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</a:t>
                      </a:r>
                      <a:r>
                        <a:rPr lang="en-US" baseline="0" dirty="0" smtClean="0"/>
                        <a:t>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divide a Class A network 50.0.0.0 into two equal networks.</a:t>
            </a:r>
          </a:p>
          <a:p>
            <a:endParaRPr lang="sr-Latn-R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87505" y="1739151"/>
            <a:ext cx="103900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u="sng" dirty="0"/>
              <a:t>0</a:t>
            </a:r>
            <a:r>
              <a:rPr lang="en-US" sz="2000" u="sng" dirty="0"/>
              <a:t>0</a:t>
            </a:r>
            <a:r>
              <a:rPr lang="sr-Latn-RS" sz="2000" u="sng" dirty="0"/>
              <a:t>110010</a:t>
            </a:r>
            <a:r>
              <a:rPr lang="en-US" sz="2000" dirty="0" smtClean="0"/>
              <a:t>.</a:t>
            </a:r>
            <a:r>
              <a:rPr lang="en-US" sz="2000" b="1" dirty="0" smtClean="0">
                <a:solidFill>
                  <a:srgbClr val="FF0000"/>
                </a:solidFill>
              </a:rPr>
              <a:t>0</a:t>
            </a:r>
            <a:r>
              <a:rPr lang="en-US" sz="2000" dirty="0" smtClean="0"/>
              <a:t>0000000.00000000.00000000</a:t>
            </a:r>
            <a:endParaRPr lang="sr-Latn-R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115159" y="2054832"/>
            <a:ext cx="0" cy="40738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98544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1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8930833"/>
              </p:ext>
            </p:extLst>
          </p:nvPr>
        </p:nvGraphicFramePr>
        <p:xfrm>
          <a:off x="838200" y="3050419"/>
          <a:ext cx="10397631" cy="33375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09382"/>
                <a:gridCol w="2248249"/>
                <a:gridCol w="4500000"/>
                <a:gridCol w="234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Network #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Binary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Decimal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r>
                        <a:rPr lang="en-US" dirty="0" smtClean="0"/>
                        <a:t>.00000000.00000000.00000000</a:t>
                      </a:r>
                      <a:endParaRPr lang="sr-Latn-R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50.0.0.0</a:t>
                      </a: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</a:t>
                      </a:r>
                      <a:r>
                        <a:rPr lang="en-US" baseline="0" dirty="0" smtClean="0"/>
                        <a:t>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r>
                        <a:rPr lang="en-US" dirty="0" smtClean="0"/>
                        <a:t>.00000000.00000000.00</a:t>
                      </a:r>
                      <a:endParaRPr lang="sr-Latn-RS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</a:t>
                      </a:r>
                      <a:r>
                        <a:rPr lang="en-US" baseline="0" dirty="0" smtClean="0"/>
                        <a:t>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divide a Class A network 50.0.0.0 into two equal networks.</a:t>
            </a:r>
          </a:p>
          <a:p>
            <a:endParaRPr lang="sr-Latn-R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87505" y="1739151"/>
            <a:ext cx="103900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u="sng" dirty="0"/>
              <a:t>0</a:t>
            </a:r>
            <a:r>
              <a:rPr lang="en-US" sz="2000" u="sng" dirty="0"/>
              <a:t>0</a:t>
            </a:r>
            <a:r>
              <a:rPr lang="sr-Latn-RS" sz="2000" u="sng" dirty="0"/>
              <a:t>110010</a:t>
            </a:r>
            <a:r>
              <a:rPr lang="en-US" sz="2000" dirty="0" smtClean="0"/>
              <a:t>.</a:t>
            </a:r>
            <a:r>
              <a:rPr lang="en-US" sz="2000" b="1" dirty="0" smtClean="0">
                <a:solidFill>
                  <a:srgbClr val="FF0000"/>
                </a:solidFill>
              </a:rPr>
              <a:t>0</a:t>
            </a:r>
            <a:r>
              <a:rPr lang="en-US" sz="2000" dirty="0" smtClean="0"/>
              <a:t>0000000.00000000.00000000</a:t>
            </a:r>
            <a:endParaRPr lang="sr-Latn-R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115159" y="2054832"/>
            <a:ext cx="0" cy="40738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88496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1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3181305"/>
              </p:ext>
            </p:extLst>
          </p:nvPr>
        </p:nvGraphicFramePr>
        <p:xfrm>
          <a:off x="838200" y="3050419"/>
          <a:ext cx="10397631" cy="33375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09382"/>
                <a:gridCol w="2248249"/>
                <a:gridCol w="4500000"/>
                <a:gridCol w="234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Network #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Binary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Decimal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r>
                        <a:rPr lang="en-US" dirty="0" smtClean="0"/>
                        <a:t>.00000000.00000000.00000000</a:t>
                      </a:r>
                      <a:endParaRPr lang="sr-Latn-R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50.0.0.0</a:t>
                      </a: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</a:t>
                      </a:r>
                      <a:r>
                        <a:rPr lang="en-US" baseline="0" dirty="0" smtClean="0"/>
                        <a:t>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r>
                        <a:rPr lang="en-US" dirty="0" smtClean="0"/>
                        <a:t>.00000000.00000000.000</a:t>
                      </a:r>
                      <a:endParaRPr lang="sr-Latn-RS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</a:t>
                      </a:r>
                      <a:r>
                        <a:rPr lang="en-US" baseline="0" dirty="0" smtClean="0"/>
                        <a:t>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divide a Class A network 50.0.0.0 into two equal networks.</a:t>
            </a:r>
          </a:p>
          <a:p>
            <a:endParaRPr lang="sr-Latn-R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87505" y="1739151"/>
            <a:ext cx="103900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u="sng" dirty="0"/>
              <a:t>0</a:t>
            </a:r>
            <a:r>
              <a:rPr lang="en-US" sz="2000" u="sng" dirty="0"/>
              <a:t>0</a:t>
            </a:r>
            <a:r>
              <a:rPr lang="sr-Latn-RS" sz="2000" u="sng" dirty="0"/>
              <a:t>110010</a:t>
            </a:r>
            <a:r>
              <a:rPr lang="en-US" sz="2000" dirty="0" smtClean="0"/>
              <a:t>.</a:t>
            </a:r>
            <a:r>
              <a:rPr lang="en-US" sz="2000" b="1" dirty="0" smtClean="0">
                <a:solidFill>
                  <a:srgbClr val="FF0000"/>
                </a:solidFill>
              </a:rPr>
              <a:t>0</a:t>
            </a:r>
            <a:r>
              <a:rPr lang="en-US" sz="2000" dirty="0" smtClean="0"/>
              <a:t>0000000.00000000.00000000</a:t>
            </a:r>
            <a:endParaRPr lang="sr-Latn-R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115159" y="2054832"/>
            <a:ext cx="0" cy="40738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905292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1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7277931"/>
              </p:ext>
            </p:extLst>
          </p:nvPr>
        </p:nvGraphicFramePr>
        <p:xfrm>
          <a:off x="838200" y="3050419"/>
          <a:ext cx="10397631" cy="33375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09382"/>
                <a:gridCol w="2248249"/>
                <a:gridCol w="4500000"/>
                <a:gridCol w="234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Network #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Binary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Decimal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r>
                        <a:rPr lang="en-US" dirty="0" smtClean="0"/>
                        <a:t>.00000000.00000000.00000000</a:t>
                      </a:r>
                      <a:endParaRPr lang="sr-Latn-R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50.0.0.0</a:t>
                      </a: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</a:t>
                      </a:r>
                      <a:r>
                        <a:rPr lang="en-US" baseline="0" dirty="0" smtClean="0"/>
                        <a:t>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r>
                        <a:rPr lang="en-US" dirty="0" smtClean="0"/>
                        <a:t>.00000000.00000000.0000</a:t>
                      </a:r>
                      <a:endParaRPr lang="sr-Latn-RS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</a:t>
                      </a:r>
                      <a:r>
                        <a:rPr lang="en-US" baseline="0" dirty="0" smtClean="0"/>
                        <a:t>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divide a Class A network 50.0.0.0 into two equal networks.</a:t>
            </a:r>
          </a:p>
          <a:p>
            <a:endParaRPr lang="sr-Latn-R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87505" y="1739151"/>
            <a:ext cx="103900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u="sng" dirty="0"/>
              <a:t>0</a:t>
            </a:r>
            <a:r>
              <a:rPr lang="en-US" sz="2000" u="sng" dirty="0"/>
              <a:t>0</a:t>
            </a:r>
            <a:r>
              <a:rPr lang="sr-Latn-RS" sz="2000" u="sng" dirty="0"/>
              <a:t>110010</a:t>
            </a:r>
            <a:r>
              <a:rPr lang="en-US" sz="2000" dirty="0" smtClean="0"/>
              <a:t>.</a:t>
            </a:r>
            <a:r>
              <a:rPr lang="en-US" sz="2000" b="1" dirty="0" smtClean="0">
                <a:solidFill>
                  <a:srgbClr val="FF0000"/>
                </a:solidFill>
              </a:rPr>
              <a:t>0</a:t>
            </a:r>
            <a:r>
              <a:rPr lang="en-US" sz="2000" dirty="0" smtClean="0"/>
              <a:t>0000000.00000000.00000000</a:t>
            </a:r>
            <a:endParaRPr lang="sr-Latn-R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115159" y="2054832"/>
            <a:ext cx="0" cy="40738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2061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1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3580700"/>
              </p:ext>
            </p:extLst>
          </p:nvPr>
        </p:nvGraphicFramePr>
        <p:xfrm>
          <a:off x="838200" y="3050419"/>
          <a:ext cx="10397631" cy="33375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09382"/>
                <a:gridCol w="2248249"/>
                <a:gridCol w="4500000"/>
                <a:gridCol w="2340000"/>
              </a:tblGrid>
              <a:tr h="370840">
                <a:tc>
                  <a:txBody>
                    <a:bodyPr/>
                    <a:lstStyle/>
                    <a:p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r-Latn-R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r-Latn-R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r-Latn-R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r-Latn-RS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divide a Class A network 50.0.0.0 into two equal networks.</a:t>
            </a:r>
          </a:p>
          <a:p>
            <a:endParaRPr lang="sr-Latn-RS" sz="2400" dirty="0"/>
          </a:p>
        </p:txBody>
      </p:sp>
    </p:spTree>
    <p:extLst>
      <p:ext uri="{BB962C8B-B14F-4D97-AF65-F5344CB8AC3E}">
        <p14:creationId xmlns:p14="http://schemas.microsoft.com/office/powerpoint/2010/main" val="34624718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1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7867461"/>
              </p:ext>
            </p:extLst>
          </p:nvPr>
        </p:nvGraphicFramePr>
        <p:xfrm>
          <a:off x="838200" y="3050419"/>
          <a:ext cx="10397631" cy="33375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09382"/>
                <a:gridCol w="2248249"/>
                <a:gridCol w="4500000"/>
                <a:gridCol w="234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Network #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Binary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Decimal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r>
                        <a:rPr lang="en-US" dirty="0" smtClean="0"/>
                        <a:t>.00000000.00000000.00000000</a:t>
                      </a:r>
                      <a:endParaRPr lang="sr-Latn-R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50.0.0.0</a:t>
                      </a: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</a:t>
                      </a:r>
                      <a:r>
                        <a:rPr lang="en-US" baseline="0" dirty="0" smtClean="0"/>
                        <a:t>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r>
                        <a:rPr lang="en-US" dirty="0" smtClean="0"/>
                        <a:t>.00000000.00000000.00000</a:t>
                      </a:r>
                      <a:endParaRPr lang="sr-Latn-RS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</a:t>
                      </a:r>
                      <a:r>
                        <a:rPr lang="en-US" baseline="0" dirty="0" smtClean="0"/>
                        <a:t>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divide a Class A network 50.0.0.0 into two equal networks.</a:t>
            </a:r>
          </a:p>
          <a:p>
            <a:endParaRPr lang="sr-Latn-R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87505" y="1739151"/>
            <a:ext cx="103900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u="sng" dirty="0"/>
              <a:t>0</a:t>
            </a:r>
            <a:r>
              <a:rPr lang="en-US" sz="2000" u="sng" dirty="0"/>
              <a:t>0</a:t>
            </a:r>
            <a:r>
              <a:rPr lang="sr-Latn-RS" sz="2000" u="sng" dirty="0"/>
              <a:t>110010</a:t>
            </a:r>
            <a:r>
              <a:rPr lang="en-US" sz="2000" dirty="0" smtClean="0"/>
              <a:t>.</a:t>
            </a:r>
            <a:r>
              <a:rPr lang="en-US" sz="2000" b="1" dirty="0" smtClean="0">
                <a:solidFill>
                  <a:srgbClr val="FF0000"/>
                </a:solidFill>
              </a:rPr>
              <a:t>0</a:t>
            </a:r>
            <a:r>
              <a:rPr lang="en-US" sz="2000" dirty="0" smtClean="0"/>
              <a:t>0000000.00000000.00000000</a:t>
            </a:r>
            <a:endParaRPr lang="sr-Latn-R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115159" y="2054832"/>
            <a:ext cx="0" cy="40738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3146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1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0478831"/>
              </p:ext>
            </p:extLst>
          </p:nvPr>
        </p:nvGraphicFramePr>
        <p:xfrm>
          <a:off x="838200" y="3050419"/>
          <a:ext cx="10397631" cy="33375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09382"/>
                <a:gridCol w="2248249"/>
                <a:gridCol w="4500000"/>
                <a:gridCol w="234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Network #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Binary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Decimal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r>
                        <a:rPr lang="en-US" dirty="0" smtClean="0"/>
                        <a:t>.00000000.00000000.00000000</a:t>
                      </a:r>
                      <a:endParaRPr lang="sr-Latn-R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50.0.0.0</a:t>
                      </a: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</a:t>
                      </a:r>
                      <a:r>
                        <a:rPr lang="en-US" baseline="0" dirty="0" smtClean="0"/>
                        <a:t>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r>
                        <a:rPr lang="en-US" dirty="0" smtClean="0"/>
                        <a:t>.00000000.00000000.000000</a:t>
                      </a:r>
                      <a:endParaRPr lang="sr-Latn-RS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</a:t>
                      </a:r>
                      <a:r>
                        <a:rPr lang="en-US" baseline="0" dirty="0" smtClean="0"/>
                        <a:t>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divide a Class A network 50.0.0.0 into two equal networks.</a:t>
            </a:r>
          </a:p>
          <a:p>
            <a:endParaRPr lang="sr-Latn-R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87505" y="1739151"/>
            <a:ext cx="103900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u="sng" dirty="0"/>
              <a:t>0</a:t>
            </a:r>
            <a:r>
              <a:rPr lang="en-US" sz="2000" u="sng" dirty="0"/>
              <a:t>0</a:t>
            </a:r>
            <a:r>
              <a:rPr lang="sr-Latn-RS" sz="2000" u="sng" dirty="0"/>
              <a:t>110010</a:t>
            </a:r>
            <a:r>
              <a:rPr lang="en-US" sz="2000" dirty="0" smtClean="0"/>
              <a:t>.</a:t>
            </a:r>
            <a:r>
              <a:rPr lang="en-US" sz="2000" b="1" dirty="0" smtClean="0">
                <a:solidFill>
                  <a:srgbClr val="FF0000"/>
                </a:solidFill>
              </a:rPr>
              <a:t>0</a:t>
            </a:r>
            <a:r>
              <a:rPr lang="en-US" sz="2000" dirty="0" smtClean="0"/>
              <a:t>0000000.00000000.00000000</a:t>
            </a:r>
            <a:endParaRPr lang="sr-Latn-R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115159" y="2054832"/>
            <a:ext cx="0" cy="40738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98944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1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98337587"/>
              </p:ext>
            </p:extLst>
          </p:nvPr>
        </p:nvGraphicFramePr>
        <p:xfrm>
          <a:off x="838200" y="3050419"/>
          <a:ext cx="10397631" cy="33375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09382"/>
                <a:gridCol w="2248249"/>
                <a:gridCol w="4500000"/>
                <a:gridCol w="234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Network #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Binary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Decimal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r>
                        <a:rPr lang="en-US" dirty="0" smtClean="0"/>
                        <a:t>.00000000.00000000.00000000</a:t>
                      </a:r>
                      <a:endParaRPr lang="sr-Latn-R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50.0.0.0</a:t>
                      </a: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</a:t>
                      </a:r>
                      <a:r>
                        <a:rPr lang="en-US" baseline="0" dirty="0" smtClean="0"/>
                        <a:t>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r>
                        <a:rPr lang="en-US" dirty="0" smtClean="0"/>
                        <a:t>.00000000.00000000.0000000</a:t>
                      </a:r>
                      <a:endParaRPr lang="sr-Latn-RS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</a:t>
                      </a:r>
                      <a:r>
                        <a:rPr lang="en-US" baseline="0" dirty="0" smtClean="0"/>
                        <a:t>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divide a Class A network 50.0.0.0 into two equal networks.</a:t>
            </a:r>
          </a:p>
          <a:p>
            <a:endParaRPr lang="sr-Latn-R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87505" y="1739151"/>
            <a:ext cx="103900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u="sng" dirty="0"/>
              <a:t>0</a:t>
            </a:r>
            <a:r>
              <a:rPr lang="en-US" sz="2000" u="sng" dirty="0"/>
              <a:t>0</a:t>
            </a:r>
            <a:r>
              <a:rPr lang="sr-Latn-RS" sz="2000" u="sng" dirty="0"/>
              <a:t>110010</a:t>
            </a:r>
            <a:r>
              <a:rPr lang="en-US" sz="2000" dirty="0" smtClean="0"/>
              <a:t>.</a:t>
            </a:r>
            <a:r>
              <a:rPr lang="en-US" sz="2000" b="1" dirty="0" smtClean="0">
                <a:solidFill>
                  <a:srgbClr val="FF0000"/>
                </a:solidFill>
              </a:rPr>
              <a:t>0</a:t>
            </a:r>
            <a:r>
              <a:rPr lang="en-US" sz="2000" dirty="0" smtClean="0"/>
              <a:t>0000000.00000000.00000000</a:t>
            </a:r>
            <a:endParaRPr lang="sr-Latn-R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115159" y="2054832"/>
            <a:ext cx="0" cy="40738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92779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1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5487551"/>
              </p:ext>
            </p:extLst>
          </p:nvPr>
        </p:nvGraphicFramePr>
        <p:xfrm>
          <a:off x="838200" y="3050419"/>
          <a:ext cx="10397631" cy="33375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09382"/>
                <a:gridCol w="2248249"/>
                <a:gridCol w="4500000"/>
                <a:gridCol w="234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Network #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Binary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Decimal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r>
                        <a:rPr lang="en-US" dirty="0" smtClean="0"/>
                        <a:t>.00000000.00000000.00000000</a:t>
                      </a:r>
                      <a:endParaRPr lang="sr-Latn-R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50.0.0.0</a:t>
                      </a: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</a:t>
                      </a:r>
                      <a:r>
                        <a:rPr lang="en-US" baseline="0" dirty="0" smtClean="0"/>
                        <a:t>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r>
                        <a:rPr lang="en-US" dirty="0" smtClean="0"/>
                        <a:t>.00000000.00000000.0000000</a:t>
                      </a:r>
                      <a:r>
                        <a:rPr lang="en-US" b="1" dirty="0" smtClean="0"/>
                        <a:t>1</a:t>
                      </a:r>
                      <a:endParaRPr lang="sr-Latn-RS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</a:t>
                      </a:r>
                      <a:r>
                        <a:rPr lang="en-US" baseline="0" dirty="0" smtClean="0"/>
                        <a:t>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divide a Class A network 50.0.0.0 into two equal networks.</a:t>
            </a:r>
          </a:p>
          <a:p>
            <a:endParaRPr lang="sr-Latn-R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87505" y="1739151"/>
            <a:ext cx="103900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u="sng" dirty="0"/>
              <a:t>0</a:t>
            </a:r>
            <a:r>
              <a:rPr lang="en-US" sz="2000" u="sng" dirty="0"/>
              <a:t>0</a:t>
            </a:r>
            <a:r>
              <a:rPr lang="sr-Latn-RS" sz="2000" u="sng" dirty="0"/>
              <a:t>110010</a:t>
            </a:r>
            <a:r>
              <a:rPr lang="en-US" sz="2000" dirty="0" smtClean="0"/>
              <a:t>.</a:t>
            </a:r>
            <a:r>
              <a:rPr lang="en-US" sz="2000" b="1" dirty="0" smtClean="0">
                <a:solidFill>
                  <a:srgbClr val="FF0000"/>
                </a:solidFill>
              </a:rPr>
              <a:t>0</a:t>
            </a:r>
            <a:r>
              <a:rPr lang="en-US" sz="2000" dirty="0" smtClean="0"/>
              <a:t>0000000.00000000.00000000</a:t>
            </a:r>
            <a:endParaRPr lang="sr-Latn-R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115159" y="2054832"/>
            <a:ext cx="0" cy="40738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90906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1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3002199"/>
              </p:ext>
            </p:extLst>
          </p:nvPr>
        </p:nvGraphicFramePr>
        <p:xfrm>
          <a:off x="838200" y="3050419"/>
          <a:ext cx="10397631" cy="33375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09382"/>
                <a:gridCol w="2248249"/>
                <a:gridCol w="4500000"/>
                <a:gridCol w="234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Network #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Binary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Decimal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r>
                        <a:rPr lang="en-US" dirty="0" smtClean="0"/>
                        <a:t>.00000000.00000000.00000000</a:t>
                      </a:r>
                      <a:endParaRPr lang="sr-Latn-R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50.0.0.0</a:t>
                      </a: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</a:t>
                      </a:r>
                      <a:r>
                        <a:rPr lang="en-US" baseline="0" dirty="0" smtClean="0"/>
                        <a:t>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r>
                        <a:rPr lang="en-US" dirty="0" smtClean="0"/>
                        <a:t>.00000000.00000000.0000000</a:t>
                      </a:r>
                      <a:r>
                        <a:rPr lang="en-US" b="0" dirty="0" smtClean="0"/>
                        <a:t>1</a:t>
                      </a:r>
                      <a:endParaRPr lang="sr-Latn-RS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50.0.0.1</a:t>
                      </a:r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</a:t>
                      </a:r>
                      <a:r>
                        <a:rPr lang="en-US" baseline="0" dirty="0" smtClean="0"/>
                        <a:t>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divide a Class A network 50.0.0.0 into two equal networks.</a:t>
            </a:r>
          </a:p>
          <a:p>
            <a:endParaRPr lang="sr-Latn-R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87505" y="1739151"/>
            <a:ext cx="103900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u="sng" dirty="0"/>
              <a:t>0</a:t>
            </a:r>
            <a:r>
              <a:rPr lang="en-US" sz="2000" u="sng" dirty="0"/>
              <a:t>0</a:t>
            </a:r>
            <a:r>
              <a:rPr lang="sr-Latn-RS" sz="2000" u="sng" dirty="0"/>
              <a:t>110010</a:t>
            </a:r>
            <a:r>
              <a:rPr lang="en-US" sz="2000" dirty="0" smtClean="0"/>
              <a:t>.</a:t>
            </a:r>
            <a:r>
              <a:rPr lang="en-US" sz="2000" b="1" dirty="0" smtClean="0">
                <a:solidFill>
                  <a:srgbClr val="FF0000"/>
                </a:solidFill>
              </a:rPr>
              <a:t>0</a:t>
            </a:r>
            <a:r>
              <a:rPr lang="en-US" sz="2000" dirty="0" smtClean="0"/>
              <a:t>0000000.00000000.00000000</a:t>
            </a:r>
            <a:endParaRPr lang="sr-Latn-R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115159" y="2054832"/>
            <a:ext cx="0" cy="40738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56522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1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6490318"/>
              </p:ext>
            </p:extLst>
          </p:nvPr>
        </p:nvGraphicFramePr>
        <p:xfrm>
          <a:off x="838200" y="3050419"/>
          <a:ext cx="10397631" cy="33375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09382"/>
                <a:gridCol w="2248249"/>
                <a:gridCol w="4500000"/>
                <a:gridCol w="234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Network #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Binary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Decimal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r>
                        <a:rPr lang="en-US" dirty="0" smtClean="0"/>
                        <a:t>.00000000.00000000.00000000</a:t>
                      </a:r>
                      <a:endParaRPr lang="sr-Latn-R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50.0.0.0</a:t>
                      </a: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</a:t>
                      </a:r>
                      <a:r>
                        <a:rPr lang="en-US" baseline="0" dirty="0" smtClean="0"/>
                        <a:t>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r>
                        <a:rPr lang="en-US" dirty="0" smtClean="0"/>
                        <a:t>.00000000.00000000.0000000</a:t>
                      </a:r>
                      <a:r>
                        <a:rPr lang="en-US" b="0" dirty="0" smtClean="0"/>
                        <a:t>1</a:t>
                      </a:r>
                      <a:endParaRPr lang="sr-Latn-RS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50.0.0.1</a:t>
                      </a:r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</a:t>
                      </a:r>
                      <a:r>
                        <a:rPr lang="en-US" baseline="0" dirty="0" smtClean="0"/>
                        <a:t>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00110010.0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divide a Class A network 50.0.0.0 into two equal networks.</a:t>
            </a:r>
          </a:p>
          <a:p>
            <a:endParaRPr lang="sr-Latn-R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87505" y="1739151"/>
            <a:ext cx="103900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u="sng" dirty="0"/>
              <a:t>0</a:t>
            </a:r>
            <a:r>
              <a:rPr lang="en-US" sz="2000" u="sng" dirty="0"/>
              <a:t>0</a:t>
            </a:r>
            <a:r>
              <a:rPr lang="sr-Latn-RS" sz="2000" u="sng" dirty="0"/>
              <a:t>110010</a:t>
            </a:r>
            <a:r>
              <a:rPr lang="en-US" sz="2000" dirty="0" smtClean="0"/>
              <a:t>.</a:t>
            </a:r>
            <a:r>
              <a:rPr lang="en-US" sz="2000" b="1" dirty="0" smtClean="0">
                <a:solidFill>
                  <a:srgbClr val="FF0000"/>
                </a:solidFill>
              </a:rPr>
              <a:t>0</a:t>
            </a:r>
            <a:r>
              <a:rPr lang="en-US" sz="2000" dirty="0" smtClean="0"/>
              <a:t>0000000.00000000.00000000</a:t>
            </a:r>
            <a:endParaRPr lang="sr-Latn-R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115159" y="2054832"/>
            <a:ext cx="0" cy="40738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89808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1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8515166"/>
              </p:ext>
            </p:extLst>
          </p:nvPr>
        </p:nvGraphicFramePr>
        <p:xfrm>
          <a:off x="838200" y="3050419"/>
          <a:ext cx="10397631" cy="33375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09382"/>
                <a:gridCol w="2248249"/>
                <a:gridCol w="4500000"/>
                <a:gridCol w="234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Network #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Binary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Decimal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r>
                        <a:rPr lang="en-US" dirty="0" smtClean="0"/>
                        <a:t>.00000000.00000000.00000000</a:t>
                      </a:r>
                      <a:endParaRPr lang="sr-Latn-R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50.0.0.0</a:t>
                      </a: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</a:t>
                      </a:r>
                      <a:r>
                        <a:rPr lang="en-US" baseline="0" dirty="0" smtClean="0"/>
                        <a:t>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r>
                        <a:rPr lang="en-US" dirty="0" smtClean="0"/>
                        <a:t>.00000000.00000000.0000000</a:t>
                      </a:r>
                      <a:r>
                        <a:rPr lang="en-US" b="0" dirty="0" smtClean="0"/>
                        <a:t>1</a:t>
                      </a:r>
                      <a:endParaRPr lang="sr-Latn-RS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50.0.0.1</a:t>
                      </a:r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</a:t>
                      </a:r>
                      <a:r>
                        <a:rPr lang="en-US" baseline="0" dirty="0" smtClean="0"/>
                        <a:t>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00110010.01111111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divide a Class A network 50.0.0.0 into two equal networks.</a:t>
            </a:r>
          </a:p>
          <a:p>
            <a:endParaRPr lang="sr-Latn-R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87505" y="1739151"/>
            <a:ext cx="103900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u="sng" dirty="0"/>
              <a:t>0</a:t>
            </a:r>
            <a:r>
              <a:rPr lang="en-US" sz="2000" u="sng" dirty="0"/>
              <a:t>0</a:t>
            </a:r>
            <a:r>
              <a:rPr lang="sr-Latn-RS" sz="2000" u="sng" dirty="0"/>
              <a:t>110010</a:t>
            </a:r>
            <a:r>
              <a:rPr lang="en-US" sz="2000" dirty="0" smtClean="0"/>
              <a:t>.</a:t>
            </a:r>
            <a:r>
              <a:rPr lang="en-US" sz="2000" b="1" dirty="0" smtClean="0">
                <a:solidFill>
                  <a:srgbClr val="FF0000"/>
                </a:solidFill>
              </a:rPr>
              <a:t>0</a:t>
            </a:r>
            <a:r>
              <a:rPr lang="en-US" sz="2000" dirty="0" smtClean="0"/>
              <a:t>0000000.00000000.00000000</a:t>
            </a:r>
            <a:endParaRPr lang="sr-Latn-R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115159" y="2054832"/>
            <a:ext cx="0" cy="40738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21867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1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4921697"/>
              </p:ext>
            </p:extLst>
          </p:nvPr>
        </p:nvGraphicFramePr>
        <p:xfrm>
          <a:off x="838200" y="3050419"/>
          <a:ext cx="10397631" cy="33375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09382"/>
                <a:gridCol w="2248249"/>
                <a:gridCol w="4500000"/>
                <a:gridCol w="234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Network #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Binary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Decimal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r>
                        <a:rPr lang="en-US" dirty="0" smtClean="0"/>
                        <a:t>.00000000.00000000.00000000</a:t>
                      </a:r>
                      <a:endParaRPr lang="sr-Latn-R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50.0.0.0</a:t>
                      </a: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</a:t>
                      </a:r>
                      <a:r>
                        <a:rPr lang="en-US" baseline="0" dirty="0" smtClean="0"/>
                        <a:t>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r>
                        <a:rPr lang="en-US" dirty="0" smtClean="0"/>
                        <a:t>.00000000.00000000.0000000</a:t>
                      </a:r>
                      <a:r>
                        <a:rPr lang="en-US" b="0" dirty="0" smtClean="0"/>
                        <a:t>1</a:t>
                      </a:r>
                      <a:endParaRPr lang="sr-Latn-RS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50.0.0.1</a:t>
                      </a:r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</a:t>
                      </a:r>
                      <a:r>
                        <a:rPr lang="en-US" baseline="0" dirty="0" smtClean="0"/>
                        <a:t>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00110010.01111111.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divide a Class A network 50.0.0.0 into two equal networks.</a:t>
            </a:r>
          </a:p>
          <a:p>
            <a:endParaRPr lang="sr-Latn-R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87505" y="1739151"/>
            <a:ext cx="103900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u="sng" dirty="0"/>
              <a:t>0</a:t>
            </a:r>
            <a:r>
              <a:rPr lang="en-US" sz="2000" u="sng" dirty="0"/>
              <a:t>0</a:t>
            </a:r>
            <a:r>
              <a:rPr lang="sr-Latn-RS" sz="2000" u="sng" dirty="0"/>
              <a:t>110010</a:t>
            </a:r>
            <a:r>
              <a:rPr lang="en-US" sz="2000" dirty="0" smtClean="0"/>
              <a:t>.</a:t>
            </a:r>
            <a:r>
              <a:rPr lang="en-US" sz="2000" b="1" dirty="0" smtClean="0">
                <a:solidFill>
                  <a:srgbClr val="FF0000"/>
                </a:solidFill>
              </a:rPr>
              <a:t>0</a:t>
            </a:r>
            <a:r>
              <a:rPr lang="en-US" sz="2000" dirty="0" smtClean="0"/>
              <a:t>0000000.00000000.00000000</a:t>
            </a:r>
            <a:endParaRPr lang="sr-Latn-R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115159" y="2054832"/>
            <a:ext cx="0" cy="40738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12395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1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0110396"/>
              </p:ext>
            </p:extLst>
          </p:nvPr>
        </p:nvGraphicFramePr>
        <p:xfrm>
          <a:off x="838200" y="3050419"/>
          <a:ext cx="10397631" cy="33375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09382"/>
                <a:gridCol w="2248249"/>
                <a:gridCol w="4500000"/>
                <a:gridCol w="234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Network #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Binary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Decimal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r>
                        <a:rPr lang="en-US" dirty="0" smtClean="0"/>
                        <a:t>.00000000.00000000.00000000</a:t>
                      </a:r>
                      <a:endParaRPr lang="sr-Latn-R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50.0.0.0</a:t>
                      </a: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</a:t>
                      </a:r>
                      <a:r>
                        <a:rPr lang="en-US" baseline="0" dirty="0" smtClean="0"/>
                        <a:t>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r>
                        <a:rPr lang="en-US" dirty="0" smtClean="0"/>
                        <a:t>.00000000.00000000.0000000</a:t>
                      </a:r>
                      <a:r>
                        <a:rPr lang="en-US" b="0" dirty="0" smtClean="0"/>
                        <a:t>1</a:t>
                      </a:r>
                      <a:endParaRPr lang="sr-Latn-RS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50.0.0.1</a:t>
                      </a:r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</a:t>
                      </a:r>
                      <a:r>
                        <a:rPr lang="en-US" baseline="0" dirty="0" smtClean="0"/>
                        <a:t>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00110010.01111111.11111111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divide a Class A network 50.0.0.0 into two equal networks.</a:t>
            </a:r>
          </a:p>
          <a:p>
            <a:endParaRPr lang="sr-Latn-R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87505" y="1739151"/>
            <a:ext cx="103900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u="sng" dirty="0"/>
              <a:t>0</a:t>
            </a:r>
            <a:r>
              <a:rPr lang="en-US" sz="2000" u="sng" dirty="0"/>
              <a:t>0</a:t>
            </a:r>
            <a:r>
              <a:rPr lang="sr-Latn-RS" sz="2000" u="sng" dirty="0"/>
              <a:t>110010</a:t>
            </a:r>
            <a:r>
              <a:rPr lang="en-US" sz="2000" dirty="0" smtClean="0"/>
              <a:t>.</a:t>
            </a:r>
            <a:r>
              <a:rPr lang="en-US" sz="2000" b="1" dirty="0" smtClean="0">
                <a:solidFill>
                  <a:srgbClr val="FF0000"/>
                </a:solidFill>
              </a:rPr>
              <a:t>0</a:t>
            </a:r>
            <a:r>
              <a:rPr lang="en-US" sz="2000" dirty="0" smtClean="0"/>
              <a:t>0000000.00000000.00000000</a:t>
            </a:r>
            <a:endParaRPr lang="sr-Latn-R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115159" y="2054832"/>
            <a:ext cx="0" cy="40738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2813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1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2432760"/>
              </p:ext>
            </p:extLst>
          </p:nvPr>
        </p:nvGraphicFramePr>
        <p:xfrm>
          <a:off x="838200" y="3050419"/>
          <a:ext cx="10397631" cy="33375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09382"/>
                <a:gridCol w="2248249"/>
                <a:gridCol w="4500000"/>
                <a:gridCol w="234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Network #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Binary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Decimal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r>
                        <a:rPr lang="en-US" dirty="0" smtClean="0"/>
                        <a:t>.00000000.00000000.00000000</a:t>
                      </a:r>
                      <a:endParaRPr lang="sr-Latn-R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50.0.0.0</a:t>
                      </a: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</a:t>
                      </a:r>
                      <a:r>
                        <a:rPr lang="en-US" baseline="0" dirty="0" smtClean="0"/>
                        <a:t>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r>
                        <a:rPr lang="en-US" dirty="0" smtClean="0"/>
                        <a:t>.00000000.00000000.0000000</a:t>
                      </a:r>
                      <a:r>
                        <a:rPr lang="en-US" b="0" dirty="0" smtClean="0"/>
                        <a:t>1</a:t>
                      </a:r>
                      <a:endParaRPr lang="sr-Latn-RS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50.0.0.1</a:t>
                      </a:r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</a:t>
                      </a:r>
                      <a:r>
                        <a:rPr lang="en-US" baseline="0" dirty="0" smtClean="0"/>
                        <a:t>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00110010.01111111.11111111.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divide a Class A network 50.0.0.0 into two equal networks.</a:t>
            </a:r>
          </a:p>
          <a:p>
            <a:endParaRPr lang="sr-Latn-R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87505" y="1739151"/>
            <a:ext cx="103900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u="sng" dirty="0"/>
              <a:t>0</a:t>
            </a:r>
            <a:r>
              <a:rPr lang="en-US" sz="2000" u="sng" dirty="0"/>
              <a:t>0</a:t>
            </a:r>
            <a:r>
              <a:rPr lang="sr-Latn-RS" sz="2000" u="sng" dirty="0"/>
              <a:t>110010</a:t>
            </a:r>
            <a:r>
              <a:rPr lang="en-US" sz="2000" dirty="0" smtClean="0"/>
              <a:t>.</a:t>
            </a:r>
            <a:r>
              <a:rPr lang="en-US" sz="2000" b="1" dirty="0" smtClean="0">
                <a:solidFill>
                  <a:srgbClr val="FF0000"/>
                </a:solidFill>
              </a:rPr>
              <a:t>0</a:t>
            </a:r>
            <a:r>
              <a:rPr lang="en-US" sz="2000" dirty="0" smtClean="0"/>
              <a:t>0000000.00000000.00000000</a:t>
            </a:r>
            <a:endParaRPr lang="sr-Latn-R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115159" y="2054832"/>
            <a:ext cx="0" cy="40738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54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1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6374025"/>
              </p:ext>
            </p:extLst>
          </p:nvPr>
        </p:nvGraphicFramePr>
        <p:xfrm>
          <a:off x="838200" y="3050419"/>
          <a:ext cx="10397631" cy="33375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09382"/>
                <a:gridCol w="2248249"/>
                <a:gridCol w="4500000"/>
                <a:gridCol w="234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Network #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r-Latn-R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r-Latn-R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r-Latn-R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r-Latn-RS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divide a Class A network 50.0.0.0 into two equal networks.</a:t>
            </a:r>
          </a:p>
          <a:p>
            <a:endParaRPr lang="sr-Latn-RS" sz="2400" dirty="0"/>
          </a:p>
        </p:txBody>
      </p:sp>
    </p:spTree>
    <p:extLst>
      <p:ext uri="{BB962C8B-B14F-4D97-AF65-F5344CB8AC3E}">
        <p14:creationId xmlns:p14="http://schemas.microsoft.com/office/powerpoint/2010/main" val="68195763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1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2030286"/>
              </p:ext>
            </p:extLst>
          </p:nvPr>
        </p:nvGraphicFramePr>
        <p:xfrm>
          <a:off x="838200" y="3050419"/>
          <a:ext cx="10397631" cy="33375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09382"/>
                <a:gridCol w="2248249"/>
                <a:gridCol w="4500000"/>
                <a:gridCol w="234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Network #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Binary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Decimal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r>
                        <a:rPr lang="en-US" dirty="0" smtClean="0"/>
                        <a:t>.00000000.00000000.00000000</a:t>
                      </a:r>
                      <a:endParaRPr lang="sr-Latn-R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50.0.0.0</a:t>
                      </a: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</a:t>
                      </a:r>
                      <a:r>
                        <a:rPr lang="en-US" baseline="0" dirty="0" smtClean="0"/>
                        <a:t>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r>
                        <a:rPr lang="en-US" dirty="0" smtClean="0"/>
                        <a:t>.00000000.00000000.0000000</a:t>
                      </a:r>
                      <a:r>
                        <a:rPr lang="en-US" b="0" dirty="0" smtClean="0"/>
                        <a:t>1</a:t>
                      </a:r>
                      <a:endParaRPr lang="sr-Latn-RS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50.0.0.1</a:t>
                      </a:r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</a:t>
                      </a:r>
                      <a:r>
                        <a:rPr lang="en-US" baseline="0" dirty="0" smtClean="0"/>
                        <a:t>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00110010.01111111.11111111.1111111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divide a Class A network 50.0.0.0 into two equal networks.</a:t>
            </a:r>
          </a:p>
          <a:p>
            <a:endParaRPr lang="sr-Latn-R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87505" y="1739151"/>
            <a:ext cx="103900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u="sng" dirty="0"/>
              <a:t>0</a:t>
            </a:r>
            <a:r>
              <a:rPr lang="en-US" sz="2000" u="sng" dirty="0"/>
              <a:t>0</a:t>
            </a:r>
            <a:r>
              <a:rPr lang="sr-Latn-RS" sz="2000" u="sng" dirty="0"/>
              <a:t>110010</a:t>
            </a:r>
            <a:r>
              <a:rPr lang="en-US" sz="2000" dirty="0" smtClean="0"/>
              <a:t>.</a:t>
            </a:r>
            <a:r>
              <a:rPr lang="en-US" sz="2000" b="1" dirty="0" smtClean="0">
                <a:solidFill>
                  <a:srgbClr val="FF0000"/>
                </a:solidFill>
              </a:rPr>
              <a:t>0</a:t>
            </a:r>
            <a:r>
              <a:rPr lang="en-US" sz="2000" dirty="0" smtClean="0"/>
              <a:t>0000000.00000000.00000000</a:t>
            </a:r>
            <a:endParaRPr lang="sr-Latn-R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115159" y="2054832"/>
            <a:ext cx="0" cy="40738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308310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1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7964440"/>
              </p:ext>
            </p:extLst>
          </p:nvPr>
        </p:nvGraphicFramePr>
        <p:xfrm>
          <a:off x="838200" y="3050419"/>
          <a:ext cx="10397631" cy="33375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09382"/>
                <a:gridCol w="2248249"/>
                <a:gridCol w="4500000"/>
                <a:gridCol w="234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Network #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Binary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Decimal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r>
                        <a:rPr lang="en-US" dirty="0" smtClean="0"/>
                        <a:t>.00000000.00000000.00000000</a:t>
                      </a:r>
                      <a:endParaRPr lang="sr-Latn-R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50.0.0.0</a:t>
                      </a: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</a:t>
                      </a:r>
                      <a:r>
                        <a:rPr lang="en-US" baseline="0" dirty="0" smtClean="0"/>
                        <a:t>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r>
                        <a:rPr lang="en-US" dirty="0" smtClean="0"/>
                        <a:t>.00000000.00000000.0000000</a:t>
                      </a:r>
                      <a:r>
                        <a:rPr lang="en-US" b="0" dirty="0" smtClean="0"/>
                        <a:t>1</a:t>
                      </a:r>
                      <a:endParaRPr lang="sr-Latn-RS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50.0.0.1</a:t>
                      </a:r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</a:t>
                      </a:r>
                      <a:r>
                        <a:rPr lang="en-US" baseline="0" dirty="0" smtClean="0"/>
                        <a:t>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00110010.01111111.11111111.11111110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divide a Class A network 50.0.0.0 into two equal networks.</a:t>
            </a:r>
          </a:p>
          <a:p>
            <a:endParaRPr lang="sr-Latn-R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87505" y="1739151"/>
            <a:ext cx="103900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u="sng" dirty="0"/>
              <a:t>0</a:t>
            </a:r>
            <a:r>
              <a:rPr lang="en-US" sz="2000" u="sng" dirty="0"/>
              <a:t>0</a:t>
            </a:r>
            <a:r>
              <a:rPr lang="sr-Latn-RS" sz="2000" u="sng" dirty="0"/>
              <a:t>110010</a:t>
            </a:r>
            <a:r>
              <a:rPr lang="en-US" sz="2000" dirty="0" smtClean="0"/>
              <a:t>.</a:t>
            </a:r>
            <a:r>
              <a:rPr lang="en-US" sz="2000" b="1" dirty="0" smtClean="0">
                <a:solidFill>
                  <a:srgbClr val="FF0000"/>
                </a:solidFill>
              </a:rPr>
              <a:t>0</a:t>
            </a:r>
            <a:r>
              <a:rPr lang="en-US" sz="2000" dirty="0" smtClean="0"/>
              <a:t>0000000.00000000.00000000</a:t>
            </a:r>
            <a:endParaRPr lang="sr-Latn-R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115159" y="2054832"/>
            <a:ext cx="0" cy="40738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20248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1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4622058"/>
              </p:ext>
            </p:extLst>
          </p:nvPr>
        </p:nvGraphicFramePr>
        <p:xfrm>
          <a:off x="838200" y="3050419"/>
          <a:ext cx="10397631" cy="33375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09382"/>
                <a:gridCol w="2248249"/>
                <a:gridCol w="4500000"/>
                <a:gridCol w="234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Network #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Binary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Decimal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r>
                        <a:rPr lang="en-US" dirty="0" smtClean="0"/>
                        <a:t>.00000000.00000000.00000000</a:t>
                      </a:r>
                      <a:endParaRPr lang="sr-Latn-R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50.0.0.0</a:t>
                      </a: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</a:t>
                      </a:r>
                      <a:r>
                        <a:rPr lang="en-US" baseline="0" dirty="0" smtClean="0"/>
                        <a:t>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r>
                        <a:rPr lang="en-US" dirty="0" smtClean="0"/>
                        <a:t>.00000000.00000000.0000000</a:t>
                      </a:r>
                      <a:r>
                        <a:rPr lang="en-US" b="0" dirty="0" smtClean="0"/>
                        <a:t>1</a:t>
                      </a:r>
                      <a:endParaRPr lang="sr-Latn-RS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50.0.0.1</a:t>
                      </a:r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</a:t>
                      </a:r>
                      <a:r>
                        <a:rPr lang="en-US" baseline="0" dirty="0" smtClean="0"/>
                        <a:t>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b="1" dirty="0" smtClean="0"/>
                        <a:t>0</a:t>
                      </a:r>
                      <a:r>
                        <a:rPr lang="en-US" b="1" dirty="0" smtClean="0"/>
                        <a:t>0</a:t>
                      </a:r>
                      <a:r>
                        <a:rPr lang="sr-Latn-RS" b="1" dirty="0" smtClean="0"/>
                        <a:t>110010</a:t>
                      </a:r>
                      <a:r>
                        <a:rPr lang="en-US" dirty="0" smtClean="0"/>
                        <a:t>.01111111.11111111.11111110</a:t>
                      </a:r>
                      <a:endParaRPr lang="sr-Latn-R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divide a Class A network 50.0.0.0 into two equal networks.</a:t>
            </a:r>
          </a:p>
          <a:p>
            <a:endParaRPr lang="sr-Latn-R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87505" y="1739151"/>
            <a:ext cx="103900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u="sng" dirty="0"/>
              <a:t>0</a:t>
            </a:r>
            <a:r>
              <a:rPr lang="en-US" sz="2000" u="sng" dirty="0"/>
              <a:t>0</a:t>
            </a:r>
            <a:r>
              <a:rPr lang="sr-Latn-RS" sz="2000" u="sng" dirty="0"/>
              <a:t>110010</a:t>
            </a:r>
            <a:r>
              <a:rPr lang="en-US" sz="2000" dirty="0" smtClean="0"/>
              <a:t>.</a:t>
            </a:r>
            <a:r>
              <a:rPr lang="en-US" sz="2000" b="1" dirty="0" smtClean="0">
                <a:solidFill>
                  <a:srgbClr val="FF0000"/>
                </a:solidFill>
              </a:rPr>
              <a:t>0</a:t>
            </a:r>
            <a:r>
              <a:rPr lang="en-US" sz="2000" dirty="0" smtClean="0"/>
              <a:t>0000000.00000000.00000000</a:t>
            </a:r>
            <a:endParaRPr lang="sr-Latn-R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115159" y="2054832"/>
            <a:ext cx="0" cy="40738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23553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1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8469458"/>
              </p:ext>
            </p:extLst>
          </p:nvPr>
        </p:nvGraphicFramePr>
        <p:xfrm>
          <a:off x="838200" y="3050419"/>
          <a:ext cx="10397631" cy="33375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09382"/>
                <a:gridCol w="2248249"/>
                <a:gridCol w="4500000"/>
                <a:gridCol w="234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Network #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Binary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Decimal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r>
                        <a:rPr lang="en-US" dirty="0" smtClean="0"/>
                        <a:t>.00000000.00000000.00000000</a:t>
                      </a:r>
                      <a:endParaRPr lang="sr-Latn-R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50.0.0.0</a:t>
                      </a: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</a:t>
                      </a:r>
                      <a:r>
                        <a:rPr lang="en-US" baseline="0" dirty="0" smtClean="0"/>
                        <a:t>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r>
                        <a:rPr lang="en-US" dirty="0" smtClean="0"/>
                        <a:t>.00000000.00000000.0000000</a:t>
                      </a:r>
                      <a:r>
                        <a:rPr lang="en-US" b="0" dirty="0" smtClean="0"/>
                        <a:t>1</a:t>
                      </a:r>
                      <a:endParaRPr lang="sr-Latn-RS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50.0.0.1</a:t>
                      </a:r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</a:t>
                      </a:r>
                      <a:r>
                        <a:rPr lang="en-US" baseline="0" dirty="0" smtClean="0"/>
                        <a:t>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b="1" dirty="0" smtClean="0"/>
                        <a:t>0</a:t>
                      </a:r>
                      <a:r>
                        <a:rPr lang="en-US" b="1" dirty="0" smtClean="0"/>
                        <a:t>0</a:t>
                      </a:r>
                      <a:r>
                        <a:rPr lang="sr-Latn-RS" b="1" dirty="0" smtClean="0"/>
                        <a:t>110010</a:t>
                      </a:r>
                      <a:r>
                        <a:rPr lang="en-US" dirty="0" smtClean="0"/>
                        <a:t>.01111111.11111111.11111110</a:t>
                      </a:r>
                      <a:endParaRPr lang="sr-Latn-R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</a:t>
                      </a:r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divide a Class A network 50.0.0.0 into two equal networks.</a:t>
            </a:r>
          </a:p>
          <a:p>
            <a:endParaRPr lang="sr-Latn-R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87505" y="1739151"/>
            <a:ext cx="103900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u="sng" dirty="0"/>
              <a:t>0</a:t>
            </a:r>
            <a:r>
              <a:rPr lang="en-US" sz="2000" u="sng" dirty="0"/>
              <a:t>0</a:t>
            </a:r>
            <a:r>
              <a:rPr lang="sr-Latn-RS" sz="2000" u="sng" dirty="0"/>
              <a:t>110010</a:t>
            </a:r>
            <a:r>
              <a:rPr lang="en-US" sz="2000" dirty="0" smtClean="0"/>
              <a:t>.</a:t>
            </a:r>
            <a:r>
              <a:rPr lang="en-US" sz="2000" b="1" dirty="0" smtClean="0">
                <a:solidFill>
                  <a:srgbClr val="FF0000"/>
                </a:solidFill>
              </a:rPr>
              <a:t>0</a:t>
            </a:r>
            <a:r>
              <a:rPr lang="en-US" sz="2000" dirty="0" smtClean="0"/>
              <a:t>0000000.00000000.00000000</a:t>
            </a:r>
            <a:endParaRPr lang="sr-Latn-R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115159" y="2054832"/>
            <a:ext cx="0" cy="40738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87533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1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5080175"/>
              </p:ext>
            </p:extLst>
          </p:nvPr>
        </p:nvGraphicFramePr>
        <p:xfrm>
          <a:off x="838200" y="3050419"/>
          <a:ext cx="10397631" cy="33375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09382"/>
                <a:gridCol w="2248249"/>
                <a:gridCol w="4500000"/>
                <a:gridCol w="234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Network #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Binary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Decimal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r>
                        <a:rPr lang="en-US" dirty="0" smtClean="0"/>
                        <a:t>.00000000.00000000.00000000</a:t>
                      </a:r>
                      <a:endParaRPr lang="sr-Latn-R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50.0.0.0</a:t>
                      </a: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</a:t>
                      </a:r>
                      <a:r>
                        <a:rPr lang="en-US" baseline="0" dirty="0" smtClean="0"/>
                        <a:t>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r>
                        <a:rPr lang="en-US" dirty="0" smtClean="0"/>
                        <a:t>.00000000.00000000.0000000</a:t>
                      </a:r>
                      <a:r>
                        <a:rPr lang="en-US" b="0" dirty="0" smtClean="0"/>
                        <a:t>1</a:t>
                      </a:r>
                      <a:endParaRPr lang="sr-Latn-RS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50.0.0.1</a:t>
                      </a:r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</a:t>
                      </a:r>
                      <a:r>
                        <a:rPr lang="en-US" baseline="0" dirty="0" smtClean="0"/>
                        <a:t>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b="0" dirty="0" smtClean="0"/>
                        <a:t>0</a:t>
                      </a:r>
                      <a:r>
                        <a:rPr lang="en-US" b="0" dirty="0" smtClean="0"/>
                        <a:t>0</a:t>
                      </a:r>
                      <a:r>
                        <a:rPr lang="sr-Latn-RS" b="0" dirty="0" smtClean="0"/>
                        <a:t>110010</a:t>
                      </a:r>
                      <a:r>
                        <a:rPr lang="en-US" dirty="0" smtClean="0"/>
                        <a:t>.</a:t>
                      </a:r>
                      <a:r>
                        <a:rPr lang="en-US" b="1" dirty="0" smtClean="0"/>
                        <a:t>01111111</a:t>
                      </a:r>
                      <a:r>
                        <a:rPr lang="en-US" dirty="0" smtClean="0"/>
                        <a:t>.11111111.11111110</a:t>
                      </a:r>
                      <a:endParaRPr lang="sr-Latn-R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</a:t>
                      </a:r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divide a Class A network 50.0.0.0 into two equal networks.</a:t>
            </a:r>
          </a:p>
          <a:p>
            <a:endParaRPr lang="sr-Latn-R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87505" y="1739151"/>
            <a:ext cx="103900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u="sng" dirty="0"/>
              <a:t>0</a:t>
            </a:r>
            <a:r>
              <a:rPr lang="en-US" sz="2000" u="sng" dirty="0"/>
              <a:t>0</a:t>
            </a:r>
            <a:r>
              <a:rPr lang="sr-Latn-RS" sz="2000" u="sng" dirty="0"/>
              <a:t>110010</a:t>
            </a:r>
            <a:r>
              <a:rPr lang="en-US" sz="2000" dirty="0" smtClean="0"/>
              <a:t>.</a:t>
            </a:r>
            <a:r>
              <a:rPr lang="en-US" sz="2000" b="1" dirty="0" smtClean="0">
                <a:solidFill>
                  <a:srgbClr val="FF0000"/>
                </a:solidFill>
              </a:rPr>
              <a:t>0</a:t>
            </a:r>
            <a:r>
              <a:rPr lang="en-US" sz="2000" dirty="0" smtClean="0"/>
              <a:t>0000000.00000000.00000000</a:t>
            </a:r>
            <a:endParaRPr lang="sr-Latn-R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115159" y="2054832"/>
            <a:ext cx="0" cy="40738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385230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1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1128581"/>
              </p:ext>
            </p:extLst>
          </p:nvPr>
        </p:nvGraphicFramePr>
        <p:xfrm>
          <a:off x="838200" y="3050419"/>
          <a:ext cx="10397631" cy="33375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09382"/>
                <a:gridCol w="2248249"/>
                <a:gridCol w="4500000"/>
                <a:gridCol w="234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Network #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Binary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Decimal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r>
                        <a:rPr lang="en-US" dirty="0" smtClean="0"/>
                        <a:t>.00000000.00000000.00000000</a:t>
                      </a:r>
                      <a:endParaRPr lang="sr-Latn-R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50.0.0.0</a:t>
                      </a: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</a:t>
                      </a:r>
                      <a:r>
                        <a:rPr lang="en-US" baseline="0" dirty="0" smtClean="0"/>
                        <a:t>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r>
                        <a:rPr lang="en-US" dirty="0" smtClean="0"/>
                        <a:t>.00000000.00000000.0000000</a:t>
                      </a:r>
                      <a:r>
                        <a:rPr lang="en-US" b="0" dirty="0" smtClean="0"/>
                        <a:t>1</a:t>
                      </a:r>
                      <a:endParaRPr lang="sr-Latn-RS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50.0.0.1</a:t>
                      </a:r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</a:t>
                      </a:r>
                      <a:r>
                        <a:rPr lang="en-US" baseline="0" dirty="0" smtClean="0"/>
                        <a:t>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b="0" dirty="0" smtClean="0"/>
                        <a:t>0</a:t>
                      </a:r>
                      <a:r>
                        <a:rPr lang="en-US" b="0" dirty="0" smtClean="0"/>
                        <a:t>0</a:t>
                      </a:r>
                      <a:r>
                        <a:rPr lang="sr-Latn-RS" b="0" dirty="0" smtClean="0"/>
                        <a:t>110010</a:t>
                      </a:r>
                      <a:r>
                        <a:rPr lang="en-US" dirty="0" smtClean="0"/>
                        <a:t>.</a:t>
                      </a:r>
                      <a:r>
                        <a:rPr lang="en-US" b="1" dirty="0" smtClean="0"/>
                        <a:t>01111111</a:t>
                      </a:r>
                      <a:r>
                        <a:rPr lang="en-US" dirty="0" smtClean="0"/>
                        <a:t>.11111111.11111110</a:t>
                      </a:r>
                      <a:endParaRPr lang="sr-Latn-R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50.127.</a:t>
                      </a:r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divide a Class A network 50.0.0.0 into two equal networks.</a:t>
            </a:r>
          </a:p>
          <a:p>
            <a:endParaRPr lang="sr-Latn-R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87505" y="1739151"/>
            <a:ext cx="103900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u="sng" dirty="0"/>
              <a:t>0</a:t>
            </a:r>
            <a:r>
              <a:rPr lang="en-US" sz="2000" u="sng" dirty="0"/>
              <a:t>0</a:t>
            </a:r>
            <a:r>
              <a:rPr lang="sr-Latn-RS" sz="2000" u="sng" dirty="0"/>
              <a:t>110010</a:t>
            </a:r>
            <a:r>
              <a:rPr lang="en-US" sz="2000" dirty="0" smtClean="0"/>
              <a:t>.</a:t>
            </a:r>
            <a:r>
              <a:rPr lang="en-US" sz="2000" b="1" dirty="0" smtClean="0">
                <a:solidFill>
                  <a:srgbClr val="FF0000"/>
                </a:solidFill>
              </a:rPr>
              <a:t>0</a:t>
            </a:r>
            <a:r>
              <a:rPr lang="en-US" sz="2000" dirty="0" smtClean="0"/>
              <a:t>0000000.00000000.00000000</a:t>
            </a:r>
            <a:endParaRPr lang="sr-Latn-R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115159" y="2054832"/>
            <a:ext cx="0" cy="40738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00386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1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0336075"/>
              </p:ext>
            </p:extLst>
          </p:nvPr>
        </p:nvGraphicFramePr>
        <p:xfrm>
          <a:off x="838200" y="3050419"/>
          <a:ext cx="10397631" cy="33375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09382"/>
                <a:gridCol w="2248249"/>
                <a:gridCol w="4500000"/>
                <a:gridCol w="234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Network #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Binary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Decimal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r>
                        <a:rPr lang="en-US" dirty="0" smtClean="0"/>
                        <a:t>.00000000.00000000.00000000</a:t>
                      </a:r>
                      <a:endParaRPr lang="sr-Latn-R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50.0.0.0</a:t>
                      </a: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</a:t>
                      </a:r>
                      <a:r>
                        <a:rPr lang="en-US" baseline="0" dirty="0" smtClean="0"/>
                        <a:t>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r>
                        <a:rPr lang="en-US" dirty="0" smtClean="0"/>
                        <a:t>.00000000.00000000.0000000</a:t>
                      </a:r>
                      <a:r>
                        <a:rPr lang="en-US" b="0" dirty="0" smtClean="0"/>
                        <a:t>1</a:t>
                      </a:r>
                      <a:endParaRPr lang="sr-Latn-RS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50.0.0.1</a:t>
                      </a:r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</a:t>
                      </a:r>
                      <a:r>
                        <a:rPr lang="en-US" baseline="0" dirty="0" smtClean="0"/>
                        <a:t>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b="0" dirty="0" smtClean="0"/>
                        <a:t>0</a:t>
                      </a:r>
                      <a:r>
                        <a:rPr lang="en-US" b="0" dirty="0" smtClean="0"/>
                        <a:t>0</a:t>
                      </a:r>
                      <a:r>
                        <a:rPr lang="sr-Latn-RS" b="0" dirty="0" smtClean="0"/>
                        <a:t>110010</a:t>
                      </a:r>
                      <a:r>
                        <a:rPr lang="en-US" dirty="0" smtClean="0"/>
                        <a:t>.</a:t>
                      </a:r>
                      <a:r>
                        <a:rPr lang="en-US" b="0" dirty="0" smtClean="0"/>
                        <a:t>01111111</a:t>
                      </a:r>
                      <a:r>
                        <a:rPr lang="en-US" dirty="0" smtClean="0"/>
                        <a:t>.</a:t>
                      </a:r>
                      <a:r>
                        <a:rPr lang="en-US" b="1" dirty="0" smtClean="0"/>
                        <a:t>11111111</a:t>
                      </a:r>
                      <a:r>
                        <a:rPr lang="en-US" dirty="0" smtClean="0"/>
                        <a:t>.11111110</a:t>
                      </a:r>
                      <a:endParaRPr lang="sr-Latn-R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50.127.</a:t>
                      </a:r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divide a Class A network 50.0.0.0 into two equal networks.</a:t>
            </a:r>
          </a:p>
          <a:p>
            <a:endParaRPr lang="sr-Latn-R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87505" y="1739151"/>
            <a:ext cx="103900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u="sng" dirty="0"/>
              <a:t>0</a:t>
            </a:r>
            <a:r>
              <a:rPr lang="en-US" sz="2000" u="sng" dirty="0"/>
              <a:t>0</a:t>
            </a:r>
            <a:r>
              <a:rPr lang="sr-Latn-RS" sz="2000" u="sng" dirty="0"/>
              <a:t>110010</a:t>
            </a:r>
            <a:r>
              <a:rPr lang="en-US" sz="2000" dirty="0" smtClean="0"/>
              <a:t>.</a:t>
            </a:r>
            <a:r>
              <a:rPr lang="en-US" sz="2000" b="1" dirty="0" smtClean="0">
                <a:solidFill>
                  <a:srgbClr val="FF0000"/>
                </a:solidFill>
              </a:rPr>
              <a:t>0</a:t>
            </a:r>
            <a:r>
              <a:rPr lang="en-US" sz="2000" dirty="0" smtClean="0"/>
              <a:t>0000000.00000000.00000000</a:t>
            </a:r>
            <a:endParaRPr lang="sr-Latn-R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115159" y="2054832"/>
            <a:ext cx="0" cy="40738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461063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1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8628835"/>
              </p:ext>
            </p:extLst>
          </p:nvPr>
        </p:nvGraphicFramePr>
        <p:xfrm>
          <a:off x="838200" y="3050419"/>
          <a:ext cx="10397631" cy="33375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09382"/>
                <a:gridCol w="2248249"/>
                <a:gridCol w="4500000"/>
                <a:gridCol w="234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Network #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Binary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Decimal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r>
                        <a:rPr lang="en-US" dirty="0" smtClean="0"/>
                        <a:t>.00000000.00000000.00000000</a:t>
                      </a:r>
                      <a:endParaRPr lang="sr-Latn-R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50.0.0.0</a:t>
                      </a: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</a:t>
                      </a:r>
                      <a:r>
                        <a:rPr lang="en-US" baseline="0" dirty="0" smtClean="0"/>
                        <a:t>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r>
                        <a:rPr lang="en-US" dirty="0" smtClean="0"/>
                        <a:t>.00000000.00000000.0000000</a:t>
                      </a:r>
                      <a:r>
                        <a:rPr lang="en-US" b="0" dirty="0" smtClean="0"/>
                        <a:t>1</a:t>
                      </a:r>
                      <a:endParaRPr lang="sr-Latn-RS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50.0.0.1</a:t>
                      </a:r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</a:t>
                      </a:r>
                      <a:r>
                        <a:rPr lang="en-US" baseline="0" dirty="0" smtClean="0"/>
                        <a:t>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b="0" dirty="0" smtClean="0"/>
                        <a:t>0</a:t>
                      </a:r>
                      <a:r>
                        <a:rPr lang="en-US" b="0" dirty="0" smtClean="0"/>
                        <a:t>0</a:t>
                      </a:r>
                      <a:r>
                        <a:rPr lang="sr-Latn-RS" b="0" dirty="0" smtClean="0"/>
                        <a:t>110010</a:t>
                      </a:r>
                      <a:r>
                        <a:rPr lang="en-US" dirty="0" smtClean="0"/>
                        <a:t>.</a:t>
                      </a:r>
                      <a:r>
                        <a:rPr lang="en-US" b="0" dirty="0" smtClean="0"/>
                        <a:t>01111111</a:t>
                      </a:r>
                      <a:r>
                        <a:rPr lang="en-US" dirty="0" smtClean="0"/>
                        <a:t>.</a:t>
                      </a:r>
                      <a:r>
                        <a:rPr lang="en-US" b="1" dirty="0" smtClean="0"/>
                        <a:t>11111111</a:t>
                      </a:r>
                      <a:r>
                        <a:rPr lang="en-US" dirty="0" smtClean="0"/>
                        <a:t>.11111110</a:t>
                      </a:r>
                      <a:endParaRPr lang="sr-Latn-R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50.127.255.</a:t>
                      </a:r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divide a Class A network 50.0.0.0 into two equal networks.</a:t>
            </a:r>
          </a:p>
          <a:p>
            <a:endParaRPr lang="sr-Latn-R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87505" y="1739151"/>
            <a:ext cx="103900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u="sng" dirty="0"/>
              <a:t>0</a:t>
            </a:r>
            <a:r>
              <a:rPr lang="en-US" sz="2000" u="sng" dirty="0"/>
              <a:t>0</a:t>
            </a:r>
            <a:r>
              <a:rPr lang="sr-Latn-RS" sz="2000" u="sng" dirty="0"/>
              <a:t>110010</a:t>
            </a:r>
            <a:r>
              <a:rPr lang="en-US" sz="2000" dirty="0" smtClean="0"/>
              <a:t>.</a:t>
            </a:r>
            <a:r>
              <a:rPr lang="en-US" sz="2000" b="1" dirty="0" smtClean="0">
                <a:solidFill>
                  <a:srgbClr val="FF0000"/>
                </a:solidFill>
              </a:rPr>
              <a:t>0</a:t>
            </a:r>
            <a:r>
              <a:rPr lang="en-US" sz="2000" dirty="0" smtClean="0"/>
              <a:t>0000000.00000000.00000000</a:t>
            </a:r>
            <a:endParaRPr lang="sr-Latn-R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115159" y="2054832"/>
            <a:ext cx="0" cy="40738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47818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1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397389"/>
              </p:ext>
            </p:extLst>
          </p:nvPr>
        </p:nvGraphicFramePr>
        <p:xfrm>
          <a:off x="838200" y="3050419"/>
          <a:ext cx="10397631" cy="33375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09382"/>
                <a:gridCol w="2248249"/>
                <a:gridCol w="4500000"/>
                <a:gridCol w="234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Network #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Binary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Decimal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r>
                        <a:rPr lang="en-US" dirty="0" smtClean="0"/>
                        <a:t>.00000000.00000000.00000000</a:t>
                      </a:r>
                      <a:endParaRPr lang="sr-Latn-R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50.0.0.0</a:t>
                      </a: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</a:t>
                      </a:r>
                      <a:r>
                        <a:rPr lang="en-US" baseline="0" dirty="0" smtClean="0"/>
                        <a:t>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r>
                        <a:rPr lang="en-US" dirty="0" smtClean="0"/>
                        <a:t>.00000000.00000000.0000000</a:t>
                      </a:r>
                      <a:r>
                        <a:rPr lang="en-US" b="0" dirty="0" smtClean="0"/>
                        <a:t>1</a:t>
                      </a:r>
                      <a:endParaRPr lang="sr-Latn-RS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50.0.0.1</a:t>
                      </a:r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</a:t>
                      </a:r>
                      <a:r>
                        <a:rPr lang="en-US" baseline="0" dirty="0" smtClean="0"/>
                        <a:t>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b="0" dirty="0" smtClean="0"/>
                        <a:t>0</a:t>
                      </a:r>
                      <a:r>
                        <a:rPr lang="en-US" b="0" dirty="0" smtClean="0"/>
                        <a:t>0</a:t>
                      </a:r>
                      <a:r>
                        <a:rPr lang="sr-Latn-RS" b="0" dirty="0" smtClean="0"/>
                        <a:t>110010</a:t>
                      </a:r>
                      <a:r>
                        <a:rPr lang="en-US" b="0" dirty="0" smtClean="0"/>
                        <a:t>.01111111.11111111.</a:t>
                      </a:r>
                      <a:r>
                        <a:rPr lang="en-US" b="1" dirty="0" smtClean="0"/>
                        <a:t>11111110</a:t>
                      </a:r>
                      <a:endParaRPr lang="sr-Latn-RS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50.127.255.</a:t>
                      </a:r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divide a Class A network 50.0.0.0 into two equal networks.</a:t>
            </a:r>
          </a:p>
          <a:p>
            <a:endParaRPr lang="sr-Latn-R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87505" y="1739151"/>
            <a:ext cx="103900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u="sng" dirty="0"/>
              <a:t>0</a:t>
            </a:r>
            <a:r>
              <a:rPr lang="en-US" sz="2000" u="sng" dirty="0"/>
              <a:t>0</a:t>
            </a:r>
            <a:r>
              <a:rPr lang="sr-Latn-RS" sz="2000" u="sng" dirty="0"/>
              <a:t>110010</a:t>
            </a:r>
            <a:r>
              <a:rPr lang="en-US" sz="2000" dirty="0" smtClean="0"/>
              <a:t>.</a:t>
            </a:r>
            <a:r>
              <a:rPr lang="en-US" sz="2000" b="1" dirty="0" smtClean="0">
                <a:solidFill>
                  <a:srgbClr val="FF0000"/>
                </a:solidFill>
              </a:rPr>
              <a:t>0</a:t>
            </a:r>
            <a:r>
              <a:rPr lang="en-US" sz="2000" dirty="0" smtClean="0"/>
              <a:t>0000000.00000000.00000000</a:t>
            </a:r>
            <a:endParaRPr lang="sr-Latn-R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115159" y="2054832"/>
            <a:ext cx="0" cy="40738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027831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1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2389868"/>
              </p:ext>
            </p:extLst>
          </p:nvPr>
        </p:nvGraphicFramePr>
        <p:xfrm>
          <a:off x="838200" y="3050419"/>
          <a:ext cx="10397631" cy="33375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09382"/>
                <a:gridCol w="2248249"/>
                <a:gridCol w="4500000"/>
                <a:gridCol w="234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Network #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Binary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Decimal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r>
                        <a:rPr lang="en-US" dirty="0" smtClean="0"/>
                        <a:t>.00000000.00000000.00000000</a:t>
                      </a:r>
                      <a:endParaRPr lang="sr-Latn-R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50.0.0.0</a:t>
                      </a: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</a:t>
                      </a:r>
                      <a:r>
                        <a:rPr lang="en-US" baseline="0" dirty="0" smtClean="0"/>
                        <a:t>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r>
                        <a:rPr lang="en-US" dirty="0" smtClean="0"/>
                        <a:t>.00000000.00000000.0000000</a:t>
                      </a:r>
                      <a:r>
                        <a:rPr lang="en-US" b="0" dirty="0" smtClean="0"/>
                        <a:t>1</a:t>
                      </a:r>
                      <a:endParaRPr lang="sr-Latn-RS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50.0.0.1</a:t>
                      </a:r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</a:t>
                      </a:r>
                      <a:r>
                        <a:rPr lang="en-US" baseline="0" dirty="0" smtClean="0"/>
                        <a:t>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b="0" dirty="0" smtClean="0"/>
                        <a:t>0</a:t>
                      </a:r>
                      <a:r>
                        <a:rPr lang="en-US" b="0" dirty="0" smtClean="0"/>
                        <a:t>0</a:t>
                      </a:r>
                      <a:r>
                        <a:rPr lang="sr-Latn-RS" b="0" dirty="0" smtClean="0"/>
                        <a:t>110010</a:t>
                      </a:r>
                      <a:r>
                        <a:rPr lang="en-US" b="0" dirty="0" smtClean="0"/>
                        <a:t>.01111111.11111111.</a:t>
                      </a:r>
                      <a:r>
                        <a:rPr lang="en-US" b="1" dirty="0" smtClean="0"/>
                        <a:t>11111110</a:t>
                      </a:r>
                      <a:endParaRPr lang="sr-Latn-RS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50.127.255.254</a:t>
                      </a:r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divide a Class A network 50.0.0.0 into two equal networks.</a:t>
            </a:r>
          </a:p>
          <a:p>
            <a:endParaRPr lang="sr-Latn-R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87505" y="1739151"/>
            <a:ext cx="103900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u="sng" dirty="0"/>
              <a:t>0</a:t>
            </a:r>
            <a:r>
              <a:rPr lang="en-US" sz="2000" u="sng" dirty="0"/>
              <a:t>0</a:t>
            </a:r>
            <a:r>
              <a:rPr lang="sr-Latn-RS" sz="2000" u="sng" dirty="0"/>
              <a:t>110010</a:t>
            </a:r>
            <a:r>
              <a:rPr lang="en-US" sz="2000" dirty="0" smtClean="0"/>
              <a:t>.</a:t>
            </a:r>
            <a:r>
              <a:rPr lang="en-US" sz="2000" b="1" dirty="0" smtClean="0">
                <a:solidFill>
                  <a:srgbClr val="FF0000"/>
                </a:solidFill>
              </a:rPr>
              <a:t>0</a:t>
            </a:r>
            <a:r>
              <a:rPr lang="en-US" sz="2000" dirty="0" smtClean="0"/>
              <a:t>0000000.00000000.00000000</a:t>
            </a:r>
            <a:endParaRPr lang="sr-Latn-R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115159" y="2054832"/>
            <a:ext cx="0" cy="40738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7211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1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9303473"/>
              </p:ext>
            </p:extLst>
          </p:nvPr>
        </p:nvGraphicFramePr>
        <p:xfrm>
          <a:off x="838200" y="3050419"/>
          <a:ext cx="10397631" cy="33375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09382"/>
                <a:gridCol w="2248249"/>
                <a:gridCol w="4500000"/>
                <a:gridCol w="234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Network #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divide a Class A network 50.0.0.0 into two equal networks.</a:t>
            </a:r>
          </a:p>
          <a:p>
            <a:endParaRPr lang="sr-Latn-RS" sz="2400" dirty="0"/>
          </a:p>
        </p:txBody>
      </p:sp>
    </p:spTree>
    <p:extLst>
      <p:ext uri="{BB962C8B-B14F-4D97-AF65-F5344CB8AC3E}">
        <p14:creationId xmlns:p14="http://schemas.microsoft.com/office/powerpoint/2010/main" val="68195763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1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5170702"/>
              </p:ext>
            </p:extLst>
          </p:nvPr>
        </p:nvGraphicFramePr>
        <p:xfrm>
          <a:off x="838200" y="3050419"/>
          <a:ext cx="10397631" cy="33375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09382"/>
                <a:gridCol w="2248249"/>
                <a:gridCol w="4500000"/>
                <a:gridCol w="234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Network #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Binary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Decimal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r>
                        <a:rPr lang="en-US" dirty="0" smtClean="0"/>
                        <a:t>.00000000.00000000.00000000</a:t>
                      </a:r>
                      <a:endParaRPr lang="sr-Latn-R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50.0.0.0</a:t>
                      </a: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</a:t>
                      </a:r>
                      <a:r>
                        <a:rPr lang="en-US" baseline="0" dirty="0" smtClean="0"/>
                        <a:t>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r>
                        <a:rPr lang="en-US" dirty="0" smtClean="0"/>
                        <a:t>.00000000.00000000.0000000</a:t>
                      </a:r>
                      <a:r>
                        <a:rPr lang="en-US" b="0" dirty="0" smtClean="0"/>
                        <a:t>1</a:t>
                      </a:r>
                      <a:endParaRPr lang="sr-Latn-RS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50.0.0.1</a:t>
                      </a:r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</a:t>
                      </a:r>
                      <a:r>
                        <a:rPr lang="en-US" baseline="0" dirty="0" smtClean="0"/>
                        <a:t>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b="0" dirty="0" smtClean="0"/>
                        <a:t>0</a:t>
                      </a:r>
                      <a:r>
                        <a:rPr lang="en-US" b="0" dirty="0" smtClean="0"/>
                        <a:t>0</a:t>
                      </a:r>
                      <a:r>
                        <a:rPr lang="sr-Latn-RS" b="0" dirty="0" smtClean="0"/>
                        <a:t>110010</a:t>
                      </a:r>
                      <a:r>
                        <a:rPr lang="en-US" b="0" dirty="0" smtClean="0"/>
                        <a:t>.01111111.11111111.11111110</a:t>
                      </a:r>
                      <a:endParaRPr lang="sr-Latn-RS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50.127.255.254</a:t>
                      </a:r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divide a Class A network 50.0.0.0 into two equal networks.</a:t>
            </a:r>
          </a:p>
          <a:p>
            <a:endParaRPr lang="sr-Latn-R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87505" y="1739151"/>
            <a:ext cx="103900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u="sng" dirty="0"/>
              <a:t>0</a:t>
            </a:r>
            <a:r>
              <a:rPr lang="en-US" sz="2000" u="sng" dirty="0"/>
              <a:t>0</a:t>
            </a:r>
            <a:r>
              <a:rPr lang="sr-Latn-RS" sz="2000" u="sng" dirty="0"/>
              <a:t>110010</a:t>
            </a:r>
            <a:r>
              <a:rPr lang="en-US" sz="2000" dirty="0" smtClean="0"/>
              <a:t>.</a:t>
            </a:r>
            <a:r>
              <a:rPr lang="en-US" sz="2000" b="1" dirty="0" smtClean="0">
                <a:solidFill>
                  <a:srgbClr val="FF0000"/>
                </a:solidFill>
              </a:rPr>
              <a:t>0</a:t>
            </a:r>
            <a:r>
              <a:rPr lang="en-US" sz="2000" dirty="0" smtClean="0"/>
              <a:t>0000000.00000000.00000000</a:t>
            </a:r>
            <a:endParaRPr lang="sr-Latn-R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115159" y="2054832"/>
            <a:ext cx="0" cy="40738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69227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1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09431621"/>
              </p:ext>
            </p:extLst>
          </p:nvPr>
        </p:nvGraphicFramePr>
        <p:xfrm>
          <a:off x="838200" y="3050419"/>
          <a:ext cx="10397631" cy="33375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09382"/>
                <a:gridCol w="2248249"/>
                <a:gridCol w="4500000"/>
                <a:gridCol w="234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Network #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Binary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Decimal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r>
                        <a:rPr lang="en-US" dirty="0" smtClean="0"/>
                        <a:t>.00000000.00000000.00000000</a:t>
                      </a:r>
                      <a:endParaRPr lang="sr-Latn-R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50.0.0.0</a:t>
                      </a: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</a:t>
                      </a:r>
                      <a:r>
                        <a:rPr lang="en-US" baseline="0" dirty="0" smtClean="0"/>
                        <a:t>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r>
                        <a:rPr lang="en-US" dirty="0" smtClean="0"/>
                        <a:t>.00000000.00000000.0000000</a:t>
                      </a:r>
                      <a:r>
                        <a:rPr lang="en-US" b="0" dirty="0" smtClean="0"/>
                        <a:t>1</a:t>
                      </a:r>
                      <a:endParaRPr lang="sr-Latn-RS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50.0.0.1</a:t>
                      </a:r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</a:t>
                      </a:r>
                      <a:r>
                        <a:rPr lang="en-US" baseline="0" dirty="0" smtClean="0"/>
                        <a:t>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b="0" dirty="0" smtClean="0"/>
                        <a:t>0</a:t>
                      </a:r>
                      <a:r>
                        <a:rPr lang="en-US" b="0" dirty="0" smtClean="0"/>
                        <a:t>0</a:t>
                      </a:r>
                      <a:r>
                        <a:rPr lang="sr-Latn-RS" b="0" dirty="0" smtClean="0"/>
                        <a:t>110010</a:t>
                      </a:r>
                      <a:r>
                        <a:rPr lang="en-US" b="0" dirty="0" smtClean="0"/>
                        <a:t>.01111111.11111111.11111110</a:t>
                      </a:r>
                      <a:endParaRPr lang="sr-Latn-RS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50.127.255.254</a:t>
                      </a:r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b="0" dirty="0" smtClean="0"/>
                        <a:t>0</a:t>
                      </a:r>
                      <a:r>
                        <a:rPr lang="en-US" b="0" dirty="0" smtClean="0"/>
                        <a:t>0</a:t>
                      </a:r>
                      <a:r>
                        <a:rPr lang="sr-Latn-RS" b="0" dirty="0" smtClean="0"/>
                        <a:t>110010</a:t>
                      </a:r>
                      <a:r>
                        <a:rPr lang="en-US" b="0" dirty="0" smtClean="0"/>
                        <a:t>.01111111.11111111.11111111</a:t>
                      </a:r>
                      <a:endParaRPr lang="sr-Latn-RS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divide a Class A network 50.0.0.0 into two equal networks.</a:t>
            </a:r>
          </a:p>
          <a:p>
            <a:endParaRPr lang="sr-Latn-R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87505" y="1739151"/>
            <a:ext cx="103900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u="sng" dirty="0"/>
              <a:t>0</a:t>
            </a:r>
            <a:r>
              <a:rPr lang="en-US" sz="2000" u="sng" dirty="0"/>
              <a:t>0</a:t>
            </a:r>
            <a:r>
              <a:rPr lang="sr-Latn-RS" sz="2000" u="sng" dirty="0"/>
              <a:t>110010</a:t>
            </a:r>
            <a:r>
              <a:rPr lang="en-US" sz="2000" dirty="0" smtClean="0"/>
              <a:t>.</a:t>
            </a:r>
            <a:r>
              <a:rPr lang="en-US" sz="2000" b="1" dirty="0" smtClean="0">
                <a:solidFill>
                  <a:srgbClr val="FF0000"/>
                </a:solidFill>
              </a:rPr>
              <a:t>0</a:t>
            </a:r>
            <a:r>
              <a:rPr lang="en-US" sz="2000" dirty="0" smtClean="0"/>
              <a:t>0000000.00000000.00000000</a:t>
            </a:r>
            <a:endParaRPr lang="sr-Latn-R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115159" y="2054832"/>
            <a:ext cx="0" cy="40738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087663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1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1787407"/>
              </p:ext>
            </p:extLst>
          </p:nvPr>
        </p:nvGraphicFramePr>
        <p:xfrm>
          <a:off x="838200" y="3050419"/>
          <a:ext cx="10397631" cy="33375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09382"/>
                <a:gridCol w="2248249"/>
                <a:gridCol w="4500000"/>
                <a:gridCol w="234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Network #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Binary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Decimal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r>
                        <a:rPr lang="en-US" dirty="0" smtClean="0"/>
                        <a:t>.00000000.00000000.00000000</a:t>
                      </a:r>
                      <a:endParaRPr lang="sr-Latn-R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50.0.0.0</a:t>
                      </a: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</a:t>
                      </a:r>
                      <a:r>
                        <a:rPr lang="en-US" baseline="0" dirty="0" smtClean="0"/>
                        <a:t>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r>
                        <a:rPr lang="en-US" dirty="0" smtClean="0"/>
                        <a:t>.00000000.00000000.0000000</a:t>
                      </a:r>
                      <a:r>
                        <a:rPr lang="en-US" b="0" dirty="0" smtClean="0"/>
                        <a:t>1</a:t>
                      </a:r>
                      <a:endParaRPr lang="sr-Latn-RS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50.0.0.1</a:t>
                      </a:r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</a:t>
                      </a:r>
                      <a:r>
                        <a:rPr lang="en-US" baseline="0" dirty="0" smtClean="0"/>
                        <a:t>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b="0" dirty="0" smtClean="0"/>
                        <a:t>0</a:t>
                      </a:r>
                      <a:r>
                        <a:rPr lang="en-US" b="0" dirty="0" smtClean="0"/>
                        <a:t>0</a:t>
                      </a:r>
                      <a:r>
                        <a:rPr lang="sr-Latn-RS" b="0" dirty="0" smtClean="0"/>
                        <a:t>110010</a:t>
                      </a:r>
                      <a:r>
                        <a:rPr lang="en-US" b="0" dirty="0" smtClean="0"/>
                        <a:t>.01111111.11111111.11111110</a:t>
                      </a:r>
                      <a:endParaRPr lang="sr-Latn-RS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50.127.255.254</a:t>
                      </a:r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b="0" dirty="0" smtClean="0"/>
                        <a:t>0</a:t>
                      </a:r>
                      <a:r>
                        <a:rPr lang="en-US" b="0" dirty="0" smtClean="0"/>
                        <a:t>0</a:t>
                      </a:r>
                      <a:r>
                        <a:rPr lang="sr-Latn-RS" b="0" dirty="0" smtClean="0"/>
                        <a:t>110010</a:t>
                      </a:r>
                      <a:r>
                        <a:rPr lang="en-US" b="0" dirty="0" smtClean="0"/>
                        <a:t>.01111111.11111111.11111111</a:t>
                      </a:r>
                      <a:endParaRPr lang="sr-Latn-RS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50.127.255.255</a:t>
                      </a: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divide a Class A network 50.0.0.0 into two equal networks.</a:t>
            </a:r>
          </a:p>
          <a:p>
            <a:endParaRPr lang="sr-Latn-R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87505" y="1739151"/>
            <a:ext cx="103900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u="sng" dirty="0"/>
              <a:t>0</a:t>
            </a:r>
            <a:r>
              <a:rPr lang="en-US" sz="2000" u="sng" dirty="0"/>
              <a:t>0</a:t>
            </a:r>
            <a:r>
              <a:rPr lang="sr-Latn-RS" sz="2000" u="sng" dirty="0"/>
              <a:t>110010</a:t>
            </a:r>
            <a:r>
              <a:rPr lang="en-US" sz="2000" dirty="0" smtClean="0"/>
              <a:t>.</a:t>
            </a:r>
            <a:r>
              <a:rPr lang="en-US" sz="2000" b="1" dirty="0" smtClean="0">
                <a:solidFill>
                  <a:srgbClr val="FF0000"/>
                </a:solidFill>
              </a:rPr>
              <a:t>0</a:t>
            </a:r>
            <a:r>
              <a:rPr lang="en-US" sz="2000" dirty="0" smtClean="0"/>
              <a:t>0000000.00000000.00000000</a:t>
            </a:r>
            <a:endParaRPr lang="sr-Latn-R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115159" y="2054832"/>
            <a:ext cx="0" cy="40738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767782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1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4259792"/>
              </p:ext>
            </p:extLst>
          </p:nvPr>
        </p:nvGraphicFramePr>
        <p:xfrm>
          <a:off x="838200" y="3050419"/>
          <a:ext cx="10397631" cy="33375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09382"/>
                <a:gridCol w="2248249"/>
                <a:gridCol w="4500000"/>
                <a:gridCol w="234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Network #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Binary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Decimal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r>
                        <a:rPr lang="en-US" dirty="0" smtClean="0"/>
                        <a:t>.00000000.00000000.00000000</a:t>
                      </a:r>
                      <a:endParaRPr lang="sr-Latn-R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50.0.0.0</a:t>
                      </a: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</a:t>
                      </a:r>
                      <a:r>
                        <a:rPr lang="en-US" baseline="0" dirty="0" smtClean="0"/>
                        <a:t>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r>
                        <a:rPr lang="en-US" dirty="0" smtClean="0"/>
                        <a:t>.00000000.00000000.0000000</a:t>
                      </a:r>
                      <a:r>
                        <a:rPr lang="en-US" b="0" dirty="0" smtClean="0"/>
                        <a:t>1</a:t>
                      </a:r>
                      <a:endParaRPr lang="sr-Latn-RS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50.0.0.1</a:t>
                      </a:r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</a:t>
                      </a:r>
                      <a:r>
                        <a:rPr lang="en-US" baseline="0" dirty="0" smtClean="0"/>
                        <a:t>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b="0" dirty="0" smtClean="0"/>
                        <a:t>0</a:t>
                      </a:r>
                      <a:r>
                        <a:rPr lang="en-US" b="0" dirty="0" smtClean="0"/>
                        <a:t>0</a:t>
                      </a:r>
                      <a:r>
                        <a:rPr lang="sr-Latn-RS" b="0" dirty="0" smtClean="0"/>
                        <a:t>110010</a:t>
                      </a:r>
                      <a:r>
                        <a:rPr lang="en-US" b="0" dirty="0" smtClean="0"/>
                        <a:t>.01111111.11111111.11111110</a:t>
                      </a:r>
                      <a:endParaRPr lang="sr-Latn-RS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50.127.255.254</a:t>
                      </a:r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b="0" dirty="0" smtClean="0"/>
                        <a:t>0</a:t>
                      </a:r>
                      <a:r>
                        <a:rPr lang="en-US" b="0" dirty="0" smtClean="0"/>
                        <a:t>0</a:t>
                      </a:r>
                      <a:r>
                        <a:rPr lang="sr-Latn-RS" b="0" dirty="0" smtClean="0"/>
                        <a:t>110010</a:t>
                      </a:r>
                      <a:r>
                        <a:rPr lang="en-US" b="0" dirty="0" smtClean="0"/>
                        <a:t>.01111111.11111111.11111111</a:t>
                      </a:r>
                      <a:endParaRPr lang="sr-Latn-RS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50.127.255.255</a:t>
                      </a: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divide a Class A network 50.0.0.0 into two equal networks.</a:t>
            </a:r>
          </a:p>
          <a:p>
            <a:endParaRPr lang="sr-Latn-R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87505" y="1739151"/>
            <a:ext cx="103900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u="sng" dirty="0"/>
              <a:t>0</a:t>
            </a:r>
            <a:r>
              <a:rPr lang="en-US" sz="2000" u="sng" dirty="0"/>
              <a:t>0</a:t>
            </a:r>
            <a:r>
              <a:rPr lang="sr-Latn-RS" sz="2000" u="sng" dirty="0"/>
              <a:t>110010</a:t>
            </a:r>
            <a:r>
              <a:rPr lang="en-US" sz="2000" dirty="0" smtClean="0"/>
              <a:t>.</a:t>
            </a:r>
            <a:r>
              <a:rPr lang="en-US" sz="2000" b="1" dirty="0" smtClean="0">
                <a:solidFill>
                  <a:srgbClr val="FF0000"/>
                </a:solidFill>
              </a:rPr>
              <a:t>0</a:t>
            </a:r>
            <a:r>
              <a:rPr lang="en-US" sz="2000" dirty="0" smtClean="0"/>
              <a:t>0000000.00000000.00000000</a:t>
            </a:r>
            <a:endParaRPr lang="sr-Latn-R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115159" y="2054832"/>
            <a:ext cx="0" cy="40738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883978" y="1700095"/>
            <a:ext cx="467662" cy="467662"/>
          </a:xfrm>
          <a:prstGeom prst="ellipse">
            <a:avLst/>
          </a:prstGeom>
          <a:noFill/>
          <a:ln w="349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1971786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1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1835786"/>
              </p:ext>
            </p:extLst>
          </p:nvPr>
        </p:nvGraphicFramePr>
        <p:xfrm>
          <a:off x="838200" y="3050419"/>
          <a:ext cx="10397631" cy="33375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09382"/>
                <a:gridCol w="2248249"/>
                <a:gridCol w="4500000"/>
                <a:gridCol w="234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Network #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Binary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Decimal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r>
                        <a:rPr lang="en-US" dirty="0" smtClean="0"/>
                        <a:t>.00000000.00000000.00000000</a:t>
                      </a:r>
                      <a:endParaRPr lang="sr-Latn-R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50.0.0.0</a:t>
                      </a: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</a:t>
                      </a:r>
                      <a:r>
                        <a:rPr lang="en-US" baseline="0" dirty="0" smtClean="0"/>
                        <a:t>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r>
                        <a:rPr lang="en-US" dirty="0" smtClean="0"/>
                        <a:t>.00000000.00000000.0000000</a:t>
                      </a:r>
                      <a:r>
                        <a:rPr lang="en-US" b="0" dirty="0" smtClean="0"/>
                        <a:t>1</a:t>
                      </a:r>
                      <a:endParaRPr lang="sr-Latn-RS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50.0.0.1</a:t>
                      </a:r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</a:t>
                      </a:r>
                      <a:r>
                        <a:rPr lang="en-US" baseline="0" dirty="0" smtClean="0"/>
                        <a:t>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b="0" dirty="0" smtClean="0"/>
                        <a:t>0</a:t>
                      </a:r>
                      <a:r>
                        <a:rPr lang="en-US" b="0" dirty="0" smtClean="0"/>
                        <a:t>0</a:t>
                      </a:r>
                      <a:r>
                        <a:rPr lang="sr-Latn-RS" b="0" dirty="0" smtClean="0"/>
                        <a:t>110010</a:t>
                      </a:r>
                      <a:r>
                        <a:rPr lang="en-US" b="0" dirty="0" smtClean="0"/>
                        <a:t>.01111111.11111111.11111110</a:t>
                      </a:r>
                      <a:endParaRPr lang="sr-Latn-RS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50.127.255.254</a:t>
                      </a:r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b="0" dirty="0" smtClean="0"/>
                        <a:t>0</a:t>
                      </a:r>
                      <a:r>
                        <a:rPr lang="en-US" b="0" dirty="0" smtClean="0"/>
                        <a:t>0</a:t>
                      </a:r>
                      <a:r>
                        <a:rPr lang="sr-Latn-RS" b="0" dirty="0" smtClean="0"/>
                        <a:t>110010</a:t>
                      </a:r>
                      <a:r>
                        <a:rPr lang="en-US" b="0" dirty="0" smtClean="0"/>
                        <a:t>.01111111.11111111.11111111</a:t>
                      </a:r>
                      <a:endParaRPr lang="sr-Latn-RS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50.127.255.255</a:t>
                      </a: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divide a Class A network 50.0.0.0 into two equal networks.</a:t>
            </a:r>
          </a:p>
          <a:p>
            <a:endParaRPr lang="sr-Latn-R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87505" y="1739151"/>
            <a:ext cx="103900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u="sng" dirty="0"/>
              <a:t>0</a:t>
            </a:r>
            <a:r>
              <a:rPr lang="en-US" sz="2000" u="sng" dirty="0"/>
              <a:t>0</a:t>
            </a:r>
            <a:r>
              <a:rPr lang="sr-Latn-RS" sz="2000" u="sng" dirty="0"/>
              <a:t>110010</a:t>
            </a:r>
            <a:r>
              <a:rPr lang="en-US" sz="2000" dirty="0" smtClean="0"/>
              <a:t>.</a:t>
            </a:r>
            <a:r>
              <a:rPr lang="en-US" sz="2000" b="1" dirty="0" smtClean="0">
                <a:solidFill>
                  <a:srgbClr val="FF0000"/>
                </a:solidFill>
              </a:rPr>
              <a:t>0</a:t>
            </a:r>
            <a:r>
              <a:rPr lang="en-US" sz="2000" dirty="0" smtClean="0"/>
              <a:t>0000000.00000000.00000000</a:t>
            </a:r>
            <a:endParaRPr lang="sr-Latn-R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115159" y="2054832"/>
            <a:ext cx="0" cy="40738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485786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1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1443506"/>
              </p:ext>
            </p:extLst>
          </p:nvPr>
        </p:nvGraphicFramePr>
        <p:xfrm>
          <a:off x="838200" y="3050419"/>
          <a:ext cx="10397631" cy="33375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09382"/>
                <a:gridCol w="2248249"/>
                <a:gridCol w="4500000"/>
                <a:gridCol w="234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Network #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Binary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Decimal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r>
                        <a:rPr lang="en-US" dirty="0" smtClean="0"/>
                        <a:t>.00000000.00000000.00000000</a:t>
                      </a:r>
                      <a:endParaRPr lang="sr-Latn-R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50.0.0.0</a:t>
                      </a: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</a:t>
                      </a:r>
                      <a:r>
                        <a:rPr lang="en-US" baseline="0" dirty="0" smtClean="0"/>
                        <a:t>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r>
                        <a:rPr lang="en-US" dirty="0" smtClean="0"/>
                        <a:t>.00000000.00000000.0000000</a:t>
                      </a:r>
                      <a:r>
                        <a:rPr lang="en-US" b="0" dirty="0" smtClean="0"/>
                        <a:t>1</a:t>
                      </a:r>
                      <a:endParaRPr lang="sr-Latn-RS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50.0.0.1</a:t>
                      </a:r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</a:t>
                      </a:r>
                      <a:r>
                        <a:rPr lang="en-US" baseline="0" dirty="0" smtClean="0"/>
                        <a:t>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b="0" dirty="0" smtClean="0"/>
                        <a:t>0</a:t>
                      </a:r>
                      <a:r>
                        <a:rPr lang="en-US" b="0" dirty="0" smtClean="0"/>
                        <a:t>0</a:t>
                      </a:r>
                      <a:r>
                        <a:rPr lang="sr-Latn-RS" b="0" dirty="0" smtClean="0"/>
                        <a:t>110010</a:t>
                      </a:r>
                      <a:r>
                        <a:rPr lang="en-US" b="0" dirty="0" smtClean="0"/>
                        <a:t>.01111111.11111111.11111110</a:t>
                      </a:r>
                      <a:endParaRPr lang="sr-Latn-RS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50.127.255.254</a:t>
                      </a:r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b="0" dirty="0" smtClean="0"/>
                        <a:t>0</a:t>
                      </a:r>
                      <a:r>
                        <a:rPr lang="en-US" b="0" dirty="0" smtClean="0"/>
                        <a:t>0</a:t>
                      </a:r>
                      <a:r>
                        <a:rPr lang="sr-Latn-RS" b="0" dirty="0" smtClean="0"/>
                        <a:t>110010</a:t>
                      </a:r>
                      <a:r>
                        <a:rPr lang="en-US" b="0" dirty="0" smtClean="0"/>
                        <a:t>.01111111.11111111.11111111</a:t>
                      </a:r>
                      <a:endParaRPr lang="sr-Latn-RS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50.127.255.255</a:t>
                      </a: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divide a Class A network 50.0.0.0 into two equal networks.</a:t>
            </a:r>
          </a:p>
          <a:p>
            <a:endParaRPr lang="sr-Latn-R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87505" y="1739151"/>
            <a:ext cx="103900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u="sng" dirty="0"/>
              <a:t>0</a:t>
            </a:r>
            <a:r>
              <a:rPr lang="en-US" sz="2000" u="sng" dirty="0"/>
              <a:t>0</a:t>
            </a:r>
            <a:r>
              <a:rPr lang="sr-Latn-RS" sz="2000" u="sng" dirty="0"/>
              <a:t>110010</a:t>
            </a:r>
            <a:r>
              <a:rPr lang="en-US" sz="2000" dirty="0" smtClean="0"/>
              <a:t>.</a:t>
            </a:r>
            <a:r>
              <a:rPr lang="en-US" sz="2000" b="1" dirty="0" smtClean="0">
                <a:solidFill>
                  <a:srgbClr val="FF0000"/>
                </a:solidFill>
              </a:rPr>
              <a:t>1</a:t>
            </a:r>
            <a:r>
              <a:rPr lang="en-US" sz="2000" dirty="0" smtClean="0"/>
              <a:t>0000000.00000000.00000000</a:t>
            </a:r>
            <a:endParaRPr lang="sr-Latn-R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115159" y="2054832"/>
            <a:ext cx="0" cy="40738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48828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1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3461772"/>
              </p:ext>
            </p:extLst>
          </p:nvPr>
        </p:nvGraphicFramePr>
        <p:xfrm>
          <a:off x="838200" y="3050419"/>
          <a:ext cx="10397631" cy="33375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09382"/>
                <a:gridCol w="2248249"/>
                <a:gridCol w="4500000"/>
                <a:gridCol w="234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Network #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Binary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Decimal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r>
                        <a:rPr lang="en-US" dirty="0" smtClean="0"/>
                        <a:t>.00000000.00000000.00000000</a:t>
                      </a:r>
                      <a:endParaRPr lang="sr-Latn-R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50.0.0.0</a:t>
                      </a: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</a:t>
                      </a:r>
                      <a:r>
                        <a:rPr lang="en-US" baseline="0" dirty="0" smtClean="0"/>
                        <a:t>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r>
                        <a:rPr lang="en-US" dirty="0" smtClean="0"/>
                        <a:t>.00000000.00000000.0000000</a:t>
                      </a:r>
                      <a:r>
                        <a:rPr lang="en-US" b="0" dirty="0" smtClean="0"/>
                        <a:t>1</a:t>
                      </a:r>
                      <a:endParaRPr lang="sr-Latn-RS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50.0.0.1</a:t>
                      </a:r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</a:t>
                      </a:r>
                      <a:r>
                        <a:rPr lang="en-US" baseline="0" dirty="0" smtClean="0"/>
                        <a:t>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b="0" dirty="0" smtClean="0"/>
                        <a:t>0</a:t>
                      </a:r>
                      <a:r>
                        <a:rPr lang="en-US" b="0" dirty="0" smtClean="0"/>
                        <a:t>0</a:t>
                      </a:r>
                      <a:r>
                        <a:rPr lang="sr-Latn-RS" b="0" dirty="0" smtClean="0"/>
                        <a:t>110010</a:t>
                      </a:r>
                      <a:r>
                        <a:rPr lang="en-US" b="0" dirty="0" smtClean="0"/>
                        <a:t>.01111111.11111111.11111110</a:t>
                      </a:r>
                      <a:endParaRPr lang="sr-Latn-RS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50.127.255.254</a:t>
                      </a:r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b="0" dirty="0" smtClean="0"/>
                        <a:t>0</a:t>
                      </a:r>
                      <a:r>
                        <a:rPr lang="en-US" b="0" dirty="0" smtClean="0"/>
                        <a:t>0</a:t>
                      </a:r>
                      <a:r>
                        <a:rPr lang="sr-Latn-RS" b="0" dirty="0" smtClean="0"/>
                        <a:t>110010</a:t>
                      </a:r>
                      <a:r>
                        <a:rPr lang="en-US" b="0" dirty="0" smtClean="0"/>
                        <a:t>.01111111.11111111.11111111</a:t>
                      </a:r>
                      <a:endParaRPr lang="sr-Latn-RS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50.127.255.255</a:t>
                      </a: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b="0" dirty="0" smtClean="0"/>
                        <a:t>0</a:t>
                      </a:r>
                      <a:r>
                        <a:rPr lang="en-US" b="0" dirty="0" smtClean="0"/>
                        <a:t>0</a:t>
                      </a:r>
                      <a:r>
                        <a:rPr lang="sr-Latn-RS" b="0" dirty="0" smtClean="0"/>
                        <a:t>110010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divide a Class A network 50.0.0.0 into two equal networks.</a:t>
            </a:r>
          </a:p>
          <a:p>
            <a:endParaRPr lang="sr-Latn-R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87505" y="1739151"/>
            <a:ext cx="103900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u="sng" dirty="0"/>
              <a:t>0</a:t>
            </a:r>
            <a:r>
              <a:rPr lang="en-US" sz="2000" u="sng" dirty="0"/>
              <a:t>0</a:t>
            </a:r>
            <a:r>
              <a:rPr lang="sr-Latn-RS" sz="2000" u="sng" dirty="0"/>
              <a:t>110010</a:t>
            </a:r>
            <a:r>
              <a:rPr lang="en-US" sz="2000" dirty="0" smtClean="0"/>
              <a:t>.</a:t>
            </a:r>
            <a:r>
              <a:rPr lang="en-US" sz="2000" b="1" dirty="0" smtClean="0">
                <a:solidFill>
                  <a:srgbClr val="FF0000"/>
                </a:solidFill>
              </a:rPr>
              <a:t>1</a:t>
            </a:r>
            <a:r>
              <a:rPr lang="en-US" sz="2000" dirty="0" smtClean="0"/>
              <a:t>0000000.00000000.00000000</a:t>
            </a:r>
            <a:endParaRPr lang="sr-Latn-R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115159" y="2054832"/>
            <a:ext cx="0" cy="40738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102361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1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3988906"/>
              </p:ext>
            </p:extLst>
          </p:nvPr>
        </p:nvGraphicFramePr>
        <p:xfrm>
          <a:off x="838200" y="3050419"/>
          <a:ext cx="10397631" cy="33375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09382"/>
                <a:gridCol w="2248249"/>
                <a:gridCol w="4500000"/>
                <a:gridCol w="234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Network #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Binary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Decimal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r>
                        <a:rPr lang="en-US" dirty="0" smtClean="0"/>
                        <a:t>.00000000.00000000.00000000</a:t>
                      </a:r>
                      <a:endParaRPr lang="sr-Latn-R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50.0.0.0</a:t>
                      </a: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</a:t>
                      </a:r>
                      <a:r>
                        <a:rPr lang="en-US" baseline="0" dirty="0" smtClean="0"/>
                        <a:t>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r>
                        <a:rPr lang="en-US" dirty="0" smtClean="0"/>
                        <a:t>.00000000.00000000.0000000</a:t>
                      </a:r>
                      <a:r>
                        <a:rPr lang="en-US" b="0" dirty="0" smtClean="0"/>
                        <a:t>1</a:t>
                      </a:r>
                      <a:endParaRPr lang="sr-Latn-RS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50.0.0.1</a:t>
                      </a:r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</a:t>
                      </a:r>
                      <a:r>
                        <a:rPr lang="en-US" baseline="0" dirty="0" smtClean="0"/>
                        <a:t>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b="0" dirty="0" smtClean="0"/>
                        <a:t>0</a:t>
                      </a:r>
                      <a:r>
                        <a:rPr lang="en-US" b="0" dirty="0" smtClean="0"/>
                        <a:t>0</a:t>
                      </a:r>
                      <a:r>
                        <a:rPr lang="sr-Latn-RS" b="0" dirty="0" smtClean="0"/>
                        <a:t>110010</a:t>
                      </a:r>
                      <a:r>
                        <a:rPr lang="en-US" b="0" dirty="0" smtClean="0"/>
                        <a:t>.01111111.11111111.11111110</a:t>
                      </a:r>
                      <a:endParaRPr lang="sr-Latn-RS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50.127.255.254</a:t>
                      </a:r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b="0" dirty="0" smtClean="0"/>
                        <a:t>0</a:t>
                      </a:r>
                      <a:r>
                        <a:rPr lang="en-US" b="0" dirty="0" smtClean="0"/>
                        <a:t>0</a:t>
                      </a:r>
                      <a:r>
                        <a:rPr lang="sr-Latn-RS" b="0" dirty="0" smtClean="0"/>
                        <a:t>110010</a:t>
                      </a:r>
                      <a:r>
                        <a:rPr lang="en-US" b="0" dirty="0" smtClean="0"/>
                        <a:t>.01111111.11111111.11111111</a:t>
                      </a:r>
                      <a:endParaRPr lang="sr-Latn-RS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50.127.255.255</a:t>
                      </a: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b="0" dirty="0" smtClean="0"/>
                        <a:t>0</a:t>
                      </a:r>
                      <a:r>
                        <a:rPr lang="en-US" b="0" dirty="0" smtClean="0"/>
                        <a:t>0</a:t>
                      </a:r>
                      <a:r>
                        <a:rPr lang="sr-Latn-RS" b="0" dirty="0" smtClean="0"/>
                        <a:t>110010</a:t>
                      </a:r>
                      <a:r>
                        <a:rPr lang="en-US" b="0" dirty="0" smtClean="0"/>
                        <a:t>.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divide a Class A network 50.0.0.0 into two equal networks.</a:t>
            </a:r>
          </a:p>
          <a:p>
            <a:endParaRPr lang="sr-Latn-R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87505" y="1739151"/>
            <a:ext cx="103900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u="sng" dirty="0"/>
              <a:t>0</a:t>
            </a:r>
            <a:r>
              <a:rPr lang="en-US" sz="2000" u="sng" dirty="0"/>
              <a:t>0</a:t>
            </a:r>
            <a:r>
              <a:rPr lang="sr-Latn-RS" sz="2000" u="sng" dirty="0"/>
              <a:t>110010</a:t>
            </a:r>
            <a:r>
              <a:rPr lang="en-US" sz="2000" dirty="0" smtClean="0"/>
              <a:t>.</a:t>
            </a:r>
            <a:r>
              <a:rPr lang="en-US" sz="2000" b="1" dirty="0" smtClean="0">
                <a:solidFill>
                  <a:srgbClr val="FF0000"/>
                </a:solidFill>
              </a:rPr>
              <a:t>1</a:t>
            </a:r>
            <a:r>
              <a:rPr lang="en-US" sz="2000" dirty="0" smtClean="0"/>
              <a:t>0000000.00000000.00000000</a:t>
            </a:r>
            <a:endParaRPr lang="sr-Latn-R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115159" y="2054832"/>
            <a:ext cx="0" cy="40738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00869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1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1550385"/>
              </p:ext>
            </p:extLst>
          </p:nvPr>
        </p:nvGraphicFramePr>
        <p:xfrm>
          <a:off x="838200" y="3050419"/>
          <a:ext cx="10397631" cy="33375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09382"/>
                <a:gridCol w="2248249"/>
                <a:gridCol w="4500000"/>
                <a:gridCol w="234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Network #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Binary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Decimal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r>
                        <a:rPr lang="en-US" dirty="0" smtClean="0"/>
                        <a:t>.00000000.00000000.00000000</a:t>
                      </a:r>
                      <a:endParaRPr lang="sr-Latn-R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50.0.0.0</a:t>
                      </a: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</a:t>
                      </a:r>
                      <a:r>
                        <a:rPr lang="en-US" baseline="0" dirty="0" smtClean="0"/>
                        <a:t>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r>
                        <a:rPr lang="en-US" dirty="0" smtClean="0"/>
                        <a:t>.00000000.00000000.0000000</a:t>
                      </a:r>
                      <a:r>
                        <a:rPr lang="en-US" b="0" dirty="0" smtClean="0"/>
                        <a:t>1</a:t>
                      </a:r>
                      <a:endParaRPr lang="sr-Latn-RS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50.0.0.1</a:t>
                      </a:r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</a:t>
                      </a:r>
                      <a:r>
                        <a:rPr lang="en-US" baseline="0" dirty="0" smtClean="0"/>
                        <a:t>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b="0" dirty="0" smtClean="0"/>
                        <a:t>0</a:t>
                      </a:r>
                      <a:r>
                        <a:rPr lang="en-US" b="0" dirty="0" smtClean="0"/>
                        <a:t>0</a:t>
                      </a:r>
                      <a:r>
                        <a:rPr lang="sr-Latn-RS" b="0" dirty="0" smtClean="0"/>
                        <a:t>110010</a:t>
                      </a:r>
                      <a:r>
                        <a:rPr lang="en-US" b="0" dirty="0" smtClean="0"/>
                        <a:t>.01111111.11111111.11111110</a:t>
                      </a:r>
                      <a:endParaRPr lang="sr-Latn-RS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50.127.255.254</a:t>
                      </a:r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b="0" dirty="0" smtClean="0"/>
                        <a:t>0</a:t>
                      </a:r>
                      <a:r>
                        <a:rPr lang="en-US" b="0" dirty="0" smtClean="0"/>
                        <a:t>0</a:t>
                      </a:r>
                      <a:r>
                        <a:rPr lang="sr-Latn-RS" b="0" dirty="0" smtClean="0"/>
                        <a:t>110010</a:t>
                      </a:r>
                      <a:r>
                        <a:rPr lang="en-US" b="0" dirty="0" smtClean="0"/>
                        <a:t>.01111111.11111111.11111111</a:t>
                      </a:r>
                      <a:endParaRPr lang="sr-Latn-RS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50.127.255.255</a:t>
                      </a: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b="0" dirty="0" smtClean="0"/>
                        <a:t>0</a:t>
                      </a:r>
                      <a:r>
                        <a:rPr lang="en-US" b="0" dirty="0" smtClean="0"/>
                        <a:t>0</a:t>
                      </a:r>
                      <a:r>
                        <a:rPr lang="sr-Latn-RS" b="0" dirty="0" smtClean="0"/>
                        <a:t>110010</a:t>
                      </a:r>
                      <a:r>
                        <a:rPr lang="en-US" b="0" dirty="0" smtClean="0"/>
                        <a:t>.</a:t>
                      </a:r>
                      <a:r>
                        <a:rPr lang="en-US" b="1" dirty="0" smtClean="0"/>
                        <a:t>1</a:t>
                      </a:r>
                      <a:endParaRPr lang="sr-Latn-R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divide a Class A network 50.0.0.0 into two equal networks.</a:t>
            </a:r>
          </a:p>
          <a:p>
            <a:endParaRPr lang="sr-Latn-R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87505" y="1739151"/>
            <a:ext cx="103900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u="sng" dirty="0"/>
              <a:t>0</a:t>
            </a:r>
            <a:r>
              <a:rPr lang="en-US" sz="2000" u="sng" dirty="0"/>
              <a:t>0</a:t>
            </a:r>
            <a:r>
              <a:rPr lang="sr-Latn-RS" sz="2000" u="sng" dirty="0"/>
              <a:t>110010</a:t>
            </a:r>
            <a:r>
              <a:rPr lang="en-US" sz="2000" dirty="0" smtClean="0"/>
              <a:t>.</a:t>
            </a:r>
            <a:r>
              <a:rPr lang="en-US" sz="2000" b="1" dirty="0" smtClean="0">
                <a:solidFill>
                  <a:srgbClr val="FF0000"/>
                </a:solidFill>
              </a:rPr>
              <a:t>1</a:t>
            </a:r>
            <a:r>
              <a:rPr lang="en-US" sz="2000" dirty="0" smtClean="0"/>
              <a:t>0000000.00000000.00000000</a:t>
            </a:r>
            <a:endParaRPr lang="sr-Latn-R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115159" y="2054832"/>
            <a:ext cx="0" cy="40738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848376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1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6686379"/>
              </p:ext>
            </p:extLst>
          </p:nvPr>
        </p:nvGraphicFramePr>
        <p:xfrm>
          <a:off x="838200" y="3050419"/>
          <a:ext cx="10397631" cy="33375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09382"/>
                <a:gridCol w="2248249"/>
                <a:gridCol w="4500000"/>
                <a:gridCol w="234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Network #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Binary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Decimal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r>
                        <a:rPr lang="en-US" dirty="0" smtClean="0"/>
                        <a:t>.00000000.00000000.00000000</a:t>
                      </a:r>
                      <a:endParaRPr lang="sr-Latn-R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50.0.0.0</a:t>
                      </a: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</a:t>
                      </a:r>
                      <a:r>
                        <a:rPr lang="en-US" baseline="0" dirty="0" smtClean="0"/>
                        <a:t>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r>
                        <a:rPr lang="en-US" dirty="0" smtClean="0"/>
                        <a:t>.00000000.00000000.0000000</a:t>
                      </a:r>
                      <a:r>
                        <a:rPr lang="en-US" b="0" dirty="0" smtClean="0"/>
                        <a:t>1</a:t>
                      </a:r>
                      <a:endParaRPr lang="sr-Latn-RS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50.0.0.1</a:t>
                      </a:r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</a:t>
                      </a:r>
                      <a:r>
                        <a:rPr lang="en-US" baseline="0" dirty="0" smtClean="0"/>
                        <a:t>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b="0" dirty="0" smtClean="0"/>
                        <a:t>0</a:t>
                      </a:r>
                      <a:r>
                        <a:rPr lang="en-US" b="0" dirty="0" smtClean="0"/>
                        <a:t>0</a:t>
                      </a:r>
                      <a:r>
                        <a:rPr lang="sr-Latn-RS" b="0" dirty="0" smtClean="0"/>
                        <a:t>110010</a:t>
                      </a:r>
                      <a:r>
                        <a:rPr lang="en-US" b="0" dirty="0" smtClean="0"/>
                        <a:t>.01111111.11111111.11111110</a:t>
                      </a:r>
                      <a:endParaRPr lang="sr-Latn-RS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50.127.255.254</a:t>
                      </a:r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b="0" dirty="0" smtClean="0"/>
                        <a:t>0</a:t>
                      </a:r>
                      <a:r>
                        <a:rPr lang="en-US" b="0" dirty="0" smtClean="0"/>
                        <a:t>0</a:t>
                      </a:r>
                      <a:r>
                        <a:rPr lang="sr-Latn-RS" b="0" dirty="0" smtClean="0"/>
                        <a:t>110010</a:t>
                      </a:r>
                      <a:r>
                        <a:rPr lang="en-US" b="0" dirty="0" smtClean="0"/>
                        <a:t>.01111111.11111111.11111111</a:t>
                      </a:r>
                      <a:endParaRPr lang="sr-Latn-RS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50.127.255.255</a:t>
                      </a: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b="0" dirty="0" smtClean="0"/>
                        <a:t>0</a:t>
                      </a:r>
                      <a:r>
                        <a:rPr lang="en-US" b="0" dirty="0" smtClean="0"/>
                        <a:t>0</a:t>
                      </a:r>
                      <a:r>
                        <a:rPr lang="sr-Latn-RS" b="0" dirty="0" smtClean="0"/>
                        <a:t>110010</a:t>
                      </a:r>
                      <a:r>
                        <a:rPr lang="en-US" b="0" dirty="0" smtClean="0"/>
                        <a:t>.</a:t>
                      </a:r>
                      <a:r>
                        <a:rPr lang="en-US" b="1" dirty="0" smtClean="0"/>
                        <a:t>1</a:t>
                      </a:r>
                      <a:r>
                        <a:rPr lang="en-US" b="0" dirty="0" smtClean="0"/>
                        <a:t>0000000</a:t>
                      </a:r>
                      <a:endParaRPr lang="sr-Latn-R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divide a Class A network 50.0.0.0 into two equal networks.</a:t>
            </a:r>
          </a:p>
          <a:p>
            <a:endParaRPr lang="sr-Latn-R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87505" y="1739151"/>
            <a:ext cx="103900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u="sng" dirty="0"/>
              <a:t>0</a:t>
            </a:r>
            <a:r>
              <a:rPr lang="en-US" sz="2000" u="sng" dirty="0"/>
              <a:t>0</a:t>
            </a:r>
            <a:r>
              <a:rPr lang="sr-Latn-RS" sz="2000" u="sng" dirty="0"/>
              <a:t>110010</a:t>
            </a:r>
            <a:r>
              <a:rPr lang="en-US" sz="2000" dirty="0" smtClean="0"/>
              <a:t>.</a:t>
            </a:r>
            <a:r>
              <a:rPr lang="en-US" sz="2000" b="1" dirty="0" smtClean="0">
                <a:solidFill>
                  <a:srgbClr val="FF0000"/>
                </a:solidFill>
              </a:rPr>
              <a:t>1</a:t>
            </a:r>
            <a:r>
              <a:rPr lang="en-US" sz="2000" dirty="0" smtClean="0"/>
              <a:t>0000000.00000000.00000000</a:t>
            </a:r>
            <a:endParaRPr lang="sr-Latn-R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115159" y="2054832"/>
            <a:ext cx="0" cy="40738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82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1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6190252"/>
              </p:ext>
            </p:extLst>
          </p:nvPr>
        </p:nvGraphicFramePr>
        <p:xfrm>
          <a:off x="838200" y="3050419"/>
          <a:ext cx="10397631" cy="33375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09382"/>
                <a:gridCol w="2248249"/>
                <a:gridCol w="4500000"/>
                <a:gridCol w="234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Network #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r-Latn-R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r-Latn-R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r-Latn-R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r-Latn-RS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divide a Class A network 50.0.0.0 into two equal networks.</a:t>
            </a:r>
          </a:p>
          <a:p>
            <a:endParaRPr lang="sr-Latn-RS" sz="2400" dirty="0"/>
          </a:p>
        </p:txBody>
      </p:sp>
    </p:spTree>
    <p:extLst>
      <p:ext uri="{BB962C8B-B14F-4D97-AF65-F5344CB8AC3E}">
        <p14:creationId xmlns:p14="http://schemas.microsoft.com/office/powerpoint/2010/main" val="68195763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1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316426"/>
              </p:ext>
            </p:extLst>
          </p:nvPr>
        </p:nvGraphicFramePr>
        <p:xfrm>
          <a:off x="838200" y="3050419"/>
          <a:ext cx="10397631" cy="33375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09382"/>
                <a:gridCol w="2248249"/>
                <a:gridCol w="4500000"/>
                <a:gridCol w="234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Network #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Binary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Decimal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r>
                        <a:rPr lang="en-US" dirty="0" smtClean="0"/>
                        <a:t>.00000000.00000000.00000000</a:t>
                      </a:r>
                      <a:endParaRPr lang="sr-Latn-R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50.0.0.0</a:t>
                      </a: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</a:t>
                      </a:r>
                      <a:r>
                        <a:rPr lang="en-US" baseline="0" dirty="0" smtClean="0"/>
                        <a:t>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r>
                        <a:rPr lang="en-US" dirty="0" smtClean="0"/>
                        <a:t>.00000000.00000000.0000000</a:t>
                      </a:r>
                      <a:r>
                        <a:rPr lang="en-US" b="0" dirty="0" smtClean="0"/>
                        <a:t>1</a:t>
                      </a:r>
                      <a:endParaRPr lang="sr-Latn-RS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50.0.0.1</a:t>
                      </a:r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</a:t>
                      </a:r>
                      <a:r>
                        <a:rPr lang="en-US" baseline="0" dirty="0" smtClean="0"/>
                        <a:t>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b="0" dirty="0" smtClean="0"/>
                        <a:t>0</a:t>
                      </a:r>
                      <a:r>
                        <a:rPr lang="en-US" b="0" dirty="0" smtClean="0"/>
                        <a:t>0</a:t>
                      </a:r>
                      <a:r>
                        <a:rPr lang="sr-Latn-RS" b="0" dirty="0" smtClean="0"/>
                        <a:t>110010</a:t>
                      </a:r>
                      <a:r>
                        <a:rPr lang="en-US" b="0" dirty="0" smtClean="0"/>
                        <a:t>.01111111.11111111.11111110</a:t>
                      </a:r>
                      <a:endParaRPr lang="sr-Latn-RS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50.127.255.254</a:t>
                      </a:r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b="0" dirty="0" smtClean="0"/>
                        <a:t>0</a:t>
                      </a:r>
                      <a:r>
                        <a:rPr lang="en-US" b="0" dirty="0" smtClean="0"/>
                        <a:t>0</a:t>
                      </a:r>
                      <a:r>
                        <a:rPr lang="sr-Latn-RS" b="0" dirty="0" smtClean="0"/>
                        <a:t>110010</a:t>
                      </a:r>
                      <a:r>
                        <a:rPr lang="en-US" b="0" dirty="0" smtClean="0"/>
                        <a:t>.01111111.11111111.11111111</a:t>
                      </a:r>
                      <a:endParaRPr lang="sr-Latn-RS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50.127.255.255</a:t>
                      </a: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b="0" dirty="0" smtClean="0"/>
                        <a:t>0</a:t>
                      </a:r>
                      <a:r>
                        <a:rPr lang="en-US" b="0" dirty="0" smtClean="0"/>
                        <a:t>0</a:t>
                      </a:r>
                      <a:r>
                        <a:rPr lang="sr-Latn-RS" b="0" dirty="0" smtClean="0"/>
                        <a:t>110010</a:t>
                      </a:r>
                      <a:r>
                        <a:rPr lang="en-US" b="0" dirty="0" smtClean="0"/>
                        <a:t>.</a:t>
                      </a:r>
                      <a:r>
                        <a:rPr lang="en-US" b="1" dirty="0" smtClean="0"/>
                        <a:t>1</a:t>
                      </a:r>
                      <a:r>
                        <a:rPr lang="en-US" b="0" dirty="0" smtClean="0"/>
                        <a:t>0000000.</a:t>
                      </a:r>
                      <a:endParaRPr lang="sr-Latn-R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divide a Class A network 50.0.0.0 into two equal networks.</a:t>
            </a:r>
          </a:p>
          <a:p>
            <a:endParaRPr lang="sr-Latn-R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87505" y="1739151"/>
            <a:ext cx="103900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u="sng" dirty="0"/>
              <a:t>0</a:t>
            </a:r>
            <a:r>
              <a:rPr lang="en-US" sz="2000" u="sng" dirty="0"/>
              <a:t>0</a:t>
            </a:r>
            <a:r>
              <a:rPr lang="sr-Latn-RS" sz="2000" u="sng" dirty="0"/>
              <a:t>110010</a:t>
            </a:r>
            <a:r>
              <a:rPr lang="en-US" sz="2000" dirty="0" smtClean="0"/>
              <a:t>.</a:t>
            </a:r>
            <a:r>
              <a:rPr lang="en-US" sz="2000" b="1" dirty="0" smtClean="0">
                <a:solidFill>
                  <a:srgbClr val="FF0000"/>
                </a:solidFill>
              </a:rPr>
              <a:t>1</a:t>
            </a:r>
            <a:r>
              <a:rPr lang="en-US" sz="2000" dirty="0" smtClean="0"/>
              <a:t>0000000.00000000.00000000</a:t>
            </a:r>
            <a:endParaRPr lang="sr-Latn-R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115159" y="2054832"/>
            <a:ext cx="0" cy="40738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19899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1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3906353"/>
              </p:ext>
            </p:extLst>
          </p:nvPr>
        </p:nvGraphicFramePr>
        <p:xfrm>
          <a:off x="838200" y="3050419"/>
          <a:ext cx="10397631" cy="33375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09382"/>
                <a:gridCol w="2248249"/>
                <a:gridCol w="4500000"/>
                <a:gridCol w="234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Network #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Binary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Decimal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r>
                        <a:rPr lang="en-US" dirty="0" smtClean="0"/>
                        <a:t>.00000000.00000000.00000000</a:t>
                      </a:r>
                      <a:endParaRPr lang="sr-Latn-R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50.0.0.0</a:t>
                      </a: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</a:t>
                      </a:r>
                      <a:r>
                        <a:rPr lang="en-US" baseline="0" dirty="0" smtClean="0"/>
                        <a:t>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r>
                        <a:rPr lang="en-US" dirty="0" smtClean="0"/>
                        <a:t>.00000000.00000000.0000000</a:t>
                      </a:r>
                      <a:r>
                        <a:rPr lang="en-US" b="0" dirty="0" smtClean="0"/>
                        <a:t>1</a:t>
                      </a:r>
                      <a:endParaRPr lang="sr-Latn-RS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50.0.0.1</a:t>
                      </a:r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</a:t>
                      </a:r>
                      <a:r>
                        <a:rPr lang="en-US" baseline="0" dirty="0" smtClean="0"/>
                        <a:t>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b="0" dirty="0" smtClean="0"/>
                        <a:t>0</a:t>
                      </a:r>
                      <a:r>
                        <a:rPr lang="en-US" b="0" dirty="0" smtClean="0"/>
                        <a:t>0</a:t>
                      </a:r>
                      <a:r>
                        <a:rPr lang="sr-Latn-RS" b="0" dirty="0" smtClean="0"/>
                        <a:t>110010</a:t>
                      </a:r>
                      <a:r>
                        <a:rPr lang="en-US" b="0" dirty="0" smtClean="0"/>
                        <a:t>.01111111.11111111.11111110</a:t>
                      </a:r>
                      <a:endParaRPr lang="sr-Latn-RS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50.127.255.254</a:t>
                      </a:r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b="0" dirty="0" smtClean="0"/>
                        <a:t>0</a:t>
                      </a:r>
                      <a:r>
                        <a:rPr lang="en-US" b="0" dirty="0" smtClean="0"/>
                        <a:t>0</a:t>
                      </a:r>
                      <a:r>
                        <a:rPr lang="sr-Latn-RS" b="0" dirty="0" smtClean="0"/>
                        <a:t>110010</a:t>
                      </a:r>
                      <a:r>
                        <a:rPr lang="en-US" b="0" dirty="0" smtClean="0"/>
                        <a:t>.01111111.11111111.11111111</a:t>
                      </a:r>
                      <a:endParaRPr lang="sr-Latn-RS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50.127.255.255</a:t>
                      </a: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b="0" dirty="0" smtClean="0"/>
                        <a:t>0</a:t>
                      </a:r>
                      <a:r>
                        <a:rPr lang="en-US" b="0" dirty="0" smtClean="0"/>
                        <a:t>0</a:t>
                      </a:r>
                      <a:r>
                        <a:rPr lang="sr-Latn-RS" b="0" dirty="0" smtClean="0"/>
                        <a:t>110010</a:t>
                      </a:r>
                      <a:r>
                        <a:rPr lang="en-US" b="0" dirty="0" smtClean="0"/>
                        <a:t>.</a:t>
                      </a:r>
                      <a:r>
                        <a:rPr lang="en-US" b="1" dirty="0" smtClean="0"/>
                        <a:t>1</a:t>
                      </a:r>
                      <a:r>
                        <a:rPr lang="en-US" b="0" dirty="0" smtClean="0"/>
                        <a:t>0000000.00000000</a:t>
                      </a:r>
                      <a:endParaRPr lang="sr-Latn-R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divide a Class A network 50.0.0.0 into two equal networks.</a:t>
            </a:r>
          </a:p>
          <a:p>
            <a:endParaRPr lang="sr-Latn-R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87505" y="1739151"/>
            <a:ext cx="103900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u="sng" dirty="0"/>
              <a:t>0</a:t>
            </a:r>
            <a:r>
              <a:rPr lang="en-US" sz="2000" u="sng" dirty="0"/>
              <a:t>0</a:t>
            </a:r>
            <a:r>
              <a:rPr lang="sr-Latn-RS" sz="2000" u="sng" dirty="0"/>
              <a:t>110010</a:t>
            </a:r>
            <a:r>
              <a:rPr lang="en-US" sz="2000" dirty="0" smtClean="0"/>
              <a:t>.</a:t>
            </a:r>
            <a:r>
              <a:rPr lang="en-US" sz="2000" b="1" dirty="0" smtClean="0">
                <a:solidFill>
                  <a:srgbClr val="FF0000"/>
                </a:solidFill>
              </a:rPr>
              <a:t>1</a:t>
            </a:r>
            <a:r>
              <a:rPr lang="en-US" sz="2000" dirty="0" smtClean="0"/>
              <a:t>0000000.00000000.00000000</a:t>
            </a:r>
            <a:endParaRPr lang="sr-Latn-R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115159" y="2054832"/>
            <a:ext cx="0" cy="40738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607695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1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1785346"/>
              </p:ext>
            </p:extLst>
          </p:nvPr>
        </p:nvGraphicFramePr>
        <p:xfrm>
          <a:off x="838200" y="3050419"/>
          <a:ext cx="10397631" cy="33375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09382"/>
                <a:gridCol w="2248249"/>
                <a:gridCol w="4500000"/>
                <a:gridCol w="234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Network #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Binary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Decimal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r>
                        <a:rPr lang="en-US" dirty="0" smtClean="0"/>
                        <a:t>.00000000.00000000.00000000</a:t>
                      </a:r>
                      <a:endParaRPr lang="sr-Latn-R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50.0.0.0</a:t>
                      </a: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</a:t>
                      </a:r>
                      <a:r>
                        <a:rPr lang="en-US" baseline="0" dirty="0" smtClean="0"/>
                        <a:t>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r>
                        <a:rPr lang="en-US" dirty="0" smtClean="0"/>
                        <a:t>.00000000.00000000.0000000</a:t>
                      </a:r>
                      <a:r>
                        <a:rPr lang="en-US" b="0" dirty="0" smtClean="0"/>
                        <a:t>1</a:t>
                      </a:r>
                      <a:endParaRPr lang="sr-Latn-RS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50.0.0.1</a:t>
                      </a:r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</a:t>
                      </a:r>
                      <a:r>
                        <a:rPr lang="en-US" baseline="0" dirty="0" smtClean="0"/>
                        <a:t>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b="0" dirty="0" smtClean="0"/>
                        <a:t>0</a:t>
                      </a:r>
                      <a:r>
                        <a:rPr lang="en-US" b="0" dirty="0" smtClean="0"/>
                        <a:t>0</a:t>
                      </a:r>
                      <a:r>
                        <a:rPr lang="sr-Latn-RS" b="0" dirty="0" smtClean="0"/>
                        <a:t>110010</a:t>
                      </a:r>
                      <a:r>
                        <a:rPr lang="en-US" b="0" dirty="0" smtClean="0"/>
                        <a:t>.01111111.11111111.11111110</a:t>
                      </a:r>
                      <a:endParaRPr lang="sr-Latn-RS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50.127.255.254</a:t>
                      </a:r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b="0" dirty="0" smtClean="0"/>
                        <a:t>0</a:t>
                      </a:r>
                      <a:r>
                        <a:rPr lang="en-US" b="0" dirty="0" smtClean="0"/>
                        <a:t>0</a:t>
                      </a:r>
                      <a:r>
                        <a:rPr lang="sr-Latn-RS" b="0" dirty="0" smtClean="0"/>
                        <a:t>110010</a:t>
                      </a:r>
                      <a:r>
                        <a:rPr lang="en-US" b="0" dirty="0" smtClean="0"/>
                        <a:t>.01111111.11111111.11111111</a:t>
                      </a:r>
                      <a:endParaRPr lang="sr-Latn-RS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50.127.255.255</a:t>
                      </a: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b="0" dirty="0" smtClean="0"/>
                        <a:t>0</a:t>
                      </a:r>
                      <a:r>
                        <a:rPr lang="en-US" b="0" dirty="0" smtClean="0"/>
                        <a:t>0</a:t>
                      </a:r>
                      <a:r>
                        <a:rPr lang="sr-Latn-RS" b="0" dirty="0" smtClean="0"/>
                        <a:t>110010</a:t>
                      </a:r>
                      <a:r>
                        <a:rPr lang="en-US" b="0" dirty="0" smtClean="0"/>
                        <a:t>.</a:t>
                      </a:r>
                      <a:r>
                        <a:rPr lang="en-US" b="1" dirty="0" smtClean="0"/>
                        <a:t>1</a:t>
                      </a:r>
                      <a:r>
                        <a:rPr lang="en-US" b="0" dirty="0" smtClean="0"/>
                        <a:t>0000000.00000000.</a:t>
                      </a:r>
                      <a:endParaRPr lang="sr-Latn-R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divide a Class A network 50.0.0.0 into two equal networks.</a:t>
            </a:r>
          </a:p>
          <a:p>
            <a:endParaRPr lang="sr-Latn-R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87505" y="1739151"/>
            <a:ext cx="103900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u="sng" dirty="0"/>
              <a:t>0</a:t>
            </a:r>
            <a:r>
              <a:rPr lang="en-US" sz="2000" u="sng" dirty="0"/>
              <a:t>0</a:t>
            </a:r>
            <a:r>
              <a:rPr lang="sr-Latn-RS" sz="2000" u="sng" dirty="0"/>
              <a:t>110010</a:t>
            </a:r>
            <a:r>
              <a:rPr lang="en-US" sz="2000" dirty="0" smtClean="0"/>
              <a:t>.</a:t>
            </a:r>
            <a:r>
              <a:rPr lang="en-US" sz="2000" b="1" dirty="0" smtClean="0">
                <a:solidFill>
                  <a:srgbClr val="FF0000"/>
                </a:solidFill>
              </a:rPr>
              <a:t>1</a:t>
            </a:r>
            <a:r>
              <a:rPr lang="en-US" sz="2000" dirty="0" smtClean="0"/>
              <a:t>0000000.00000000.00000000</a:t>
            </a:r>
            <a:endParaRPr lang="sr-Latn-R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115159" y="2054832"/>
            <a:ext cx="0" cy="40738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46171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1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3895594"/>
              </p:ext>
            </p:extLst>
          </p:nvPr>
        </p:nvGraphicFramePr>
        <p:xfrm>
          <a:off x="838200" y="3050419"/>
          <a:ext cx="10397631" cy="33375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09382"/>
                <a:gridCol w="2248249"/>
                <a:gridCol w="4500000"/>
                <a:gridCol w="234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Network #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Binary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Decimal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r>
                        <a:rPr lang="en-US" dirty="0" smtClean="0"/>
                        <a:t>.00000000.00000000.00000000</a:t>
                      </a:r>
                      <a:endParaRPr lang="sr-Latn-R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50.0.0.0</a:t>
                      </a: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</a:t>
                      </a:r>
                      <a:r>
                        <a:rPr lang="en-US" baseline="0" dirty="0" smtClean="0"/>
                        <a:t>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r>
                        <a:rPr lang="en-US" dirty="0" smtClean="0"/>
                        <a:t>.00000000.00000000.0000000</a:t>
                      </a:r>
                      <a:r>
                        <a:rPr lang="en-US" b="0" dirty="0" smtClean="0"/>
                        <a:t>1</a:t>
                      </a:r>
                      <a:endParaRPr lang="sr-Latn-RS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50.0.0.1</a:t>
                      </a:r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</a:t>
                      </a:r>
                      <a:r>
                        <a:rPr lang="en-US" baseline="0" dirty="0" smtClean="0"/>
                        <a:t>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b="0" dirty="0" smtClean="0"/>
                        <a:t>0</a:t>
                      </a:r>
                      <a:r>
                        <a:rPr lang="en-US" b="0" dirty="0" smtClean="0"/>
                        <a:t>0</a:t>
                      </a:r>
                      <a:r>
                        <a:rPr lang="sr-Latn-RS" b="0" dirty="0" smtClean="0"/>
                        <a:t>110010</a:t>
                      </a:r>
                      <a:r>
                        <a:rPr lang="en-US" b="0" dirty="0" smtClean="0"/>
                        <a:t>.01111111.11111111.11111110</a:t>
                      </a:r>
                      <a:endParaRPr lang="sr-Latn-RS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50.127.255.254</a:t>
                      </a:r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b="0" dirty="0" smtClean="0"/>
                        <a:t>0</a:t>
                      </a:r>
                      <a:r>
                        <a:rPr lang="en-US" b="0" dirty="0" smtClean="0"/>
                        <a:t>0</a:t>
                      </a:r>
                      <a:r>
                        <a:rPr lang="sr-Latn-RS" b="0" dirty="0" smtClean="0"/>
                        <a:t>110010</a:t>
                      </a:r>
                      <a:r>
                        <a:rPr lang="en-US" b="0" dirty="0" smtClean="0"/>
                        <a:t>.01111111.11111111.11111111</a:t>
                      </a:r>
                      <a:endParaRPr lang="sr-Latn-RS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50.127.255.255</a:t>
                      </a: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b="0" dirty="0" smtClean="0"/>
                        <a:t>0</a:t>
                      </a:r>
                      <a:r>
                        <a:rPr lang="en-US" b="0" dirty="0" smtClean="0"/>
                        <a:t>0</a:t>
                      </a:r>
                      <a:r>
                        <a:rPr lang="sr-Latn-RS" b="0" dirty="0" smtClean="0"/>
                        <a:t>110010</a:t>
                      </a:r>
                      <a:r>
                        <a:rPr lang="en-US" b="0" dirty="0" smtClean="0"/>
                        <a:t>.</a:t>
                      </a:r>
                      <a:r>
                        <a:rPr lang="en-US" b="1" dirty="0" smtClean="0"/>
                        <a:t>1</a:t>
                      </a:r>
                      <a:r>
                        <a:rPr lang="en-US" b="0" dirty="0" smtClean="0"/>
                        <a:t>0000000.00000000.00000000</a:t>
                      </a:r>
                      <a:endParaRPr lang="sr-Latn-R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divide a Class A network 50.0.0.0 into two equal networks.</a:t>
            </a:r>
          </a:p>
          <a:p>
            <a:endParaRPr lang="sr-Latn-R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87505" y="1739151"/>
            <a:ext cx="103900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u="sng" dirty="0"/>
              <a:t>0</a:t>
            </a:r>
            <a:r>
              <a:rPr lang="en-US" sz="2000" u="sng" dirty="0"/>
              <a:t>0</a:t>
            </a:r>
            <a:r>
              <a:rPr lang="sr-Latn-RS" sz="2000" u="sng" dirty="0"/>
              <a:t>110010</a:t>
            </a:r>
            <a:r>
              <a:rPr lang="en-US" sz="2000" dirty="0" smtClean="0"/>
              <a:t>.</a:t>
            </a:r>
            <a:r>
              <a:rPr lang="en-US" sz="2000" b="1" dirty="0" smtClean="0">
                <a:solidFill>
                  <a:srgbClr val="FF0000"/>
                </a:solidFill>
              </a:rPr>
              <a:t>1</a:t>
            </a:r>
            <a:r>
              <a:rPr lang="en-US" sz="2000" dirty="0" smtClean="0"/>
              <a:t>0000000.00000000.00000000</a:t>
            </a:r>
            <a:endParaRPr lang="sr-Latn-R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115159" y="2054832"/>
            <a:ext cx="0" cy="40738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189165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1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6030252"/>
              </p:ext>
            </p:extLst>
          </p:nvPr>
        </p:nvGraphicFramePr>
        <p:xfrm>
          <a:off x="838200" y="3050419"/>
          <a:ext cx="10397631" cy="33375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09382"/>
                <a:gridCol w="2248249"/>
                <a:gridCol w="4500000"/>
                <a:gridCol w="234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Network #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Binary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Decimal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r>
                        <a:rPr lang="en-US" dirty="0" smtClean="0"/>
                        <a:t>.00000000.00000000.00000000</a:t>
                      </a:r>
                      <a:endParaRPr lang="sr-Latn-R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50.0.0.0</a:t>
                      </a: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</a:t>
                      </a:r>
                      <a:r>
                        <a:rPr lang="en-US" baseline="0" dirty="0" smtClean="0"/>
                        <a:t>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r>
                        <a:rPr lang="en-US" dirty="0" smtClean="0"/>
                        <a:t>.00000000.00000000.0000000</a:t>
                      </a:r>
                      <a:r>
                        <a:rPr lang="en-US" b="0" dirty="0" smtClean="0"/>
                        <a:t>1</a:t>
                      </a:r>
                      <a:endParaRPr lang="sr-Latn-RS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50.0.0.1</a:t>
                      </a:r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</a:t>
                      </a:r>
                      <a:r>
                        <a:rPr lang="en-US" baseline="0" dirty="0" smtClean="0"/>
                        <a:t>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b="0" dirty="0" smtClean="0"/>
                        <a:t>0</a:t>
                      </a:r>
                      <a:r>
                        <a:rPr lang="en-US" b="0" dirty="0" smtClean="0"/>
                        <a:t>0</a:t>
                      </a:r>
                      <a:r>
                        <a:rPr lang="sr-Latn-RS" b="0" dirty="0" smtClean="0"/>
                        <a:t>110010</a:t>
                      </a:r>
                      <a:r>
                        <a:rPr lang="en-US" b="0" dirty="0" smtClean="0"/>
                        <a:t>.01111111.11111111.11111110</a:t>
                      </a:r>
                      <a:endParaRPr lang="sr-Latn-RS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50.127.255.254</a:t>
                      </a:r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b="0" dirty="0" smtClean="0"/>
                        <a:t>0</a:t>
                      </a:r>
                      <a:r>
                        <a:rPr lang="en-US" b="0" dirty="0" smtClean="0"/>
                        <a:t>0</a:t>
                      </a:r>
                      <a:r>
                        <a:rPr lang="sr-Latn-RS" b="0" dirty="0" smtClean="0"/>
                        <a:t>110010</a:t>
                      </a:r>
                      <a:r>
                        <a:rPr lang="en-US" b="0" dirty="0" smtClean="0"/>
                        <a:t>.01111111.11111111.11111111</a:t>
                      </a:r>
                      <a:endParaRPr lang="sr-Latn-RS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50.127.255.255</a:t>
                      </a: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b="0" dirty="0" smtClean="0"/>
                        <a:t>0</a:t>
                      </a:r>
                      <a:r>
                        <a:rPr lang="en-US" b="0" dirty="0" smtClean="0"/>
                        <a:t>0</a:t>
                      </a:r>
                      <a:r>
                        <a:rPr lang="sr-Latn-RS" b="0" dirty="0" smtClean="0"/>
                        <a:t>110010</a:t>
                      </a:r>
                      <a:r>
                        <a:rPr lang="en-US" b="0" dirty="0" smtClean="0"/>
                        <a:t>.</a:t>
                      </a:r>
                      <a:r>
                        <a:rPr lang="en-US" b="1" dirty="0" smtClean="0"/>
                        <a:t>1</a:t>
                      </a:r>
                      <a:r>
                        <a:rPr lang="en-US" b="0" dirty="0" smtClean="0"/>
                        <a:t>0000000.00000000.00000000</a:t>
                      </a:r>
                      <a:endParaRPr lang="sr-Latn-R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</a:t>
                      </a:r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divide a Class A network 50.0.0.0 into two equal networks.</a:t>
            </a:r>
          </a:p>
          <a:p>
            <a:endParaRPr lang="sr-Latn-R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87505" y="1739151"/>
            <a:ext cx="103900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u="sng" dirty="0"/>
              <a:t>0</a:t>
            </a:r>
            <a:r>
              <a:rPr lang="en-US" sz="2000" u="sng" dirty="0"/>
              <a:t>0</a:t>
            </a:r>
            <a:r>
              <a:rPr lang="sr-Latn-RS" sz="2000" u="sng" dirty="0"/>
              <a:t>110010</a:t>
            </a:r>
            <a:r>
              <a:rPr lang="en-US" sz="2000" dirty="0" smtClean="0"/>
              <a:t>.</a:t>
            </a:r>
            <a:r>
              <a:rPr lang="en-US" sz="2000" b="1" dirty="0" smtClean="0">
                <a:solidFill>
                  <a:srgbClr val="FF0000"/>
                </a:solidFill>
              </a:rPr>
              <a:t>1</a:t>
            </a:r>
            <a:r>
              <a:rPr lang="en-US" sz="2000" dirty="0" smtClean="0"/>
              <a:t>0000000.00000000.00000000</a:t>
            </a:r>
            <a:endParaRPr lang="sr-Latn-R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115159" y="2054832"/>
            <a:ext cx="0" cy="40738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665899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1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6772215"/>
              </p:ext>
            </p:extLst>
          </p:nvPr>
        </p:nvGraphicFramePr>
        <p:xfrm>
          <a:off x="838200" y="3050419"/>
          <a:ext cx="10397631" cy="33375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09382"/>
                <a:gridCol w="2248249"/>
                <a:gridCol w="4500000"/>
                <a:gridCol w="234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Network #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Binary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Decimal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r>
                        <a:rPr lang="en-US" dirty="0" smtClean="0"/>
                        <a:t>.00000000.00000000.00000000</a:t>
                      </a:r>
                      <a:endParaRPr lang="sr-Latn-R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50.0.0.0</a:t>
                      </a: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</a:t>
                      </a:r>
                      <a:r>
                        <a:rPr lang="en-US" baseline="0" dirty="0" smtClean="0"/>
                        <a:t>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r>
                        <a:rPr lang="en-US" dirty="0" smtClean="0"/>
                        <a:t>.00000000.00000000.0000000</a:t>
                      </a:r>
                      <a:r>
                        <a:rPr lang="en-US" b="0" dirty="0" smtClean="0"/>
                        <a:t>1</a:t>
                      </a:r>
                      <a:endParaRPr lang="sr-Latn-RS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50.0.0.1</a:t>
                      </a:r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</a:t>
                      </a:r>
                      <a:r>
                        <a:rPr lang="en-US" baseline="0" dirty="0" smtClean="0"/>
                        <a:t>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b="0" dirty="0" smtClean="0"/>
                        <a:t>0</a:t>
                      </a:r>
                      <a:r>
                        <a:rPr lang="en-US" b="0" dirty="0" smtClean="0"/>
                        <a:t>0</a:t>
                      </a:r>
                      <a:r>
                        <a:rPr lang="sr-Latn-RS" b="0" dirty="0" smtClean="0"/>
                        <a:t>110010</a:t>
                      </a:r>
                      <a:r>
                        <a:rPr lang="en-US" b="0" dirty="0" smtClean="0"/>
                        <a:t>.01111111.11111111.11111110</a:t>
                      </a:r>
                      <a:endParaRPr lang="sr-Latn-RS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50.127.255.254</a:t>
                      </a:r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b="0" dirty="0" smtClean="0"/>
                        <a:t>0</a:t>
                      </a:r>
                      <a:r>
                        <a:rPr lang="en-US" b="0" dirty="0" smtClean="0"/>
                        <a:t>0</a:t>
                      </a:r>
                      <a:r>
                        <a:rPr lang="sr-Latn-RS" b="0" dirty="0" smtClean="0"/>
                        <a:t>110010</a:t>
                      </a:r>
                      <a:r>
                        <a:rPr lang="en-US" b="0" dirty="0" smtClean="0"/>
                        <a:t>.01111111.11111111.11111111</a:t>
                      </a:r>
                      <a:endParaRPr lang="sr-Latn-RS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50.127.255.255</a:t>
                      </a: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b="0" dirty="0" smtClean="0"/>
                        <a:t>0</a:t>
                      </a:r>
                      <a:r>
                        <a:rPr lang="en-US" b="0" dirty="0" smtClean="0"/>
                        <a:t>0</a:t>
                      </a:r>
                      <a:r>
                        <a:rPr lang="sr-Latn-RS" b="0" dirty="0" smtClean="0"/>
                        <a:t>110010</a:t>
                      </a:r>
                      <a:r>
                        <a:rPr lang="en-US" b="0" dirty="0" smtClean="0"/>
                        <a:t>.</a:t>
                      </a:r>
                      <a:r>
                        <a:rPr lang="en-US" b="1" dirty="0" smtClean="0"/>
                        <a:t>1</a:t>
                      </a:r>
                      <a:r>
                        <a:rPr lang="en-US" b="0" dirty="0" smtClean="0"/>
                        <a:t>0000000.00000000.00000000</a:t>
                      </a:r>
                      <a:endParaRPr lang="sr-Latn-R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50.128</a:t>
                      </a:r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divide a Class A network 50.0.0.0 into two equal networks.</a:t>
            </a:r>
          </a:p>
          <a:p>
            <a:endParaRPr lang="sr-Latn-R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87505" y="1739151"/>
            <a:ext cx="103900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u="sng" dirty="0"/>
              <a:t>0</a:t>
            </a:r>
            <a:r>
              <a:rPr lang="en-US" sz="2000" u="sng" dirty="0"/>
              <a:t>0</a:t>
            </a:r>
            <a:r>
              <a:rPr lang="sr-Latn-RS" sz="2000" u="sng" dirty="0"/>
              <a:t>110010</a:t>
            </a:r>
            <a:r>
              <a:rPr lang="en-US" sz="2000" dirty="0" smtClean="0"/>
              <a:t>.</a:t>
            </a:r>
            <a:r>
              <a:rPr lang="en-US" sz="2000" b="1" dirty="0" smtClean="0">
                <a:solidFill>
                  <a:srgbClr val="FF0000"/>
                </a:solidFill>
              </a:rPr>
              <a:t>1</a:t>
            </a:r>
            <a:r>
              <a:rPr lang="en-US" sz="2000" dirty="0" smtClean="0"/>
              <a:t>0000000.00000000.00000000</a:t>
            </a:r>
            <a:endParaRPr lang="sr-Latn-R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115159" y="2054832"/>
            <a:ext cx="0" cy="40738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52307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1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0194268"/>
              </p:ext>
            </p:extLst>
          </p:nvPr>
        </p:nvGraphicFramePr>
        <p:xfrm>
          <a:off x="838200" y="3050419"/>
          <a:ext cx="10397631" cy="33375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09382"/>
                <a:gridCol w="2248249"/>
                <a:gridCol w="4500000"/>
                <a:gridCol w="234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Network #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Binary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Decimal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r>
                        <a:rPr lang="en-US" dirty="0" smtClean="0"/>
                        <a:t>.00000000.00000000.00000000</a:t>
                      </a:r>
                      <a:endParaRPr lang="sr-Latn-R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50.0.0.0</a:t>
                      </a: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</a:t>
                      </a:r>
                      <a:r>
                        <a:rPr lang="en-US" baseline="0" dirty="0" smtClean="0"/>
                        <a:t>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r>
                        <a:rPr lang="en-US" dirty="0" smtClean="0"/>
                        <a:t>.00000000.00000000.0000000</a:t>
                      </a:r>
                      <a:r>
                        <a:rPr lang="en-US" b="0" dirty="0" smtClean="0"/>
                        <a:t>1</a:t>
                      </a:r>
                      <a:endParaRPr lang="sr-Latn-RS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50.0.0.1</a:t>
                      </a:r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</a:t>
                      </a:r>
                      <a:r>
                        <a:rPr lang="en-US" baseline="0" dirty="0" smtClean="0"/>
                        <a:t>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b="0" dirty="0" smtClean="0"/>
                        <a:t>0</a:t>
                      </a:r>
                      <a:r>
                        <a:rPr lang="en-US" b="0" dirty="0" smtClean="0"/>
                        <a:t>0</a:t>
                      </a:r>
                      <a:r>
                        <a:rPr lang="sr-Latn-RS" b="0" dirty="0" smtClean="0"/>
                        <a:t>110010</a:t>
                      </a:r>
                      <a:r>
                        <a:rPr lang="en-US" b="0" dirty="0" smtClean="0"/>
                        <a:t>.01111111.11111111.11111110</a:t>
                      </a:r>
                      <a:endParaRPr lang="sr-Latn-RS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50.127.255.254</a:t>
                      </a:r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b="0" dirty="0" smtClean="0"/>
                        <a:t>0</a:t>
                      </a:r>
                      <a:r>
                        <a:rPr lang="en-US" b="0" dirty="0" smtClean="0"/>
                        <a:t>0</a:t>
                      </a:r>
                      <a:r>
                        <a:rPr lang="sr-Latn-RS" b="0" dirty="0" smtClean="0"/>
                        <a:t>110010</a:t>
                      </a:r>
                      <a:r>
                        <a:rPr lang="en-US" b="0" dirty="0" smtClean="0"/>
                        <a:t>.01111111.11111111.11111111</a:t>
                      </a:r>
                      <a:endParaRPr lang="sr-Latn-RS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50.127.255.255</a:t>
                      </a: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b="0" dirty="0" smtClean="0"/>
                        <a:t>0</a:t>
                      </a:r>
                      <a:r>
                        <a:rPr lang="en-US" b="0" dirty="0" smtClean="0"/>
                        <a:t>0</a:t>
                      </a:r>
                      <a:r>
                        <a:rPr lang="sr-Latn-RS" b="0" dirty="0" smtClean="0"/>
                        <a:t>110010</a:t>
                      </a:r>
                      <a:r>
                        <a:rPr lang="en-US" b="0" dirty="0" smtClean="0"/>
                        <a:t>.</a:t>
                      </a:r>
                      <a:r>
                        <a:rPr lang="en-US" b="1" dirty="0" smtClean="0"/>
                        <a:t>1</a:t>
                      </a:r>
                      <a:r>
                        <a:rPr lang="en-US" b="0" dirty="0" smtClean="0"/>
                        <a:t>0000000.00000000.00000000</a:t>
                      </a:r>
                      <a:endParaRPr lang="sr-Latn-R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50.128.</a:t>
                      </a:r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divide a Class A network 50.0.0.0 into two equal networks.</a:t>
            </a:r>
          </a:p>
          <a:p>
            <a:endParaRPr lang="sr-Latn-R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87505" y="1739151"/>
            <a:ext cx="103900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u="sng" dirty="0"/>
              <a:t>0</a:t>
            </a:r>
            <a:r>
              <a:rPr lang="en-US" sz="2000" u="sng" dirty="0"/>
              <a:t>0</a:t>
            </a:r>
            <a:r>
              <a:rPr lang="sr-Latn-RS" sz="2000" u="sng" dirty="0"/>
              <a:t>110010</a:t>
            </a:r>
            <a:r>
              <a:rPr lang="en-US" sz="2000" dirty="0" smtClean="0"/>
              <a:t>.</a:t>
            </a:r>
            <a:r>
              <a:rPr lang="en-US" sz="2000" b="1" dirty="0" smtClean="0">
                <a:solidFill>
                  <a:srgbClr val="FF0000"/>
                </a:solidFill>
              </a:rPr>
              <a:t>1</a:t>
            </a:r>
            <a:r>
              <a:rPr lang="en-US" sz="2000" dirty="0" smtClean="0"/>
              <a:t>0000000.00000000.00000000</a:t>
            </a:r>
            <a:endParaRPr lang="sr-Latn-R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115159" y="2054832"/>
            <a:ext cx="0" cy="40738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150219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1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1668416"/>
              </p:ext>
            </p:extLst>
          </p:nvPr>
        </p:nvGraphicFramePr>
        <p:xfrm>
          <a:off x="838200" y="3050419"/>
          <a:ext cx="10397631" cy="33375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09382"/>
                <a:gridCol w="2248249"/>
                <a:gridCol w="4500000"/>
                <a:gridCol w="234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Network #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Binary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Decimal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r>
                        <a:rPr lang="en-US" dirty="0" smtClean="0"/>
                        <a:t>.00000000.00000000.00000000</a:t>
                      </a:r>
                      <a:endParaRPr lang="sr-Latn-R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50.0.0.0</a:t>
                      </a: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</a:t>
                      </a:r>
                      <a:r>
                        <a:rPr lang="en-US" baseline="0" dirty="0" smtClean="0"/>
                        <a:t>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r>
                        <a:rPr lang="en-US" dirty="0" smtClean="0"/>
                        <a:t>.00000000.00000000.0000000</a:t>
                      </a:r>
                      <a:r>
                        <a:rPr lang="en-US" b="0" dirty="0" smtClean="0"/>
                        <a:t>1</a:t>
                      </a:r>
                      <a:endParaRPr lang="sr-Latn-RS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50.0.0.1</a:t>
                      </a:r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</a:t>
                      </a:r>
                      <a:r>
                        <a:rPr lang="en-US" baseline="0" dirty="0" smtClean="0"/>
                        <a:t>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b="0" dirty="0" smtClean="0"/>
                        <a:t>0</a:t>
                      </a:r>
                      <a:r>
                        <a:rPr lang="en-US" b="0" dirty="0" smtClean="0"/>
                        <a:t>0</a:t>
                      </a:r>
                      <a:r>
                        <a:rPr lang="sr-Latn-RS" b="0" dirty="0" smtClean="0"/>
                        <a:t>110010</a:t>
                      </a:r>
                      <a:r>
                        <a:rPr lang="en-US" b="0" dirty="0" smtClean="0"/>
                        <a:t>.01111111.11111111.11111110</a:t>
                      </a:r>
                      <a:endParaRPr lang="sr-Latn-RS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50.127.255.254</a:t>
                      </a:r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b="0" dirty="0" smtClean="0"/>
                        <a:t>0</a:t>
                      </a:r>
                      <a:r>
                        <a:rPr lang="en-US" b="0" dirty="0" smtClean="0"/>
                        <a:t>0</a:t>
                      </a:r>
                      <a:r>
                        <a:rPr lang="sr-Latn-RS" b="0" dirty="0" smtClean="0"/>
                        <a:t>110010</a:t>
                      </a:r>
                      <a:r>
                        <a:rPr lang="en-US" b="0" dirty="0" smtClean="0"/>
                        <a:t>.01111111.11111111.11111111</a:t>
                      </a:r>
                      <a:endParaRPr lang="sr-Latn-RS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50.127.255.255</a:t>
                      </a: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b="0" dirty="0" smtClean="0"/>
                        <a:t>0</a:t>
                      </a:r>
                      <a:r>
                        <a:rPr lang="en-US" b="0" dirty="0" smtClean="0"/>
                        <a:t>0</a:t>
                      </a:r>
                      <a:r>
                        <a:rPr lang="sr-Latn-RS" b="0" dirty="0" smtClean="0"/>
                        <a:t>110010</a:t>
                      </a:r>
                      <a:r>
                        <a:rPr lang="en-US" b="0" dirty="0" smtClean="0"/>
                        <a:t>.</a:t>
                      </a:r>
                      <a:r>
                        <a:rPr lang="en-US" b="1" dirty="0" smtClean="0"/>
                        <a:t>1</a:t>
                      </a:r>
                      <a:r>
                        <a:rPr lang="en-US" b="0" dirty="0" smtClean="0"/>
                        <a:t>0000000.00000000.00000000</a:t>
                      </a:r>
                      <a:endParaRPr lang="sr-Latn-R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50.128.0.</a:t>
                      </a:r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divide a Class A network 50.0.0.0 into two equal networks.</a:t>
            </a:r>
          </a:p>
          <a:p>
            <a:endParaRPr lang="sr-Latn-R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87505" y="1739151"/>
            <a:ext cx="103900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u="sng" dirty="0"/>
              <a:t>0</a:t>
            </a:r>
            <a:r>
              <a:rPr lang="en-US" sz="2000" u="sng" dirty="0"/>
              <a:t>0</a:t>
            </a:r>
            <a:r>
              <a:rPr lang="sr-Latn-RS" sz="2000" u="sng" dirty="0"/>
              <a:t>110010</a:t>
            </a:r>
            <a:r>
              <a:rPr lang="en-US" sz="2000" dirty="0" smtClean="0"/>
              <a:t>.</a:t>
            </a:r>
            <a:r>
              <a:rPr lang="en-US" sz="2000" b="1" dirty="0" smtClean="0">
                <a:solidFill>
                  <a:srgbClr val="FF0000"/>
                </a:solidFill>
              </a:rPr>
              <a:t>1</a:t>
            </a:r>
            <a:r>
              <a:rPr lang="en-US" sz="2000" dirty="0" smtClean="0"/>
              <a:t>0000000.00000000.00000000</a:t>
            </a:r>
            <a:endParaRPr lang="sr-Latn-R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115159" y="2054832"/>
            <a:ext cx="0" cy="40738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507912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1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9608277"/>
              </p:ext>
            </p:extLst>
          </p:nvPr>
        </p:nvGraphicFramePr>
        <p:xfrm>
          <a:off x="838200" y="3050419"/>
          <a:ext cx="10397631" cy="33375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09382"/>
                <a:gridCol w="2248249"/>
                <a:gridCol w="4500000"/>
                <a:gridCol w="234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Network #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Binary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Decimal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r>
                        <a:rPr lang="en-US" dirty="0" smtClean="0"/>
                        <a:t>.00000000.00000000.00000000</a:t>
                      </a:r>
                      <a:endParaRPr lang="sr-Latn-R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50.0.0.0</a:t>
                      </a: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</a:t>
                      </a:r>
                      <a:r>
                        <a:rPr lang="en-US" baseline="0" dirty="0" smtClean="0"/>
                        <a:t>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r>
                        <a:rPr lang="en-US" dirty="0" smtClean="0"/>
                        <a:t>.00000000.00000000.0000000</a:t>
                      </a:r>
                      <a:r>
                        <a:rPr lang="en-US" b="0" dirty="0" smtClean="0"/>
                        <a:t>1</a:t>
                      </a:r>
                      <a:endParaRPr lang="sr-Latn-RS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50.0.0.1</a:t>
                      </a:r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</a:t>
                      </a:r>
                      <a:r>
                        <a:rPr lang="en-US" baseline="0" dirty="0" smtClean="0"/>
                        <a:t>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b="0" dirty="0" smtClean="0"/>
                        <a:t>0</a:t>
                      </a:r>
                      <a:r>
                        <a:rPr lang="en-US" b="0" dirty="0" smtClean="0"/>
                        <a:t>0</a:t>
                      </a:r>
                      <a:r>
                        <a:rPr lang="sr-Latn-RS" b="0" dirty="0" smtClean="0"/>
                        <a:t>110010</a:t>
                      </a:r>
                      <a:r>
                        <a:rPr lang="en-US" b="0" dirty="0" smtClean="0"/>
                        <a:t>.01111111.11111111.11111110</a:t>
                      </a:r>
                      <a:endParaRPr lang="sr-Latn-RS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50.127.255.254</a:t>
                      </a:r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b="0" dirty="0" smtClean="0"/>
                        <a:t>0</a:t>
                      </a:r>
                      <a:r>
                        <a:rPr lang="en-US" b="0" dirty="0" smtClean="0"/>
                        <a:t>0</a:t>
                      </a:r>
                      <a:r>
                        <a:rPr lang="sr-Latn-RS" b="0" dirty="0" smtClean="0"/>
                        <a:t>110010</a:t>
                      </a:r>
                      <a:r>
                        <a:rPr lang="en-US" b="0" dirty="0" smtClean="0"/>
                        <a:t>.01111111.11111111.11111111</a:t>
                      </a:r>
                      <a:endParaRPr lang="sr-Latn-RS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50.127.255.255</a:t>
                      </a: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b="0" dirty="0" smtClean="0"/>
                        <a:t>0</a:t>
                      </a:r>
                      <a:r>
                        <a:rPr lang="en-US" b="0" dirty="0" smtClean="0"/>
                        <a:t>0</a:t>
                      </a:r>
                      <a:r>
                        <a:rPr lang="sr-Latn-RS" b="0" dirty="0" smtClean="0"/>
                        <a:t>110010</a:t>
                      </a:r>
                      <a:r>
                        <a:rPr lang="en-US" b="0" dirty="0" smtClean="0"/>
                        <a:t>.</a:t>
                      </a:r>
                      <a:r>
                        <a:rPr lang="en-US" b="1" dirty="0" smtClean="0"/>
                        <a:t>1</a:t>
                      </a:r>
                      <a:r>
                        <a:rPr lang="en-US" b="0" dirty="0" smtClean="0"/>
                        <a:t>0000000.00000000.00000000</a:t>
                      </a:r>
                      <a:endParaRPr lang="sr-Latn-R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50.128.0.0</a:t>
                      </a:r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divide a Class A network 50.0.0.0 into two equal networks.</a:t>
            </a:r>
          </a:p>
          <a:p>
            <a:endParaRPr lang="sr-Latn-R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87505" y="1739151"/>
            <a:ext cx="103900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u="sng" dirty="0"/>
              <a:t>0</a:t>
            </a:r>
            <a:r>
              <a:rPr lang="en-US" sz="2000" u="sng" dirty="0"/>
              <a:t>0</a:t>
            </a:r>
            <a:r>
              <a:rPr lang="sr-Latn-RS" sz="2000" u="sng" dirty="0"/>
              <a:t>110010</a:t>
            </a:r>
            <a:r>
              <a:rPr lang="en-US" sz="2000" dirty="0" smtClean="0"/>
              <a:t>.</a:t>
            </a:r>
            <a:r>
              <a:rPr lang="en-US" sz="2000" b="1" dirty="0" smtClean="0">
                <a:solidFill>
                  <a:srgbClr val="FF0000"/>
                </a:solidFill>
              </a:rPr>
              <a:t>1</a:t>
            </a:r>
            <a:r>
              <a:rPr lang="en-US" sz="2000" dirty="0" smtClean="0"/>
              <a:t>0000000.00000000.00000000</a:t>
            </a:r>
            <a:endParaRPr lang="sr-Latn-R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115159" y="2054832"/>
            <a:ext cx="0" cy="40738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1143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1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1415946"/>
              </p:ext>
            </p:extLst>
          </p:nvPr>
        </p:nvGraphicFramePr>
        <p:xfrm>
          <a:off x="838200" y="3050419"/>
          <a:ext cx="10397631" cy="33375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09382"/>
                <a:gridCol w="2248249"/>
                <a:gridCol w="4500000"/>
                <a:gridCol w="234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Network #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Binary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Decimal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r>
                        <a:rPr lang="en-US" dirty="0" smtClean="0"/>
                        <a:t>.00000000.00000000.00000000</a:t>
                      </a:r>
                      <a:endParaRPr lang="sr-Latn-R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50.0.0.0</a:t>
                      </a: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</a:t>
                      </a:r>
                      <a:r>
                        <a:rPr lang="en-US" baseline="0" dirty="0" smtClean="0"/>
                        <a:t>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r>
                        <a:rPr lang="en-US" dirty="0" smtClean="0"/>
                        <a:t>.00000000.00000000.0000000</a:t>
                      </a:r>
                      <a:r>
                        <a:rPr lang="en-US" b="0" dirty="0" smtClean="0"/>
                        <a:t>1</a:t>
                      </a:r>
                      <a:endParaRPr lang="sr-Latn-RS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50.0.0.1</a:t>
                      </a:r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</a:t>
                      </a:r>
                      <a:r>
                        <a:rPr lang="en-US" baseline="0" dirty="0" smtClean="0"/>
                        <a:t>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b="0" dirty="0" smtClean="0"/>
                        <a:t>0</a:t>
                      </a:r>
                      <a:r>
                        <a:rPr lang="en-US" b="0" dirty="0" smtClean="0"/>
                        <a:t>0</a:t>
                      </a:r>
                      <a:r>
                        <a:rPr lang="sr-Latn-RS" b="0" dirty="0" smtClean="0"/>
                        <a:t>110010</a:t>
                      </a:r>
                      <a:r>
                        <a:rPr lang="en-US" b="0" dirty="0" smtClean="0"/>
                        <a:t>.01111111.11111111.11111110</a:t>
                      </a:r>
                      <a:endParaRPr lang="sr-Latn-RS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50.127.255.254</a:t>
                      </a:r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b="0" dirty="0" smtClean="0"/>
                        <a:t>0</a:t>
                      </a:r>
                      <a:r>
                        <a:rPr lang="en-US" b="0" dirty="0" smtClean="0"/>
                        <a:t>0</a:t>
                      </a:r>
                      <a:r>
                        <a:rPr lang="sr-Latn-RS" b="0" dirty="0" smtClean="0"/>
                        <a:t>110010</a:t>
                      </a:r>
                      <a:r>
                        <a:rPr lang="en-US" b="0" dirty="0" smtClean="0"/>
                        <a:t>.01111111.11111111.11111111</a:t>
                      </a:r>
                      <a:endParaRPr lang="sr-Latn-RS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50.127.255.255</a:t>
                      </a: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b="0" dirty="0" smtClean="0"/>
                        <a:t>0</a:t>
                      </a:r>
                      <a:r>
                        <a:rPr lang="en-US" b="0" dirty="0" smtClean="0"/>
                        <a:t>0</a:t>
                      </a:r>
                      <a:r>
                        <a:rPr lang="sr-Latn-RS" b="0" dirty="0" smtClean="0"/>
                        <a:t>110010</a:t>
                      </a:r>
                      <a:r>
                        <a:rPr lang="en-US" b="0" dirty="0" smtClean="0"/>
                        <a:t>.10000000.00000000.00000000</a:t>
                      </a:r>
                      <a:endParaRPr lang="sr-Latn-R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50.128.0.0</a:t>
                      </a:r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divide a Class A network 50.0.0.0 into two equal networks.</a:t>
            </a:r>
          </a:p>
          <a:p>
            <a:endParaRPr lang="sr-Latn-R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87505" y="1739151"/>
            <a:ext cx="103900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u="sng" dirty="0"/>
              <a:t>0</a:t>
            </a:r>
            <a:r>
              <a:rPr lang="en-US" sz="2000" u="sng" dirty="0"/>
              <a:t>0</a:t>
            </a:r>
            <a:r>
              <a:rPr lang="sr-Latn-RS" sz="2000" u="sng" dirty="0"/>
              <a:t>110010</a:t>
            </a:r>
            <a:r>
              <a:rPr lang="en-US" sz="2000" dirty="0" smtClean="0"/>
              <a:t>.</a:t>
            </a:r>
            <a:r>
              <a:rPr lang="en-US" sz="2000" b="1" dirty="0" smtClean="0">
                <a:solidFill>
                  <a:srgbClr val="FF0000"/>
                </a:solidFill>
              </a:rPr>
              <a:t>1</a:t>
            </a:r>
            <a:r>
              <a:rPr lang="en-US" sz="2000" dirty="0" smtClean="0"/>
              <a:t>0000000.00000000.00000000</a:t>
            </a:r>
            <a:endParaRPr lang="sr-Latn-R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115159" y="2054832"/>
            <a:ext cx="0" cy="40738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263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1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4672030"/>
              </p:ext>
            </p:extLst>
          </p:nvPr>
        </p:nvGraphicFramePr>
        <p:xfrm>
          <a:off x="838200" y="3050419"/>
          <a:ext cx="10397631" cy="33375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09382"/>
                <a:gridCol w="2248249"/>
                <a:gridCol w="4500000"/>
                <a:gridCol w="234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Network #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r-Latn-R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r-Latn-R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r-Latn-R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sr-Latn-RS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divide a Class A network 50.0.0.0 into two equal networks.</a:t>
            </a:r>
          </a:p>
          <a:p>
            <a:endParaRPr lang="sr-Latn-RS" sz="2400" dirty="0"/>
          </a:p>
        </p:txBody>
      </p:sp>
    </p:spTree>
    <p:extLst>
      <p:ext uri="{BB962C8B-B14F-4D97-AF65-F5344CB8AC3E}">
        <p14:creationId xmlns:p14="http://schemas.microsoft.com/office/powerpoint/2010/main" val="68195763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1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240998"/>
              </p:ext>
            </p:extLst>
          </p:nvPr>
        </p:nvGraphicFramePr>
        <p:xfrm>
          <a:off x="838200" y="3050419"/>
          <a:ext cx="10397631" cy="33375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09382"/>
                <a:gridCol w="2248249"/>
                <a:gridCol w="4500000"/>
                <a:gridCol w="234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Network #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Binary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Decimal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r>
                        <a:rPr lang="en-US" dirty="0" smtClean="0"/>
                        <a:t>.00000000.00000000.00000000</a:t>
                      </a:r>
                      <a:endParaRPr lang="sr-Latn-R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50.0.0.0</a:t>
                      </a: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</a:t>
                      </a:r>
                      <a:r>
                        <a:rPr lang="en-US" baseline="0" dirty="0" smtClean="0"/>
                        <a:t>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r>
                        <a:rPr lang="en-US" dirty="0" smtClean="0"/>
                        <a:t>.00000000.00000000.0000000</a:t>
                      </a:r>
                      <a:r>
                        <a:rPr lang="en-US" b="0" dirty="0" smtClean="0"/>
                        <a:t>1</a:t>
                      </a:r>
                      <a:endParaRPr lang="sr-Latn-RS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50.0.0.1</a:t>
                      </a:r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</a:t>
                      </a:r>
                      <a:r>
                        <a:rPr lang="en-US" baseline="0" dirty="0" smtClean="0"/>
                        <a:t>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b="0" dirty="0" smtClean="0"/>
                        <a:t>0</a:t>
                      </a:r>
                      <a:r>
                        <a:rPr lang="en-US" b="0" dirty="0" smtClean="0"/>
                        <a:t>0</a:t>
                      </a:r>
                      <a:r>
                        <a:rPr lang="sr-Latn-RS" b="0" dirty="0" smtClean="0"/>
                        <a:t>110010</a:t>
                      </a:r>
                      <a:r>
                        <a:rPr lang="en-US" b="0" dirty="0" smtClean="0"/>
                        <a:t>.01111111.11111111.11111110</a:t>
                      </a:r>
                      <a:endParaRPr lang="sr-Latn-RS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50.127.255.254</a:t>
                      </a:r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b="0" dirty="0" smtClean="0"/>
                        <a:t>0</a:t>
                      </a:r>
                      <a:r>
                        <a:rPr lang="en-US" b="0" dirty="0" smtClean="0"/>
                        <a:t>0</a:t>
                      </a:r>
                      <a:r>
                        <a:rPr lang="sr-Latn-RS" b="0" dirty="0" smtClean="0"/>
                        <a:t>110010</a:t>
                      </a:r>
                      <a:r>
                        <a:rPr lang="en-US" b="0" dirty="0" smtClean="0"/>
                        <a:t>.01111111.11111111.11111111</a:t>
                      </a:r>
                      <a:endParaRPr lang="sr-Latn-RS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50.127.255.255</a:t>
                      </a: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b="0" dirty="0" smtClean="0"/>
                        <a:t>0</a:t>
                      </a:r>
                      <a:r>
                        <a:rPr lang="en-US" b="0" dirty="0" smtClean="0"/>
                        <a:t>0</a:t>
                      </a:r>
                      <a:r>
                        <a:rPr lang="sr-Latn-RS" b="0" dirty="0" smtClean="0"/>
                        <a:t>110010</a:t>
                      </a:r>
                      <a:r>
                        <a:rPr lang="en-US" b="0" dirty="0" smtClean="0"/>
                        <a:t>.10000000.00000000.00000000</a:t>
                      </a:r>
                      <a:endParaRPr lang="sr-Latn-R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50.128.0.0</a:t>
                      </a:r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b="0" dirty="0" smtClean="0"/>
                        <a:t>0</a:t>
                      </a:r>
                      <a:r>
                        <a:rPr lang="en-US" b="0" dirty="0" smtClean="0"/>
                        <a:t>0</a:t>
                      </a:r>
                      <a:r>
                        <a:rPr lang="sr-Latn-RS" b="0" dirty="0" smtClean="0"/>
                        <a:t>110010</a:t>
                      </a:r>
                      <a:r>
                        <a:rPr lang="en-US" b="0" dirty="0" smtClean="0"/>
                        <a:t>.1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divide a Class A network 50.0.0.0 into two equal networks.</a:t>
            </a:r>
          </a:p>
          <a:p>
            <a:endParaRPr lang="sr-Latn-R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87505" y="1739151"/>
            <a:ext cx="103900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u="sng" dirty="0"/>
              <a:t>0</a:t>
            </a:r>
            <a:r>
              <a:rPr lang="en-US" sz="2000" u="sng" dirty="0"/>
              <a:t>0</a:t>
            </a:r>
            <a:r>
              <a:rPr lang="sr-Latn-RS" sz="2000" u="sng" dirty="0"/>
              <a:t>110010</a:t>
            </a:r>
            <a:r>
              <a:rPr lang="en-US" sz="2000" dirty="0" smtClean="0"/>
              <a:t>.</a:t>
            </a:r>
            <a:r>
              <a:rPr lang="en-US" sz="2000" b="1" dirty="0" smtClean="0">
                <a:solidFill>
                  <a:srgbClr val="FF0000"/>
                </a:solidFill>
              </a:rPr>
              <a:t>1</a:t>
            </a:r>
            <a:r>
              <a:rPr lang="en-US" sz="2000" dirty="0" smtClean="0"/>
              <a:t>0000000.00000000.00000000</a:t>
            </a:r>
            <a:endParaRPr lang="sr-Latn-R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115159" y="2054832"/>
            <a:ext cx="0" cy="40738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812086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1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1240001"/>
              </p:ext>
            </p:extLst>
          </p:nvPr>
        </p:nvGraphicFramePr>
        <p:xfrm>
          <a:off x="838200" y="3050419"/>
          <a:ext cx="10397631" cy="33375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09382"/>
                <a:gridCol w="2248249"/>
                <a:gridCol w="4500000"/>
                <a:gridCol w="234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Network #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Binary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Decimal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r>
                        <a:rPr lang="en-US" dirty="0" smtClean="0"/>
                        <a:t>.00000000.00000000.00000000</a:t>
                      </a:r>
                      <a:endParaRPr lang="sr-Latn-R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50.0.0.0</a:t>
                      </a: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</a:t>
                      </a:r>
                      <a:r>
                        <a:rPr lang="en-US" baseline="0" dirty="0" smtClean="0"/>
                        <a:t>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r>
                        <a:rPr lang="en-US" dirty="0" smtClean="0"/>
                        <a:t>.00000000.00000000.0000000</a:t>
                      </a:r>
                      <a:r>
                        <a:rPr lang="en-US" b="0" dirty="0" smtClean="0"/>
                        <a:t>1</a:t>
                      </a:r>
                      <a:endParaRPr lang="sr-Latn-RS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50.0.0.1</a:t>
                      </a:r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</a:t>
                      </a:r>
                      <a:r>
                        <a:rPr lang="en-US" baseline="0" dirty="0" smtClean="0"/>
                        <a:t>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b="0" dirty="0" smtClean="0"/>
                        <a:t>0</a:t>
                      </a:r>
                      <a:r>
                        <a:rPr lang="en-US" b="0" dirty="0" smtClean="0"/>
                        <a:t>0</a:t>
                      </a:r>
                      <a:r>
                        <a:rPr lang="sr-Latn-RS" b="0" dirty="0" smtClean="0"/>
                        <a:t>110010</a:t>
                      </a:r>
                      <a:r>
                        <a:rPr lang="en-US" b="0" dirty="0" smtClean="0"/>
                        <a:t>.01111111.11111111.11111110</a:t>
                      </a:r>
                      <a:endParaRPr lang="sr-Latn-RS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50.127.255.254</a:t>
                      </a:r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b="0" dirty="0" smtClean="0"/>
                        <a:t>0</a:t>
                      </a:r>
                      <a:r>
                        <a:rPr lang="en-US" b="0" dirty="0" smtClean="0"/>
                        <a:t>0</a:t>
                      </a:r>
                      <a:r>
                        <a:rPr lang="sr-Latn-RS" b="0" dirty="0" smtClean="0"/>
                        <a:t>110010</a:t>
                      </a:r>
                      <a:r>
                        <a:rPr lang="en-US" b="0" dirty="0" smtClean="0"/>
                        <a:t>.01111111.11111111.11111111</a:t>
                      </a:r>
                      <a:endParaRPr lang="sr-Latn-RS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50.127.255.255</a:t>
                      </a: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b="0" dirty="0" smtClean="0"/>
                        <a:t>0</a:t>
                      </a:r>
                      <a:r>
                        <a:rPr lang="en-US" b="0" dirty="0" smtClean="0"/>
                        <a:t>0</a:t>
                      </a:r>
                      <a:r>
                        <a:rPr lang="sr-Latn-RS" b="0" dirty="0" smtClean="0"/>
                        <a:t>110010</a:t>
                      </a:r>
                      <a:r>
                        <a:rPr lang="en-US" b="0" dirty="0" smtClean="0"/>
                        <a:t>.10000000.00000000.00000000</a:t>
                      </a:r>
                      <a:endParaRPr lang="sr-Latn-R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50.128.0.0</a:t>
                      </a:r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b="0" dirty="0" smtClean="0"/>
                        <a:t>0</a:t>
                      </a:r>
                      <a:r>
                        <a:rPr lang="en-US" b="0" dirty="0" smtClean="0"/>
                        <a:t>0</a:t>
                      </a:r>
                      <a:r>
                        <a:rPr lang="sr-Latn-RS" b="0" dirty="0" smtClean="0"/>
                        <a:t>110010</a:t>
                      </a:r>
                      <a:r>
                        <a:rPr lang="en-US" b="0" dirty="0" smtClean="0"/>
                        <a:t>.10000000.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divide a Class A network 50.0.0.0 into two equal networks.</a:t>
            </a:r>
          </a:p>
          <a:p>
            <a:endParaRPr lang="sr-Latn-R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87505" y="1739151"/>
            <a:ext cx="103900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u="sng" dirty="0"/>
              <a:t>0</a:t>
            </a:r>
            <a:r>
              <a:rPr lang="en-US" sz="2000" u="sng" dirty="0"/>
              <a:t>0</a:t>
            </a:r>
            <a:r>
              <a:rPr lang="sr-Latn-RS" sz="2000" u="sng" dirty="0"/>
              <a:t>110010</a:t>
            </a:r>
            <a:r>
              <a:rPr lang="en-US" sz="2000" dirty="0" smtClean="0"/>
              <a:t>.</a:t>
            </a:r>
            <a:r>
              <a:rPr lang="en-US" sz="2000" b="1" dirty="0" smtClean="0">
                <a:solidFill>
                  <a:srgbClr val="FF0000"/>
                </a:solidFill>
              </a:rPr>
              <a:t>1</a:t>
            </a:r>
            <a:r>
              <a:rPr lang="en-US" sz="2000" dirty="0" smtClean="0"/>
              <a:t>0000000.00000000.00000000</a:t>
            </a:r>
            <a:endParaRPr lang="sr-Latn-R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115159" y="2054832"/>
            <a:ext cx="0" cy="40738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757423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1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1317940"/>
              </p:ext>
            </p:extLst>
          </p:nvPr>
        </p:nvGraphicFramePr>
        <p:xfrm>
          <a:off x="838200" y="3050419"/>
          <a:ext cx="10397631" cy="33375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09382"/>
                <a:gridCol w="2248249"/>
                <a:gridCol w="4500000"/>
                <a:gridCol w="234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Network #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Binary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Decimal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r>
                        <a:rPr lang="en-US" dirty="0" smtClean="0"/>
                        <a:t>.00000000.00000000.00000000</a:t>
                      </a:r>
                      <a:endParaRPr lang="sr-Latn-R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50.0.0.0</a:t>
                      </a: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</a:t>
                      </a:r>
                      <a:r>
                        <a:rPr lang="en-US" baseline="0" dirty="0" smtClean="0"/>
                        <a:t>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r>
                        <a:rPr lang="en-US" dirty="0" smtClean="0"/>
                        <a:t>.00000000.00000000.0000000</a:t>
                      </a:r>
                      <a:r>
                        <a:rPr lang="en-US" b="0" dirty="0" smtClean="0"/>
                        <a:t>1</a:t>
                      </a:r>
                      <a:endParaRPr lang="sr-Latn-RS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50.0.0.1</a:t>
                      </a:r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</a:t>
                      </a:r>
                      <a:r>
                        <a:rPr lang="en-US" baseline="0" dirty="0" smtClean="0"/>
                        <a:t>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b="0" dirty="0" smtClean="0"/>
                        <a:t>0</a:t>
                      </a:r>
                      <a:r>
                        <a:rPr lang="en-US" b="0" dirty="0" smtClean="0"/>
                        <a:t>0</a:t>
                      </a:r>
                      <a:r>
                        <a:rPr lang="sr-Latn-RS" b="0" dirty="0" smtClean="0"/>
                        <a:t>110010</a:t>
                      </a:r>
                      <a:r>
                        <a:rPr lang="en-US" b="0" dirty="0" smtClean="0"/>
                        <a:t>.01111111.11111111.11111110</a:t>
                      </a:r>
                      <a:endParaRPr lang="sr-Latn-RS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50.127.255.254</a:t>
                      </a:r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b="0" dirty="0" smtClean="0"/>
                        <a:t>0</a:t>
                      </a:r>
                      <a:r>
                        <a:rPr lang="en-US" b="0" dirty="0" smtClean="0"/>
                        <a:t>0</a:t>
                      </a:r>
                      <a:r>
                        <a:rPr lang="sr-Latn-RS" b="0" dirty="0" smtClean="0"/>
                        <a:t>110010</a:t>
                      </a:r>
                      <a:r>
                        <a:rPr lang="en-US" b="0" dirty="0" smtClean="0"/>
                        <a:t>.01111111.11111111.11111111</a:t>
                      </a:r>
                      <a:endParaRPr lang="sr-Latn-RS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50.127.255.255</a:t>
                      </a: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b="0" dirty="0" smtClean="0"/>
                        <a:t>0</a:t>
                      </a:r>
                      <a:r>
                        <a:rPr lang="en-US" b="0" dirty="0" smtClean="0"/>
                        <a:t>0</a:t>
                      </a:r>
                      <a:r>
                        <a:rPr lang="sr-Latn-RS" b="0" dirty="0" smtClean="0"/>
                        <a:t>110010</a:t>
                      </a:r>
                      <a:r>
                        <a:rPr lang="en-US" b="0" dirty="0" smtClean="0"/>
                        <a:t>.10000000.00000000.00000000</a:t>
                      </a:r>
                      <a:endParaRPr lang="sr-Latn-R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50.128.0.0</a:t>
                      </a:r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b="0" dirty="0" smtClean="0"/>
                        <a:t>0</a:t>
                      </a:r>
                      <a:r>
                        <a:rPr lang="en-US" b="0" dirty="0" smtClean="0"/>
                        <a:t>0</a:t>
                      </a:r>
                      <a:r>
                        <a:rPr lang="sr-Latn-RS" b="0" dirty="0" smtClean="0"/>
                        <a:t>110010</a:t>
                      </a:r>
                      <a:r>
                        <a:rPr lang="en-US" b="0" dirty="0" smtClean="0"/>
                        <a:t>.10000000.00000000.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divide a Class A network 50.0.0.0 into two equal networks.</a:t>
            </a:r>
          </a:p>
          <a:p>
            <a:endParaRPr lang="sr-Latn-R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87505" y="1739151"/>
            <a:ext cx="103900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u="sng" dirty="0"/>
              <a:t>0</a:t>
            </a:r>
            <a:r>
              <a:rPr lang="en-US" sz="2000" u="sng" dirty="0"/>
              <a:t>0</a:t>
            </a:r>
            <a:r>
              <a:rPr lang="sr-Latn-RS" sz="2000" u="sng" dirty="0"/>
              <a:t>110010</a:t>
            </a:r>
            <a:r>
              <a:rPr lang="en-US" sz="2000" dirty="0" smtClean="0"/>
              <a:t>.</a:t>
            </a:r>
            <a:r>
              <a:rPr lang="en-US" sz="2000" b="1" dirty="0" smtClean="0">
                <a:solidFill>
                  <a:srgbClr val="FF0000"/>
                </a:solidFill>
              </a:rPr>
              <a:t>1</a:t>
            </a:r>
            <a:r>
              <a:rPr lang="en-US" sz="2000" dirty="0" smtClean="0"/>
              <a:t>0000000.00000000.00000000</a:t>
            </a:r>
            <a:endParaRPr lang="sr-Latn-R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115159" y="2054832"/>
            <a:ext cx="0" cy="40738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985125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1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9296220"/>
              </p:ext>
            </p:extLst>
          </p:nvPr>
        </p:nvGraphicFramePr>
        <p:xfrm>
          <a:off x="838200" y="3050419"/>
          <a:ext cx="10397631" cy="33375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09382"/>
                <a:gridCol w="2248249"/>
                <a:gridCol w="4500000"/>
                <a:gridCol w="234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Network #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Binary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Decimal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r>
                        <a:rPr lang="en-US" dirty="0" smtClean="0"/>
                        <a:t>.00000000.00000000.00000000</a:t>
                      </a:r>
                      <a:endParaRPr lang="sr-Latn-R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50.0.0.0</a:t>
                      </a: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</a:t>
                      </a:r>
                      <a:r>
                        <a:rPr lang="en-US" baseline="0" dirty="0" smtClean="0"/>
                        <a:t>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r>
                        <a:rPr lang="en-US" dirty="0" smtClean="0"/>
                        <a:t>.00000000.00000000.0000000</a:t>
                      </a:r>
                      <a:r>
                        <a:rPr lang="en-US" b="0" dirty="0" smtClean="0"/>
                        <a:t>1</a:t>
                      </a:r>
                      <a:endParaRPr lang="sr-Latn-RS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50.0.0.1</a:t>
                      </a:r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</a:t>
                      </a:r>
                      <a:r>
                        <a:rPr lang="en-US" baseline="0" dirty="0" smtClean="0"/>
                        <a:t>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b="0" dirty="0" smtClean="0"/>
                        <a:t>0</a:t>
                      </a:r>
                      <a:r>
                        <a:rPr lang="en-US" b="0" dirty="0" smtClean="0"/>
                        <a:t>0</a:t>
                      </a:r>
                      <a:r>
                        <a:rPr lang="sr-Latn-RS" b="0" dirty="0" smtClean="0"/>
                        <a:t>110010</a:t>
                      </a:r>
                      <a:r>
                        <a:rPr lang="en-US" b="0" dirty="0" smtClean="0"/>
                        <a:t>.01111111.11111111.11111110</a:t>
                      </a:r>
                      <a:endParaRPr lang="sr-Latn-RS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50.127.255.254</a:t>
                      </a:r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b="0" dirty="0" smtClean="0"/>
                        <a:t>0</a:t>
                      </a:r>
                      <a:r>
                        <a:rPr lang="en-US" b="0" dirty="0" smtClean="0"/>
                        <a:t>0</a:t>
                      </a:r>
                      <a:r>
                        <a:rPr lang="sr-Latn-RS" b="0" dirty="0" smtClean="0"/>
                        <a:t>110010</a:t>
                      </a:r>
                      <a:r>
                        <a:rPr lang="en-US" b="0" dirty="0" smtClean="0"/>
                        <a:t>.01111111.11111111.11111111</a:t>
                      </a:r>
                      <a:endParaRPr lang="sr-Latn-RS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50.127.255.255</a:t>
                      </a: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b="0" dirty="0" smtClean="0"/>
                        <a:t>0</a:t>
                      </a:r>
                      <a:r>
                        <a:rPr lang="en-US" b="0" dirty="0" smtClean="0"/>
                        <a:t>0</a:t>
                      </a:r>
                      <a:r>
                        <a:rPr lang="sr-Latn-RS" b="0" dirty="0" smtClean="0"/>
                        <a:t>110010</a:t>
                      </a:r>
                      <a:r>
                        <a:rPr lang="en-US" b="0" dirty="0" smtClean="0"/>
                        <a:t>.10000000.00000000.00000000</a:t>
                      </a:r>
                      <a:endParaRPr lang="sr-Latn-R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50.128.0.0</a:t>
                      </a:r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b="0" dirty="0" smtClean="0"/>
                        <a:t>0</a:t>
                      </a:r>
                      <a:r>
                        <a:rPr lang="en-US" b="0" dirty="0" smtClean="0"/>
                        <a:t>0</a:t>
                      </a:r>
                      <a:r>
                        <a:rPr lang="sr-Latn-RS" b="0" dirty="0" smtClean="0"/>
                        <a:t>110010</a:t>
                      </a:r>
                      <a:r>
                        <a:rPr lang="en-US" b="0" dirty="0" smtClean="0"/>
                        <a:t>.10000000.00000000.00000001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divide a Class A network 50.0.0.0 into two equal networks.</a:t>
            </a:r>
          </a:p>
          <a:p>
            <a:endParaRPr lang="sr-Latn-R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87505" y="1739151"/>
            <a:ext cx="103900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u="sng" dirty="0"/>
              <a:t>0</a:t>
            </a:r>
            <a:r>
              <a:rPr lang="en-US" sz="2000" u="sng" dirty="0"/>
              <a:t>0</a:t>
            </a:r>
            <a:r>
              <a:rPr lang="sr-Latn-RS" sz="2000" u="sng" dirty="0"/>
              <a:t>110010</a:t>
            </a:r>
            <a:r>
              <a:rPr lang="en-US" sz="2000" dirty="0" smtClean="0"/>
              <a:t>.</a:t>
            </a:r>
            <a:r>
              <a:rPr lang="en-US" sz="2000" b="1" dirty="0" smtClean="0">
                <a:solidFill>
                  <a:srgbClr val="FF0000"/>
                </a:solidFill>
              </a:rPr>
              <a:t>1</a:t>
            </a:r>
            <a:r>
              <a:rPr lang="en-US" sz="2000" dirty="0" smtClean="0"/>
              <a:t>0000000.00000000.00000000</a:t>
            </a:r>
            <a:endParaRPr lang="sr-Latn-R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115159" y="2054832"/>
            <a:ext cx="0" cy="40738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12664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1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5370653"/>
              </p:ext>
            </p:extLst>
          </p:nvPr>
        </p:nvGraphicFramePr>
        <p:xfrm>
          <a:off x="838200" y="3050419"/>
          <a:ext cx="10397631" cy="33375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09382"/>
                <a:gridCol w="2248249"/>
                <a:gridCol w="4500000"/>
                <a:gridCol w="234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Network #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Binary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Decimal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r>
                        <a:rPr lang="en-US" dirty="0" smtClean="0"/>
                        <a:t>.00000000.00000000.00000000</a:t>
                      </a:r>
                      <a:endParaRPr lang="sr-Latn-R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50.0.0.0</a:t>
                      </a: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</a:t>
                      </a:r>
                      <a:r>
                        <a:rPr lang="en-US" baseline="0" dirty="0" smtClean="0"/>
                        <a:t>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r>
                        <a:rPr lang="en-US" dirty="0" smtClean="0"/>
                        <a:t>.00000000.00000000.0000000</a:t>
                      </a:r>
                      <a:r>
                        <a:rPr lang="en-US" b="0" dirty="0" smtClean="0"/>
                        <a:t>1</a:t>
                      </a:r>
                      <a:endParaRPr lang="sr-Latn-RS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50.0.0.1</a:t>
                      </a:r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</a:t>
                      </a:r>
                      <a:r>
                        <a:rPr lang="en-US" baseline="0" dirty="0" smtClean="0"/>
                        <a:t>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b="0" dirty="0" smtClean="0"/>
                        <a:t>0</a:t>
                      </a:r>
                      <a:r>
                        <a:rPr lang="en-US" b="0" dirty="0" smtClean="0"/>
                        <a:t>0</a:t>
                      </a:r>
                      <a:r>
                        <a:rPr lang="sr-Latn-RS" b="0" dirty="0" smtClean="0"/>
                        <a:t>110010</a:t>
                      </a:r>
                      <a:r>
                        <a:rPr lang="en-US" b="0" dirty="0" smtClean="0"/>
                        <a:t>.01111111.11111111.11111110</a:t>
                      </a:r>
                      <a:endParaRPr lang="sr-Latn-RS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50.127.255.254</a:t>
                      </a:r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b="0" dirty="0" smtClean="0"/>
                        <a:t>0</a:t>
                      </a:r>
                      <a:r>
                        <a:rPr lang="en-US" b="0" dirty="0" smtClean="0"/>
                        <a:t>0</a:t>
                      </a:r>
                      <a:r>
                        <a:rPr lang="sr-Latn-RS" b="0" dirty="0" smtClean="0"/>
                        <a:t>110010</a:t>
                      </a:r>
                      <a:r>
                        <a:rPr lang="en-US" b="0" dirty="0" smtClean="0"/>
                        <a:t>.01111111.11111111.11111111</a:t>
                      </a:r>
                      <a:endParaRPr lang="sr-Latn-RS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50.127.255.255</a:t>
                      </a: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b="0" dirty="0" smtClean="0"/>
                        <a:t>0</a:t>
                      </a:r>
                      <a:r>
                        <a:rPr lang="en-US" b="0" dirty="0" smtClean="0"/>
                        <a:t>0</a:t>
                      </a:r>
                      <a:r>
                        <a:rPr lang="sr-Latn-RS" b="0" dirty="0" smtClean="0"/>
                        <a:t>110010</a:t>
                      </a:r>
                      <a:r>
                        <a:rPr lang="en-US" b="0" dirty="0" smtClean="0"/>
                        <a:t>.10000000.00000000.00000000</a:t>
                      </a:r>
                      <a:endParaRPr lang="sr-Latn-R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50.128.0.0</a:t>
                      </a:r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b="0" dirty="0" smtClean="0"/>
                        <a:t>0</a:t>
                      </a:r>
                      <a:r>
                        <a:rPr lang="en-US" b="0" dirty="0" smtClean="0"/>
                        <a:t>0</a:t>
                      </a:r>
                      <a:r>
                        <a:rPr lang="sr-Latn-RS" b="0" dirty="0" smtClean="0"/>
                        <a:t>110010</a:t>
                      </a:r>
                      <a:r>
                        <a:rPr lang="en-US" b="0" dirty="0" smtClean="0"/>
                        <a:t>.10000000.00000000.00000001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50.128.0.1</a:t>
                      </a:r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divide a Class A network 50.0.0.0 into two equal networks.</a:t>
            </a:r>
          </a:p>
          <a:p>
            <a:endParaRPr lang="sr-Latn-R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87505" y="1739151"/>
            <a:ext cx="103900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u="sng" dirty="0"/>
              <a:t>0</a:t>
            </a:r>
            <a:r>
              <a:rPr lang="en-US" sz="2000" u="sng" dirty="0"/>
              <a:t>0</a:t>
            </a:r>
            <a:r>
              <a:rPr lang="sr-Latn-RS" sz="2000" u="sng" dirty="0"/>
              <a:t>110010</a:t>
            </a:r>
            <a:r>
              <a:rPr lang="en-US" sz="2000" dirty="0" smtClean="0"/>
              <a:t>.</a:t>
            </a:r>
            <a:r>
              <a:rPr lang="en-US" sz="2000" b="1" dirty="0" smtClean="0">
                <a:solidFill>
                  <a:srgbClr val="FF0000"/>
                </a:solidFill>
              </a:rPr>
              <a:t>1</a:t>
            </a:r>
            <a:r>
              <a:rPr lang="en-US" sz="2000" dirty="0" smtClean="0"/>
              <a:t>0000000.00000000.00000000</a:t>
            </a:r>
            <a:endParaRPr lang="sr-Latn-R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115159" y="2054832"/>
            <a:ext cx="0" cy="40738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325351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1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9589378"/>
              </p:ext>
            </p:extLst>
          </p:nvPr>
        </p:nvGraphicFramePr>
        <p:xfrm>
          <a:off x="838200" y="3050419"/>
          <a:ext cx="10397631" cy="33375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09382"/>
                <a:gridCol w="2248249"/>
                <a:gridCol w="4500000"/>
                <a:gridCol w="234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Network #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Binary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Decimal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r>
                        <a:rPr lang="en-US" dirty="0" smtClean="0"/>
                        <a:t>.00000000.00000000.00000000</a:t>
                      </a:r>
                      <a:endParaRPr lang="sr-Latn-R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50.0.0.0</a:t>
                      </a: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</a:t>
                      </a:r>
                      <a:r>
                        <a:rPr lang="en-US" baseline="0" dirty="0" smtClean="0"/>
                        <a:t>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r>
                        <a:rPr lang="en-US" dirty="0" smtClean="0"/>
                        <a:t>.00000000.00000000.0000000</a:t>
                      </a:r>
                      <a:r>
                        <a:rPr lang="en-US" b="0" dirty="0" smtClean="0"/>
                        <a:t>1</a:t>
                      </a:r>
                      <a:endParaRPr lang="sr-Latn-RS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50.0.0.1</a:t>
                      </a:r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</a:t>
                      </a:r>
                      <a:r>
                        <a:rPr lang="en-US" baseline="0" dirty="0" smtClean="0"/>
                        <a:t>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b="0" dirty="0" smtClean="0"/>
                        <a:t>0</a:t>
                      </a:r>
                      <a:r>
                        <a:rPr lang="en-US" b="0" dirty="0" smtClean="0"/>
                        <a:t>0</a:t>
                      </a:r>
                      <a:r>
                        <a:rPr lang="sr-Latn-RS" b="0" dirty="0" smtClean="0"/>
                        <a:t>110010</a:t>
                      </a:r>
                      <a:r>
                        <a:rPr lang="en-US" b="0" dirty="0" smtClean="0"/>
                        <a:t>.01111111.11111111.11111110</a:t>
                      </a:r>
                      <a:endParaRPr lang="sr-Latn-RS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50.127.255.254</a:t>
                      </a:r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b="0" dirty="0" smtClean="0"/>
                        <a:t>0</a:t>
                      </a:r>
                      <a:r>
                        <a:rPr lang="en-US" b="0" dirty="0" smtClean="0"/>
                        <a:t>0</a:t>
                      </a:r>
                      <a:r>
                        <a:rPr lang="sr-Latn-RS" b="0" dirty="0" smtClean="0"/>
                        <a:t>110010</a:t>
                      </a:r>
                      <a:r>
                        <a:rPr lang="en-US" b="0" dirty="0" smtClean="0"/>
                        <a:t>.01111111.11111111.11111111</a:t>
                      </a:r>
                      <a:endParaRPr lang="sr-Latn-RS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50.127.255.255</a:t>
                      </a: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b="0" dirty="0" smtClean="0"/>
                        <a:t>0</a:t>
                      </a:r>
                      <a:r>
                        <a:rPr lang="en-US" b="0" dirty="0" smtClean="0"/>
                        <a:t>0</a:t>
                      </a:r>
                      <a:r>
                        <a:rPr lang="sr-Latn-RS" b="0" dirty="0" smtClean="0"/>
                        <a:t>110010</a:t>
                      </a:r>
                      <a:r>
                        <a:rPr lang="en-US" b="0" dirty="0" smtClean="0"/>
                        <a:t>.10000000.00000000.00000000</a:t>
                      </a:r>
                      <a:endParaRPr lang="sr-Latn-R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50.128.0.0</a:t>
                      </a:r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b="0" dirty="0" smtClean="0"/>
                        <a:t>0</a:t>
                      </a:r>
                      <a:r>
                        <a:rPr lang="en-US" b="0" dirty="0" smtClean="0"/>
                        <a:t>0</a:t>
                      </a:r>
                      <a:r>
                        <a:rPr lang="sr-Latn-RS" b="0" dirty="0" smtClean="0"/>
                        <a:t>110010</a:t>
                      </a:r>
                      <a:r>
                        <a:rPr lang="en-US" b="0" dirty="0" smtClean="0"/>
                        <a:t>.10000000.00000000.00000001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50.128.0.1</a:t>
                      </a:r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00110010.1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divide a Class A network 50.0.0.0 into two equal networks.</a:t>
            </a:r>
          </a:p>
          <a:p>
            <a:endParaRPr lang="sr-Latn-R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87505" y="1739151"/>
            <a:ext cx="103900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u="sng" dirty="0"/>
              <a:t>0</a:t>
            </a:r>
            <a:r>
              <a:rPr lang="en-US" sz="2000" u="sng" dirty="0"/>
              <a:t>0</a:t>
            </a:r>
            <a:r>
              <a:rPr lang="sr-Latn-RS" sz="2000" u="sng" dirty="0"/>
              <a:t>110010</a:t>
            </a:r>
            <a:r>
              <a:rPr lang="en-US" sz="2000" dirty="0" smtClean="0"/>
              <a:t>.</a:t>
            </a:r>
            <a:r>
              <a:rPr lang="en-US" sz="2000" b="1" dirty="0" smtClean="0">
                <a:solidFill>
                  <a:srgbClr val="FF0000"/>
                </a:solidFill>
              </a:rPr>
              <a:t>1</a:t>
            </a:r>
            <a:r>
              <a:rPr lang="en-US" sz="2000" dirty="0" smtClean="0"/>
              <a:t>0000000.00000000.00000000</a:t>
            </a:r>
            <a:endParaRPr lang="sr-Latn-R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115159" y="2054832"/>
            <a:ext cx="0" cy="40738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153393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1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074083"/>
              </p:ext>
            </p:extLst>
          </p:nvPr>
        </p:nvGraphicFramePr>
        <p:xfrm>
          <a:off x="838200" y="3050419"/>
          <a:ext cx="10397631" cy="33375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09382"/>
                <a:gridCol w="2248249"/>
                <a:gridCol w="4500000"/>
                <a:gridCol w="234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Network #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Binary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Decimal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r>
                        <a:rPr lang="en-US" dirty="0" smtClean="0"/>
                        <a:t>.00000000.00000000.00000000</a:t>
                      </a:r>
                      <a:endParaRPr lang="sr-Latn-R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50.0.0.0</a:t>
                      </a: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</a:t>
                      </a:r>
                      <a:r>
                        <a:rPr lang="en-US" baseline="0" dirty="0" smtClean="0"/>
                        <a:t>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r>
                        <a:rPr lang="en-US" dirty="0" smtClean="0"/>
                        <a:t>.00000000.00000000.0000000</a:t>
                      </a:r>
                      <a:r>
                        <a:rPr lang="en-US" b="0" dirty="0" smtClean="0"/>
                        <a:t>1</a:t>
                      </a:r>
                      <a:endParaRPr lang="sr-Latn-RS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50.0.0.1</a:t>
                      </a:r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</a:t>
                      </a:r>
                      <a:r>
                        <a:rPr lang="en-US" baseline="0" dirty="0" smtClean="0"/>
                        <a:t>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b="0" dirty="0" smtClean="0"/>
                        <a:t>0</a:t>
                      </a:r>
                      <a:r>
                        <a:rPr lang="en-US" b="0" dirty="0" smtClean="0"/>
                        <a:t>0</a:t>
                      </a:r>
                      <a:r>
                        <a:rPr lang="sr-Latn-RS" b="0" dirty="0" smtClean="0"/>
                        <a:t>110010</a:t>
                      </a:r>
                      <a:r>
                        <a:rPr lang="en-US" b="0" dirty="0" smtClean="0"/>
                        <a:t>.01111111.11111111.11111110</a:t>
                      </a:r>
                      <a:endParaRPr lang="sr-Latn-RS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50.127.255.254</a:t>
                      </a:r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b="0" dirty="0" smtClean="0"/>
                        <a:t>0</a:t>
                      </a:r>
                      <a:r>
                        <a:rPr lang="en-US" b="0" dirty="0" smtClean="0"/>
                        <a:t>0</a:t>
                      </a:r>
                      <a:r>
                        <a:rPr lang="sr-Latn-RS" b="0" dirty="0" smtClean="0"/>
                        <a:t>110010</a:t>
                      </a:r>
                      <a:r>
                        <a:rPr lang="en-US" b="0" dirty="0" smtClean="0"/>
                        <a:t>.01111111.11111111.11111111</a:t>
                      </a:r>
                      <a:endParaRPr lang="sr-Latn-RS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50.127.255.255</a:t>
                      </a: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b="0" dirty="0" smtClean="0"/>
                        <a:t>0</a:t>
                      </a:r>
                      <a:r>
                        <a:rPr lang="en-US" b="0" dirty="0" smtClean="0"/>
                        <a:t>0</a:t>
                      </a:r>
                      <a:r>
                        <a:rPr lang="sr-Latn-RS" b="0" dirty="0" smtClean="0"/>
                        <a:t>110010</a:t>
                      </a:r>
                      <a:r>
                        <a:rPr lang="en-US" b="0" dirty="0" smtClean="0"/>
                        <a:t>.10000000.00000000.00000000</a:t>
                      </a:r>
                      <a:endParaRPr lang="sr-Latn-R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50.128.0.0</a:t>
                      </a:r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b="0" dirty="0" smtClean="0"/>
                        <a:t>0</a:t>
                      </a:r>
                      <a:r>
                        <a:rPr lang="en-US" b="0" dirty="0" smtClean="0"/>
                        <a:t>0</a:t>
                      </a:r>
                      <a:r>
                        <a:rPr lang="sr-Latn-RS" b="0" dirty="0" smtClean="0"/>
                        <a:t>110010</a:t>
                      </a:r>
                      <a:r>
                        <a:rPr lang="en-US" b="0" dirty="0" smtClean="0"/>
                        <a:t>.10000000.00000000.00000001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50.128.0.1</a:t>
                      </a:r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00110010.11111111.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divide a Class A network 50.0.0.0 into two equal networks.</a:t>
            </a:r>
          </a:p>
          <a:p>
            <a:endParaRPr lang="sr-Latn-R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87505" y="1739151"/>
            <a:ext cx="103900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u="sng" dirty="0"/>
              <a:t>0</a:t>
            </a:r>
            <a:r>
              <a:rPr lang="en-US" sz="2000" u="sng" dirty="0"/>
              <a:t>0</a:t>
            </a:r>
            <a:r>
              <a:rPr lang="sr-Latn-RS" sz="2000" u="sng" dirty="0"/>
              <a:t>110010</a:t>
            </a:r>
            <a:r>
              <a:rPr lang="en-US" sz="2000" dirty="0" smtClean="0"/>
              <a:t>.</a:t>
            </a:r>
            <a:r>
              <a:rPr lang="en-US" sz="2000" b="1" dirty="0" smtClean="0">
                <a:solidFill>
                  <a:srgbClr val="FF0000"/>
                </a:solidFill>
              </a:rPr>
              <a:t>1</a:t>
            </a:r>
            <a:r>
              <a:rPr lang="en-US" sz="2000" dirty="0" smtClean="0"/>
              <a:t>0000000.00000000.00000000</a:t>
            </a:r>
            <a:endParaRPr lang="sr-Latn-R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115159" y="2054832"/>
            <a:ext cx="0" cy="40738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14891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1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86505553"/>
              </p:ext>
            </p:extLst>
          </p:nvPr>
        </p:nvGraphicFramePr>
        <p:xfrm>
          <a:off x="838200" y="3050419"/>
          <a:ext cx="10397631" cy="33375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09382"/>
                <a:gridCol w="2248249"/>
                <a:gridCol w="4500000"/>
                <a:gridCol w="234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Network #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Binary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Decimal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r>
                        <a:rPr lang="en-US" dirty="0" smtClean="0"/>
                        <a:t>.00000000.00000000.00000000</a:t>
                      </a:r>
                      <a:endParaRPr lang="sr-Latn-R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50.0.0.0</a:t>
                      </a: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</a:t>
                      </a:r>
                      <a:r>
                        <a:rPr lang="en-US" baseline="0" dirty="0" smtClean="0"/>
                        <a:t>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r>
                        <a:rPr lang="en-US" dirty="0" smtClean="0"/>
                        <a:t>.00000000.00000000.0000000</a:t>
                      </a:r>
                      <a:r>
                        <a:rPr lang="en-US" b="0" dirty="0" smtClean="0"/>
                        <a:t>1</a:t>
                      </a:r>
                      <a:endParaRPr lang="sr-Latn-RS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50.0.0.1</a:t>
                      </a:r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</a:t>
                      </a:r>
                      <a:r>
                        <a:rPr lang="en-US" baseline="0" dirty="0" smtClean="0"/>
                        <a:t>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b="0" dirty="0" smtClean="0"/>
                        <a:t>0</a:t>
                      </a:r>
                      <a:r>
                        <a:rPr lang="en-US" b="0" dirty="0" smtClean="0"/>
                        <a:t>0</a:t>
                      </a:r>
                      <a:r>
                        <a:rPr lang="sr-Latn-RS" b="0" dirty="0" smtClean="0"/>
                        <a:t>110010</a:t>
                      </a:r>
                      <a:r>
                        <a:rPr lang="en-US" b="0" dirty="0" smtClean="0"/>
                        <a:t>.01111111.11111111.11111110</a:t>
                      </a:r>
                      <a:endParaRPr lang="sr-Latn-RS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50.127.255.254</a:t>
                      </a:r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b="0" dirty="0" smtClean="0"/>
                        <a:t>0</a:t>
                      </a:r>
                      <a:r>
                        <a:rPr lang="en-US" b="0" dirty="0" smtClean="0"/>
                        <a:t>0</a:t>
                      </a:r>
                      <a:r>
                        <a:rPr lang="sr-Latn-RS" b="0" dirty="0" smtClean="0"/>
                        <a:t>110010</a:t>
                      </a:r>
                      <a:r>
                        <a:rPr lang="en-US" b="0" dirty="0" smtClean="0"/>
                        <a:t>.01111111.11111111.11111111</a:t>
                      </a:r>
                      <a:endParaRPr lang="sr-Latn-RS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50.127.255.255</a:t>
                      </a: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b="0" dirty="0" smtClean="0"/>
                        <a:t>0</a:t>
                      </a:r>
                      <a:r>
                        <a:rPr lang="en-US" b="0" dirty="0" smtClean="0"/>
                        <a:t>0</a:t>
                      </a:r>
                      <a:r>
                        <a:rPr lang="sr-Latn-RS" b="0" dirty="0" smtClean="0"/>
                        <a:t>110010</a:t>
                      </a:r>
                      <a:r>
                        <a:rPr lang="en-US" b="0" dirty="0" smtClean="0"/>
                        <a:t>.10000000.00000000.00000000</a:t>
                      </a:r>
                      <a:endParaRPr lang="sr-Latn-R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50.128.0.0</a:t>
                      </a:r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b="0" dirty="0" smtClean="0"/>
                        <a:t>0</a:t>
                      </a:r>
                      <a:r>
                        <a:rPr lang="en-US" b="0" dirty="0" smtClean="0"/>
                        <a:t>0</a:t>
                      </a:r>
                      <a:r>
                        <a:rPr lang="sr-Latn-RS" b="0" dirty="0" smtClean="0"/>
                        <a:t>110010</a:t>
                      </a:r>
                      <a:r>
                        <a:rPr lang="en-US" b="0" dirty="0" smtClean="0"/>
                        <a:t>.10000000.00000000.00000001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50.128.0.1</a:t>
                      </a:r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00110010.11111111.11111111.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divide a Class A network 50.0.0.0 into two equal networks.</a:t>
            </a:r>
          </a:p>
          <a:p>
            <a:endParaRPr lang="sr-Latn-R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87505" y="1739151"/>
            <a:ext cx="103900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u="sng" dirty="0"/>
              <a:t>0</a:t>
            </a:r>
            <a:r>
              <a:rPr lang="en-US" sz="2000" u="sng" dirty="0"/>
              <a:t>0</a:t>
            </a:r>
            <a:r>
              <a:rPr lang="sr-Latn-RS" sz="2000" u="sng" dirty="0"/>
              <a:t>110010</a:t>
            </a:r>
            <a:r>
              <a:rPr lang="en-US" sz="2000" dirty="0" smtClean="0"/>
              <a:t>.</a:t>
            </a:r>
            <a:r>
              <a:rPr lang="en-US" sz="2000" b="1" dirty="0" smtClean="0">
                <a:solidFill>
                  <a:srgbClr val="FF0000"/>
                </a:solidFill>
              </a:rPr>
              <a:t>1</a:t>
            </a:r>
            <a:r>
              <a:rPr lang="en-US" sz="2000" dirty="0" smtClean="0"/>
              <a:t>0000000.00000000.00000000</a:t>
            </a:r>
            <a:endParaRPr lang="sr-Latn-R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115159" y="2054832"/>
            <a:ext cx="0" cy="40738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72201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1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2876339"/>
              </p:ext>
            </p:extLst>
          </p:nvPr>
        </p:nvGraphicFramePr>
        <p:xfrm>
          <a:off x="838200" y="3050419"/>
          <a:ext cx="10397631" cy="33375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09382"/>
                <a:gridCol w="2248249"/>
                <a:gridCol w="4500000"/>
                <a:gridCol w="234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Network #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Binary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Decimal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r>
                        <a:rPr lang="en-US" dirty="0" smtClean="0"/>
                        <a:t>.00000000.00000000.00000000</a:t>
                      </a:r>
                      <a:endParaRPr lang="sr-Latn-R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50.0.0.0</a:t>
                      </a: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</a:t>
                      </a:r>
                      <a:r>
                        <a:rPr lang="en-US" baseline="0" dirty="0" smtClean="0"/>
                        <a:t>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r>
                        <a:rPr lang="en-US" dirty="0" smtClean="0"/>
                        <a:t>.00000000.00000000.0000000</a:t>
                      </a:r>
                      <a:r>
                        <a:rPr lang="en-US" b="0" dirty="0" smtClean="0"/>
                        <a:t>1</a:t>
                      </a:r>
                      <a:endParaRPr lang="sr-Latn-RS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50.0.0.1</a:t>
                      </a:r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</a:t>
                      </a:r>
                      <a:r>
                        <a:rPr lang="en-US" baseline="0" dirty="0" smtClean="0"/>
                        <a:t>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b="0" dirty="0" smtClean="0"/>
                        <a:t>0</a:t>
                      </a:r>
                      <a:r>
                        <a:rPr lang="en-US" b="0" dirty="0" smtClean="0"/>
                        <a:t>0</a:t>
                      </a:r>
                      <a:r>
                        <a:rPr lang="sr-Latn-RS" b="0" dirty="0" smtClean="0"/>
                        <a:t>110010</a:t>
                      </a:r>
                      <a:r>
                        <a:rPr lang="en-US" b="0" dirty="0" smtClean="0"/>
                        <a:t>.01111111.11111111.11111110</a:t>
                      </a:r>
                      <a:endParaRPr lang="sr-Latn-RS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50.127.255.254</a:t>
                      </a:r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b="0" dirty="0" smtClean="0"/>
                        <a:t>0</a:t>
                      </a:r>
                      <a:r>
                        <a:rPr lang="en-US" b="0" dirty="0" smtClean="0"/>
                        <a:t>0</a:t>
                      </a:r>
                      <a:r>
                        <a:rPr lang="sr-Latn-RS" b="0" dirty="0" smtClean="0"/>
                        <a:t>110010</a:t>
                      </a:r>
                      <a:r>
                        <a:rPr lang="en-US" b="0" dirty="0" smtClean="0"/>
                        <a:t>.01111111.11111111.11111111</a:t>
                      </a:r>
                      <a:endParaRPr lang="sr-Latn-RS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50.127.255.255</a:t>
                      </a: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b="0" dirty="0" smtClean="0"/>
                        <a:t>0</a:t>
                      </a:r>
                      <a:r>
                        <a:rPr lang="en-US" b="0" dirty="0" smtClean="0"/>
                        <a:t>0</a:t>
                      </a:r>
                      <a:r>
                        <a:rPr lang="sr-Latn-RS" b="0" dirty="0" smtClean="0"/>
                        <a:t>110010</a:t>
                      </a:r>
                      <a:r>
                        <a:rPr lang="en-US" b="0" dirty="0" smtClean="0"/>
                        <a:t>.10000000.00000000.00000000</a:t>
                      </a:r>
                      <a:endParaRPr lang="sr-Latn-R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50.128.0.0</a:t>
                      </a:r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b="0" dirty="0" smtClean="0"/>
                        <a:t>0</a:t>
                      </a:r>
                      <a:r>
                        <a:rPr lang="en-US" b="0" dirty="0" smtClean="0"/>
                        <a:t>0</a:t>
                      </a:r>
                      <a:r>
                        <a:rPr lang="sr-Latn-RS" b="0" dirty="0" smtClean="0"/>
                        <a:t>110010</a:t>
                      </a:r>
                      <a:r>
                        <a:rPr lang="en-US" b="0" dirty="0" smtClean="0"/>
                        <a:t>.10000000.00000000.00000001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50.128.0.1</a:t>
                      </a:r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00110010.11111111.11111111.11111110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divide a Class A network 50.0.0.0 into two equal networks.</a:t>
            </a:r>
          </a:p>
          <a:p>
            <a:endParaRPr lang="sr-Latn-R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87505" y="1739151"/>
            <a:ext cx="103900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u="sng" dirty="0"/>
              <a:t>0</a:t>
            </a:r>
            <a:r>
              <a:rPr lang="en-US" sz="2000" u="sng" dirty="0"/>
              <a:t>0</a:t>
            </a:r>
            <a:r>
              <a:rPr lang="sr-Latn-RS" sz="2000" u="sng" dirty="0"/>
              <a:t>110010</a:t>
            </a:r>
            <a:r>
              <a:rPr lang="en-US" sz="2000" dirty="0" smtClean="0"/>
              <a:t>.</a:t>
            </a:r>
            <a:r>
              <a:rPr lang="en-US" sz="2000" b="1" dirty="0" smtClean="0">
                <a:solidFill>
                  <a:srgbClr val="FF0000"/>
                </a:solidFill>
              </a:rPr>
              <a:t>1</a:t>
            </a:r>
            <a:r>
              <a:rPr lang="en-US" sz="2000" dirty="0" smtClean="0"/>
              <a:t>0000000.00000000.00000000</a:t>
            </a:r>
            <a:endParaRPr lang="sr-Latn-R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115159" y="2054832"/>
            <a:ext cx="0" cy="40738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44292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C6C340C-4AD6-4BD3-8DE5-E3A9A01A3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effectLst>
                  <a:innerShdw blurRad="63500" dist="50800" dir="18900000">
                    <a:prstClr val="black">
                      <a:alpha val="50000"/>
                    </a:prstClr>
                  </a:innerShdw>
                </a:effectLst>
                <a:latin typeface="Adobe Fan Heiti Std B" panose="020B0700000000000000" pitchFamily="34" charset="-128"/>
                <a:ea typeface="Adobe Fan Heiti Std B" panose="020B0700000000000000" pitchFamily="34" charset="-128"/>
              </a:rPr>
              <a:t>Example 1</a:t>
            </a:r>
            <a:endParaRPr lang="en-US" dirty="0">
              <a:solidFill>
                <a:schemeClr val="accent2">
                  <a:lumMod val="75000"/>
                </a:schemeClr>
              </a:solidFill>
              <a:effectLst>
                <a:innerShdw blurRad="63500" dist="50800" dir="18900000">
                  <a:prstClr val="black">
                    <a:alpha val="50000"/>
                  </a:prstClr>
                </a:innerShdw>
              </a:effectLst>
              <a:latin typeface="Adobe Fan Heiti Std B" panose="020B0700000000000000" pitchFamily="34" charset="-128"/>
              <a:ea typeface="Adobe Fan Heiti Std B" panose="020B0700000000000000" pitchFamily="34" charset="-128"/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3225402"/>
              </p:ext>
            </p:extLst>
          </p:nvPr>
        </p:nvGraphicFramePr>
        <p:xfrm>
          <a:off x="838200" y="3050419"/>
          <a:ext cx="10397631" cy="333756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309382"/>
                <a:gridCol w="2248249"/>
                <a:gridCol w="4500000"/>
                <a:gridCol w="23400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Network #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Binary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solidFill>
                            <a:schemeClr val="bg1"/>
                          </a:solidFill>
                        </a:rPr>
                        <a:t>Decimal</a:t>
                      </a:r>
                      <a:endParaRPr lang="sr-Latn-RS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tx1"/>
                    </a:solidFill>
                  </a:tcPr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r>
                        <a:rPr lang="en-US" dirty="0" smtClean="0"/>
                        <a:t>.00000000.00000000.00000000</a:t>
                      </a:r>
                      <a:endParaRPr lang="sr-Latn-RS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50.0.0.0</a:t>
                      </a: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</a:t>
                      </a:r>
                      <a:r>
                        <a:rPr lang="en-US" baseline="0" dirty="0" smtClean="0"/>
                        <a:t>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dirty="0" smtClean="0"/>
                        <a:t>0</a:t>
                      </a:r>
                      <a:r>
                        <a:rPr lang="en-US" dirty="0" smtClean="0"/>
                        <a:t>0</a:t>
                      </a:r>
                      <a:r>
                        <a:rPr lang="sr-Latn-RS" dirty="0" smtClean="0"/>
                        <a:t>110010</a:t>
                      </a:r>
                      <a:r>
                        <a:rPr lang="en-US" dirty="0" smtClean="0"/>
                        <a:t>.00000000.00000000.0000000</a:t>
                      </a:r>
                      <a:r>
                        <a:rPr lang="en-US" b="0" dirty="0" smtClean="0"/>
                        <a:t>1</a:t>
                      </a:r>
                      <a:endParaRPr lang="sr-Latn-RS" b="1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50.0.0.1</a:t>
                      </a:r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</a:t>
                      </a:r>
                      <a:r>
                        <a:rPr lang="en-US" baseline="0" dirty="0" smtClean="0"/>
                        <a:t>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b="0" dirty="0" smtClean="0"/>
                        <a:t>0</a:t>
                      </a:r>
                      <a:r>
                        <a:rPr lang="en-US" b="0" dirty="0" smtClean="0"/>
                        <a:t>0</a:t>
                      </a:r>
                      <a:r>
                        <a:rPr lang="sr-Latn-RS" b="0" dirty="0" smtClean="0"/>
                        <a:t>110010</a:t>
                      </a:r>
                      <a:r>
                        <a:rPr lang="en-US" b="0" dirty="0" smtClean="0"/>
                        <a:t>.01111111.11111111.11111110</a:t>
                      </a:r>
                      <a:endParaRPr lang="sr-Latn-RS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50.127.255.254</a:t>
                      </a:r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r-Latn-RS" b="0" dirty="0" smtClean="0"/>
                        <a:t>0</a:t>
                      </a:r>
                      <a:r>
                        <a:rPr lang="en-US" b="0" dirty="0" smtClean="0"/>
                        <a:t>0</a:t>
                      </a:r>
                      <a:r>
                        <a:rPr lang="sr-Latn-RS" b="0" dirty="0" smtClean="0"/>
                        <a:t>110010</a:t>
                      </a:r>
                      <a:r>
                        <a:rPr lang="en-US" b="0" dirty="0" smtClean="0"/>
                        <a:t>.01111111.11111111.11111111</a:t>
                      </a:r>
                      <a:endParaRPr lang="sr-Latn-RS" b="0" dirty="0" smtClean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50.127.255.255</a:t>
                      </a:r>
                      <a:endParaRPr lang="sr-Latn-RS" dirty="0" smtClean="0"/>
                    </a:p>
                  </a:txBody>
                  <a:tcPr anchor="ctr"/>
                </a:tc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Network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b="0" dirty="0" smtClean="0"/>
                        <a:t>0</a:t>
                      </a:r>
                      <a:r>
                        <a:rPr lang="en-US" b="0" dirty="0" smtClean="0"/>
                        <a:t>0</a:t>
                      </a:r>
                      <a:r>
                        <a:rPr lang="sr-Latn-RS" b="0" dirty="0" smtClean="0"/>
                        <a:t>110010</a:t>
                      </a:r>
                      <a:r>
                        <a:rPr lang="en-US" b="0" dirty="0" smtClean="0"/>
                        <a:t>.10000000.00000000.00000000</a:t>
                      </a:r>
                      <a:endParaRPr lang="sr-Latn-R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50.128.0.0</a:t>
                      </a:r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sr-Latn-RS" b="0" dirty="0" smtClean="0"/>
                        <a:t>0</a:t>
                      </a:r>
                      <a:r>
                        <a:rPr lang="en-US" b="0" dirty="0" smtClean="0"/>
                        <a:t>0</a:t>
                      </a:r>
                      <a:r>
                        <a:rPr lang="sr-Latn-RS" b="0" dirty="0" smtClean="0"/>
                        <a:t>110010</a:t>
                      </a:r>
                      <a:r>
                        <a:rPr lang="en-US" b="0" dirty="0" smtClean="0"/>
                        <a:t>.10000000.00000000.00000001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50.128.0.1</a:t>
                      </a:r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Last usable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00110010.11111111.11111111.11111110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50.</a:t>
                      </a:r>
                      <a:endParaRPr lang="sr-Latn-RS" dirty="0"/>
                    </a:p>
                  </a:txBody>
                  <a:tcPr anchor="ctr"/>
                </a:tc>
              </a:tr>
              <a:tr h="370840">
                <a:tc vMerge="1">
                  <a:txBody>
                    <a:bodyPr/>
                    <a:lstStyle/>
                    <a:p>
                      <a:endParaRPr lang="sr-Latn-R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Broadcast address</a:t>
                      </a:r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sr-Latn-R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CA08430-FF65-440D-B484-494153B964ED}"/>
              </a:ext>
            </a:extLst>
          </p:cNvPr>
          <p:cNvSpPr/>
          <p:nvPr/>
        </p:nvSpPr>
        <p:spPr>
          <a:xfrm>
            <a:off x="0" y="0"/>
            <a:ext cx="12192000" cy="1482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514987" y="310393"/>
            <a:ext cx="846449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REQUIREMENT</a:t>
            </a:r>
            <a:r>
              <a:rPr lang="en-US" sz="2400" dirty="0" smtClean="0"/>
              <a:t>: </a:t>
            </a:r>
            <a:r>
              <a:rPr lang="en-US" sz="2400" dirty="0"/>
              <a:t>divide a Class A network 50.0.0.0 into two equal networks.</a:t>
            </a:r>
          </a:p>
          <a:p>
            <a:endParaRPr lang="sr-Latn-R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887505" y="1739151"/>
            <a:ext cx="103900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sz="2000" u="sng" dirty="0"/>
              <a:t>0</a:t>
            </a:r>
            <a:r>
              <a:rPr lang="en-US" sz="2000" u="sng" dirty="0"/>
              <a:t>0</a:t>
            </a:r>
            <a:r>
              <a:rPr lang="sr-Latn-RS" sz="2000" u="sng" dirty="0"/>
              <a:t>110010</a:t>
            </a:r>
            <a:r>
              <a:rPr lang="en-US" sz="2000" dirty="0" smtClean="0"/>
              <a:t>.</a:t>
            </a:r>
            <a:r>
              <a:rPr lang="en-US" sz="2000" b="1" dirty="0" smtClean="0">
                <a:solidFill>
                  <a:srgbClr val="FF0000"/>
                </a:solidFill>
              </a:rPr>
              <a:t>1</a:t>
            </a:r>
            <a:r>
              <a:rPr lang="en-US" sz="2000" dirty="0" smtClean="0"/>
              <a:t>0000000.00000000.00000000</a:t>
            </a:r>
            <a:endParaRPr lang="sr-Latn-RS" sz="2000" dirty="0"/>
          </a:p>
          <a:p>
            <a:endParaRPr lang="en-US" sz="2000" dirty="0" smtClean="0"/>
          </a:p>
          <a:p>
            <a:endParaRPr lang="en-US" sz="2000" dirty="0"/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2115159" y="2054832"/>
            <a:ext cx="0" cy="407381"/>
          </a:xfrm>
          <a:prstGeom prst="straightConnector1">
            <a:avLst/>
          </a:prstGeom>
          <a:ln w="15875">
            <a:solidFill>
              <a:srgbClr val="FF0000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742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5638</Words>
  <Application>Microsoft Office PowerPoint</Application>
  <PresentationFormat>Custom</PresentationFormat>
  <Paragraphs>2097</Paragraphs>
  <Slides>104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104</vt:i4>
      </vt:variant>
    </vt:vector>
  </HeadingPairs>
  <TitlesOfParts>
    <vt:vector size="105" baseType="lpstr">
      <vt:lpstr>Office Theme</vt:lpstr>
      <vt:lpstr>IP Subnetting – Zero to Hero  Subnetting a Class A network – FLSM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Example 1</vt:lpstr>
      <vt:lpstr>IP Subnetting – Zero to Hero  Subnetting a Class A network – FLSM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Dunja Majstorovic</dc:creator>
  <cp:lastModifiedBy>Dunja Majstorovic</cp:lastModifiedBy>
  <cp:revision>52</cp:revision>
  <dcterms:created xsi:type="dcterms:W3CDTF">2018-08-25T17:51:56Z</dcterms:created>
  <dcterms:modified xsi:type="dcterms:W3CDTF">2019-02-03T09:49:23Z</dcterms:modified>
</cp:coreProperties>
</file>