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384" r:id="rId4"/>
    <p:sldId id="385" r:id="rId5"/>
    <p:sldId id="386" r:id="rId6"/>
    <p:sldId id="387" r:id="rId7"/>
    <p:sldId id="388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3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5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20538-E9E6-47A2-BF09-369EE913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8AA012-D68E-4534-BE60-E4AF41FE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3BADDC-EA1A-45BC-82EE-0759639E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C25E4-F832-4D1B-AC10-B5B966F2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5F7C0A-9D7F-4392-B8C3-00FFAE29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273C4-10F1-4858-91AC-900A383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CFD868-EEBA-49FE-A304-DC9AD1B3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DBC6B-E5DB-4907-8001-568E74C6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B65053-F600-43E6-825C-C21DA63D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6CF8A3-CA94-42C9-9080-9B283EF1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4E1AB2-4550-49E1-82E8-DEC0F61C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19DB89-65EC-4C52-873C-E582B1F5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CA4CAF-ABDB-4BEF-9219-B698195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C231A0-6FB8-4449-8A9B-772C075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36DB72-BA92-40D8-8BA8-59C3715B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F9BDA4-5D65-41F0-8C7D-EEF55BA3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63944-C759-4352-8300-2EE1CDA8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62EE5-D6F5-4815-A2F3-AA12AFE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0648F-E7D7-40DB-A762-7C9A170F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22E70E-891D-4652-8604-59F3E5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76A41-E250-4578-9EA4-6688BBF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D0548-5DF7-452F-B517-F4F5C55E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562067-B02E-4B4C-8361-57CD019A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949F86-1006-49C9-96F0-8EAC32C2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BFA21C-BD86-4E1B-BB83-3D2822D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AE37B-83AD-4561-A1BD-3957ECB2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791429-E6E7-4460-903B-4F8BBEA8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AE3025-0F44-4C9C-B231-FB9D909A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CC97F2-E573-4AA8-9A7C-B6DF71C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712825-5991-42B1-BD23-00DB1FD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424BEE-586F-4CDD-A187-7FB06470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B5979-01C3-48CD-AA5F-822D963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A42B9B-D8C5-44E8-BF3E-BA596678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64139A-6B07-4758-B6EF-A8617A886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AA0503-AF6C-4AD8-957B-DB022AE3D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E429EB-899E-4885-89AD-7C766DF65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C8A550-C26E-4EF5-8201-77D5DA12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B58C2E-D287-4E21-BF99-69A2FF93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28B5C3-1866-4939-9597-E5C738A9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947B9-0D77-4626-91F2-FC68DEDB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7064E1-BA3E-4A3B-874F-55B6A4C2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D18DFA-3A29-43A7-9162-DAE5E31B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0F49D1-CAA4-490E-899D-AC97748B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056765-053D-42C4-AAAE-54D9DA0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4B9281F-C681-40A7-B568-EBD14A85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A796F1-3F8A-4D1F-9229-4852ED9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C6F39-CD16-49EC-ABC9-22F5C59B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00EF9-3BF7-45FA-AE9C-3BDEC1EA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40CB25-A0C5-4AAE-BF12-5BAC9DEE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ACE944-8B52-413B-8757-A7BF0260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169413-09A4-4A7B-A112-62198FB0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279C5C-2E33-423A-AA90-EBC604B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0662F-5912-4C41-9FD7-3208C9F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41147D-FB15-495B-A3DD-27F5BAC5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C9980A-A63B-4EEB-A4EA-519FF23A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A34087-E607-4A61-B3EE-0F0BE488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2B8BC1-8CEE-46BF-9082-098D5D03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CDCD31-48BC-498B-A297-C24E355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3">
                <a:lumMod val="5000"/>
                <a:lumOff val="95000"/>
              </a:schemeClr>
            </a:gs>
            <a:gs pos="54000">
              <a:schemeClr val="bg1">
                <a:alpha val="9000"/>
                <a:lumMod val="74000"/>
                <a:lumOff val="26000"/>
              </a:schemeClr>
            </a:gs>
            <a:gs pos="71000">
              <a:schemeClr val="bg1">
                <a:lumMod val="95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6779830-8920-4977-A679-635AF395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5FF502-AE3C-436B-8412-C12DF9C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EC8185-4883-48F4-A17B-F486E6C5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BD8E7-4D5E-4276-B930-8D7B4E28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348C17-6314-4F5D-AADA-94D96BC0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 Class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network – FLSM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765176" y="2322957"/>
            <a:ext cx="896471" cy="979248"/>
          </a:xfrm>
          <a:prstGeom prst="rect">
            <a:avLst/>
          </a:prstGeom>
          <a:solidFill>
            <a:schemeClr val="accent1">
              <a:lumMod val="40000"/>
              <a:lumOff val="60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</p:spTree>
    <p:extLst>
      <p:ext uri="{BB962C8B-B14F-4D97-AF65-F5344CB8AC3E}">
        <p14:creationId xmlns:p14="http://schemas.microsoft.com/office/powerpoint/2010/main" val="157916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82572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</p:spTree>
    <p:extLst>
      <p:ext uri="{BB962C8B-B14F-4D97-AF65-F5344CB8AC3E}">
        <p14:creationId xmlns:p14="http://schemas.microsoft.com/office/powerpoint/2010/main" val="119024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5009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100415" y="46437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00010101 . 00000000 . 00000000 . 00000000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28045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100415" y="46437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00010101</a:t>
            </a:r>
            <a:r>
              <a:rPr lang="en-US" sz="2400" dirty="0" smtClean="0"/>
              <a:t> . 00000000 . 00000000 . 00000000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35632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100415" y="46437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00010101</a:t>
            </a:r>
            <a:r>
              <a:rPr lang="en-US" sz="2400" dirty="0" smtClean="0"/>
              <a:t> . 00000000 . 00000000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4111260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100415" y="46437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00010101</a:t>
            </a:r>
            <a:r>
              <a:rPr lang="en-US" sz="2400" dirty="0" smtClean="0"/>
              <a:t> . 00000000 . 00000001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61073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100415" y="46437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00010101</a:t>
            </a:r>
            <a:r>
              <a:rPr lang="en-US" sz="2400" dirty="0" smtClean="0"/>
              <a:t> . 00000000 . 00000010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2756930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100415" y="46437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00010101</a:t>
            </a:r>
            <a:r>
              <a:rPr lang="en-US" sz="2400" dirty="0" smtClean="0"/>
              <a:t> . 00000000 . 00000011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124650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8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100415" y="46437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00010101</a:t>
            </a:r>
            <a:r>
              <a:rPr lang="en-US" sz="2400" dirty="0" smtClean="0"/>
              <a:t> . 00000000 . 00000100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281790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100415" y="46437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00010101</a:t>
            </a:r>
            <a:r>
              <a:rPr lang="en-US" sz="2400" dirty="0" smtClean="0"/>
              <a:t> . 00000000 . 00000101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1127168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100415" y="46437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00010101</a:t>
            </a:r>
            <a:r>
              <a:rPr lang="en-US" sz="2400" dirty="0" smtClean="0"/>
              <a:t> . 00000000 . 11111111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413756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100415" y="46437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00010101</a:t>
            </a:r>
            <a:r>
              <a:rPr lang="en-US" sz="2400" dirty="0" smtClean="0"/>
              <a:t> . 00000001 . 00000000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1942280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100415" y="46437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00010101</a:t>
            </a:r>
            <a:r>
              <a:rPr lang="en-US" sz="2400" dirty="0" smtClean="0"/>
              <a:t> . 00000001 . 00000001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383859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100415" y="46437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00010101</a:t>
            </a:r>
            <a:r>
              <a:rPr lang="en-US" sz="2400" dirty="0" smtClean="0"/>
              <a:t> . 00000001 . 00000010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3534825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  <p:sp>
        <p:nvSpPr>
          <p:cNvPr id="10" name="Right Brace 9"/>
          <p:cNvSpPr/>
          <p:nvPr/>
        </p:nvSpPr>
        <p:spPr>
          <a:xfrm rot="5400000">
            <a:off x="4118250" y="2986813"/>
            <a:ext cx="176453" cy="826292"/>
          </a:xfrm>
          <a:prstGeom prst="rightBrace">
            <a:avLst>
              <a:gd name="adj1" fmla="val 22363"/>
              <a:gd name="adj2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1" name="TextBox 10"/>
          <p:cNvSpPr txBox="1"/>
          <p:nvPr/>
        </p:nvSpPr>
        <p:spPr>
          <a:xfrm>
            <a:off x="3916766" y="3595944"/>
            <a:ext cx="57740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endParaRPr lang="sr-Latn-RS" sz="2600" baseline="30000" dirty="0"/>
          </a:p>
        </p:txBody>
      </p:sp>
      <p:sp>
        <p:nvSpPr>
          <p:cNvPr id="12" name="Oval 11"/>
          <p:cNvSpPr/>
          <p:nvPr/>
        </p:nvSpPr>
        <p:spPr>
          <a:xfrm>
            <a:off x="3757161" y="3570011"/>
            <a:ext cx="896612" cy="50941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TextBox 12"/>
          <p:cNvSpPr txBox="1"/>
          <p:nvPr/>
        </p:nvSpPr>
        <p:spPr>
          <a:xfrm>
            <a:off x="1100415" y="4643718"/>
            <a:ext cx="9148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00010101</a:t>
            </a:r>
            <a:r>
              <a:rPr lang="en-US" sz="2400" dirty="0" smtClean="0"/>
              <a:t> . 00000001 . 00000011 . </a:t>
            </a:r>
            <a:r>
              <a:rPr lang="en-US" sz="2400" u="sng" dirty="0" smtClean="0"/>
              <a:t>00000000</a:t>
            </a:r>
            <a:endParaRPr lang="sr-Latn-RS" sz="2400" u="sng" dirty="0"/>
          </a:p>
        </p:txBody>
      </p:sp>
    </p:spTree>
    <p:extLst>
      <p:ext uri="{BB962C8B-B14F-4D97-AF65-F5344CB8AC3E}">
        <p14:creationId xmlns:p14="http://schemas.microsoft.com/office/powerpoint/2010/main" val="988810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 Class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network – FLSM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subnet a class A network, 21.0.0.0. How many class C networks can you create?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89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66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21  .  0  .  0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540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47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04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</p:spTree>
    <p:extLst>
      <p:ext uri="{BB962C8B-B14F-4D97-AF65-F5344CB8AC3E}">
        <p14:creationId xmlns:p14="http://schemas.microsoft.com/office/powerpoint/2010/main" val="284575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2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      </a:t>
            </a:r>
            <a:r>
              <a:rPr lang="en-US" u="sng" dirty="0" smtClean="0"/>
              <a:t>21</a:t>
            </a:r>
            <a:r>
              <a:rPr lang="en-US" dirty="0" smtClean="0"/>
              <a:t>  .  0  .  0  .  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</a:t>
            </a:r>
            <a:r>
              <a:rPr lang="en-US" u="sng" dirty="0" smtClean="0"/>
              <a:t>21  .  0  .  0</a:t>
            </a:r>
            <a:r>
              <a:rPr lang="en-US" dirty="0" smtClean="0"/>
              <a:t>  .  0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y</a:t>
            </a:r>
            <a:r>
              <a:rPr lang="en-US" sz="2400" dirty="0" smtClean="0"/>
              <a:t>ou </a:t>
            </a:r>
            <a:r>
              <a:rPr lang="en-US" sz="2400" dirty="0"/>
              <a:t>need to subnet a class A network, 21.0.0.0. How many class C networks can you create</a:t>
            </a:r>
            <a:r>
              <a:rPr lang="en-US" sz="2400" dirty="0" smtClean="0"/>
              <a:t>?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61148" y="2554374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15315" y="2322957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A</a:t>
            </a:r>
            <a:endParaRPr lang="sr-Latn-RS" sz="2400" b="1" i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61148" y="3071957"/>
            <a:ext cx="627018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15315" y="2840540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/>
              <a:t>Class C</a:t>
            </a:r>
            <a:endParaRPr lang="sr-Latn-RS" sz="2400" b="1" i="1" dirty="0"/>
          </a:p>
        </p:txBody>
      </p:sp>
    </p:spTree>
    <p:extLst>
      <p:ext uri="{BB962C8B-B14F-4D97-AF65-F5344CB8AC3E}">
        <p14:creationId xmlns:p14="http://schemas.microsoft.com/office/powerpoint/2010/main" val="157916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1130</Words>
  <Application>Microsoft Office PowerPoint</Application>
  <PresentationFormat>Custom</PresentationFormat>
  <Paragraphs>188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IP Subnetting – Zero to Hero  Subnetting a Class A network – FLSM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IP Subnetting – Zero to Hero  Subnetting a Class A network – FLSM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Dunja Majstorovic</dc:creator>
  <cp:lastModifiedBy>Dunja Majstorovic</cp:lastModifiedBy>
  <cp:revision>52</cp:revision>
  <dcterms:created xsi:type="dcterms:W3CDTF">2018-08-25T17:51:56Z</dcterms:created>
  <dcterms:modified xsi:type="dcterms:W3CDTF">2019-02-03T09:49:40Z</dcterms:modified>
</cp:coreProperties>
</file>