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9704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00000000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93242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00000001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37482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00000010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93113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00000011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158100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00000100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1448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00000101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337365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5719" y="3812376"/>
            <a:ext cx="4651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/>
              <a:t>8</a:t>
            </a:r>
            <a:endParaRPr lang="sr-Latn-RS" sz="2600" baseline="30000" dirty="0"/>
          </a:p>
        </p:txBody>
      </p:sp>
      <p:sp>
        <p:nvSpPr>
          <p:cNvPr id="13" name="Oval 12"/>
          <p:cNvSpPr/>
          <p:nvPr/>
        </p:nvSpPr>
        <p:spPr>
          <a:xfrm>
            <a:off x="4229439" y="3786443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/>
          <p:cNvSpPr txBox="1"/>
          <p:nvPr/>
        </p:nvSpPr>
        <p:spPr>
          <a:xfrm>
            <a:off x="1100415" y="47199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10011011 . 00000011</a:t>
            </a:r>
            <a:r>
              <a:rPr lang="en-US" sz="2400" dirty="0" smtClean="0"/>
              <a:t> . 11111111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2767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</a:t>
            </a:r>
            <a:r>
              <a:rPr lang="en-US" dirty="0" smtClean="0"/>
              <a:t>: you </a:t>
            </a:r>
            <a:r>
              <a:rPr lang="en-US" dirty="0"/>
              <a:t>need to subnet a class B network </a:t>
            </a:r>
            <a:r>
              <a:rPr lang="en-US" dirty="0" smtClean="0"/>
              <a:t>155.3.0.0. </a:t>
            </a:r>
            <a:r>
              <a:rPr lang="en-US" dirty="0"/>
              <a:t>How many class C networks can you create?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09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155  .  3  .  0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874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50943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155  .  3  .  0  .  0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138542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224940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1535412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8174" y="2322957"/>
            <a:ext cx="489697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155  .  3 </a:t>
            </a:r>
            <a:r>
              <a:rPr lang="en-US" dirty="0" smtClean="0"/>
              <a:t>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155  .  3  .  0 </a:t>
            </a:r>
            <a:r>
              <a:rPr lang="en-US" dirty="0" smtClean="0"/>
              <a:t>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you need to subnet a class B network 155.3.0.0. How many class C networks can you create?</a:t>
            </a:r>
          </a:p>
          <a:p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23073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7240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B</a:t>
            </a:r>
            <a:endParaRPr lang="sr-Latn-RS" sz="2400" b="1" i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23073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177240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673972" y="3400425"/>
            <a:ext cx="0" cy="32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4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705</Words>
  <Application>Microsoft Office PowerPoint</Application>
  <PresentationFormat>Custom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IP Subnetting – Zero to Hero  Subnetting a Class B network – FLSM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38</cp:revision>
  <dcterms:created xsi:type="dcterms:W3CDTF">2018-08-25T17:51:56Z</dcterms:created>
  <dcterms:modified xsi:type="dcterms:W3CDTF">2019-02-06T18:04:40Z</dcterms:modified>
</cp:coreProperties>
</file>