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3" r:id="rId4"/>
    <p:sldId id="282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2" r:id="rId32"/>
    <p:sldId id="313" r:id="rId33"/>
    <p:sldId id="314" r:id="rId34"/>
    <p:sldId id="315" r:id="rId35"/>
    <p:sldId id="316" r:id="rId36"/>
    <p:sldId id="319" r:id="rId37"/>
    <p:sldId id="317" r:id="rId38"/>
    <p:sldId id="318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80" d="100"/>
          <a:sy n="80" d="100"/>
        </p:scale>
        <p:origin x="-250" y="-2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D20538-E9E6-47A2-BF09-369EE913A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E8AA012-D68E-4534-BE60-E4AF41FEE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A3BADDC-EA1A-45BC-82EE-0759639E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1C25E4-F832-4D1B-AC10-B5B966F2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A5F7C0A-9D7F-4392-B8C3-00FFAE29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6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9273C4-10F1-4858-91AC-900A383D6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DCFD868-EEBA-49FE-A304-DC9AD1B35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6FDBC6B-E5DB-4907-8001-568E74C6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0B65053-F600-43E6-825C-C21DA63D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6CF8A3-CA94-42C9-9080-9B283EF1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8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A4E1AB2-4550-49E1-82E8-DEC0F61C8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A19DB89-65EC-4C52-873C-E582B1F52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1CA4CAF-ABDB-4BEF-9219-B6981954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5C231A0-6FB8-4449-8A9B-772C075E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036DB72-BA92-40D8-8BA8-59C3715B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9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F9BDA4-5D65-41F0-8C7D-EEF55BA39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363944-C759-4352-8300-2EE1CDA84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C062EE5-D6F5-4815-A2F3-AA12AFE1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A30648F-E7D7-40DB-A762-7C9A170F9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922E70E-891D-4652-8604-59F3E5D4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0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276A41-E250-4578-9EA4-6688BBF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1D0548-5DF7-452F-B517-F4F5C55EC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8562067-B02E-4B4C-8361-57CD019A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C949F86-1006-49C9-96F0-8EAC32C2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BFA21C-BD86-4E1B-BB83-3D2822D6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6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CAE37B-83AD-4561-A1BD-3957ECB2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791429-E6E7-4460-903B-4F8BBEA8E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5AE3025-0F44-4C9C-B231-FB9D909AC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ACC97F2-E573-4AA8-9A7C-B6DF71C4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D712825-5991-42B1-BD23-00DB1FD1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9424BEE-586F-4CDD-A187-7FB06470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6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7B5979-01C3-48CD-AA5F-822D963B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FA42B9B-D8C5-44E8-BF3E-BA5966780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364139A-6B07-4758-B6EF-A8617A886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9AA0503-AF6C-4AD8-957B-DB022AE3D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6E429EB-899E-4885-89AD-7C766DF65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3C8A550-C26E-4EF5-8201-77D5DA12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6B58C2E-D287-4E21-BF99-69A2FF93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128B5C3-1866-4939-9597-E5C738A9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2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B947B9-0D77-4626-91F2-FC68DEDB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97064E1-BA3E-4A3B-874F-55B6A4C2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5D18DFA-3A29-43A7-9162-DAE5E31B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40F49D1-CAA4-490E-899D-AC97748B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6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D056765-053D-42C4-AAAE-54D9DA03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4B9281F-C681-40A7-B568-EBD14A85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9A796F1-3F8A-4D1F-9229-4852ED95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2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8C6F39-CD16-49EC-ABC9-22F5C59B8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600EF9-3BF7-45FA-AE9C-3BDEC1EA0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140CB25-A0C5-4AAE-BF12-5BAC9DEE5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DACE944-8B52-413B-8757-A7BF0260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A169413-09A4-4A7B-A112-62198FB0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F279C5C-2E33-423A-AA90-EBC604B4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0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50662F-5912-4C41-9FD7-3208C9F7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441147D-FB15-495B-A3DD-27F5BAC5B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DC9980A-A63B-4EEB-A4EA-519FF23AA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EA34087-E607-4A61-B3EE-0F0BE488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B2B8BC1-8CEE-46BF-9082-098D5D03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3CDCD31-48BC-498B-A297-C24E355B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3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9000">
              <a:schemeClr val="accent3">
                <a:lumMod val="5000"/>
                <a:lumOff val="95000"/>
              </a:schemeClr>
            </a:gs>
            <a:gs pos="54000">
              <a:schemeClr val="bg1">
                <a:alpha val="9000"/>
                <a:lumMod val="74000"/>
                <a:lumOff val="26000"/>
              </a:schemeClr>
            </a:gs>
            <a:gs pos="71000">
              <a:schemeClr val="bg1">
                <a:lumMod val="95000"/>
              </a:schemeClr>
            </a:gs>
            <a:gs pos="8700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6779830-8920-4977-A679-635AF395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75FF502-AE3C-436B-8412-C12DF9CB9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BEC8185-4883-48F4-A17B-F486E6C5D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95654-4221-471C-ACD1-24ECB670AEC3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27BD8E7-4D5E-4276-B930-8D7B4E280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6348C17-6314-4F5D-AADA-94D96BC0B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4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E78A74-4DF3-467B-8EAC-205FD754A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22362"/>
            <a:ext cx="12191999" cy="30459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IP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Subnetting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– Zero to Hero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Subnetting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with VLSM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CA80B71-6D35-4CBA-9EDB-3AC12FF2B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01266"/>
            <a:ext cx="9144000" cy="1655762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 i="1">
                <a:solidFill>
                  <a:schemeClr val="bg1">
                    <a:lumMod val="50000"/>
                  </a:schemeClr>
                </a:solidFill>
              </a:rPr>
              <a:t>CyberQuince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C7790E0-F9D9-49E0-9F83-A51FBC01B779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2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953501"/>
              </p:ext>
            </p:extLst>
          </p:nvPr>
        </p:nvGraphicFramePr>
        <p:xfrm>
          <a:off x="838200" y="1667975"/>
          <a:ext cx="10631463" cy="3362960"/>
        </p:xfrm>
        <a:graphic>
          <a:graphicData uri="http://schemas.openxmlformats.org/drawingml/2006/table">
            <a:tbl>
              <a:tblPr firstRow="1">
                <a:tableStyleId>{E8034E78-7F5D-4C2E-B375-FC64B27BC917}</a:tableStyleId>
              </a:tblPr>
              <a:tblGrid>
                <a:gridCol w="1116724"/>
                <a:gridCol w="2160000"/>
                <a:gridCol w="1056166"/>
                <a:gridCol w="2302014"/>
                <a:gridCol w="39965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 of IPs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 ID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Mask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Broadcast IP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Range of usable addresses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/25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93814" y="280175"/>
            <a:ext cx="83835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spc="600" dirty="0" smtClean="0"/>
              <a:t>10110000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00100001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1100101</a:t>
            </a:r>
            <a:r>
              <a:rPr lang="en-US" sz="2000" spc="600" dirty="0" smtClean="0"/>
              <a:t> 0  </a:t>
            </a:r>
            <a:r>
              <a:rPr lang="en-US" sz="2000" spc="600" dirty="0"/>
              <a:t>. </a:t>
            </a:r>
            <a:r>
              <a:rPr lang="en-US" sz="2000" spc="600" dirty="0" smtClean="0"/>
              <a:t>01111111</a:t>
            </a:r>
            <a:endParaRPr lang="sr-Latn-RS" sz="2000" spc="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352094" y="301436"/>
            <a:ext cx="0" cy="35807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45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919200"/>
              </p:ext>
            </p:extLst>
          </p:nvPr>
        </p:nvGraphicFramePr>
        <p:xfrm>
          <a:off x="838200" y="1667975"/>
          <a:ext cx="10631463" cy="3362960"/>
        </p:xfrm>
        <a:graphic>
          <a:graphicData uri="http://schemas.openxmlformats.org/drawingml/2006/table">
            <a:tbl>
              <a:tblPr firstRow="1">
                <a:tableStyleId>{E8034E78-7F5D-4C2E-B375-FC64B27BC917}</a:tableStyleId>
              </a:tblPr>
              <a:tblGrid>
                <a:gridCol w="1116724"/>
                <a:gridCol w="2160000"/>
                <a:gridCol w="1056166"/>
                <a:gridCol w="2302014"/>
                <a:gridCol w="39965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 of IPs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 ID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Mask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Broadcast IP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Range of usable addresses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/25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93814" y="280175"/>
            <a:ext cx="83835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spc="600" dirty="0" smtClean="0"/>
              <a:t>10110000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00100001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1100101</a:t>
            </a:r>
            <a:r>
              <a:rPr lang="en-US" sz="2000" spc="600" dirty="0" smtClean="0"/>
              <a:t> 0  </a:t>
            </a:r>
            <a:r>
              <a:rPr lang="en-US" sz="2000" spc="600" dirty="0"/>
              <a:t>. </a:t>
            </a:r>
            <a:r>
              <a:rPr lang="en-US" sz="2000" spc="600" dirty="0" smtClean="0"/>
              <a:t>01111111</a:t>
            </a:r>
            <a:endParaRPr lang="sr-Latn-RS" sz="2000" spc="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352094" y="301436"/>
            <a:ext cx="0" cy="35807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7244750"/>
              </p:ext>
            </p:extLst>
          </p:nvPr>
        </p:nvGraphicFramePr>
        <p:xfrm>
          <a:off x="838200" y="1667975"/>
          <a:ext cx="10631463" cy="3362960"/>
        </p:xfrm>
        <a:graphic>
          <a:graphicData uri="http://schemas.openxmlformats.org/drawingml/2006/table">
            <a:tbl>
              <a:tblPr firstRow="1">
                <a:tableStyleId>{E8034E78-7F5D-4C2E-B375-FC64B27BC917}</a:tableStyleId>
              </a:tblPr>
              <a:tblGrid>
                <a:gridCol w="1116724"/>
                <a:gridCol w="2160000"/>
                <a:gridCol w="1056166"/>
                <a:gridCol w="2302014"/>
                <a:gridCol w="39965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 of IPs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 ID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Mask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Broadcast IP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Range of usable addresses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/25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93814" y="280175"/>
            <a:ext cx="83835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spc="600" dirty="0" smtClean="0"/>
              <a:t>10110000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00100001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1100101</a:t>
            </a:r>
            <a:r>
              <a:rPr lang="en-US" sz="2000" spc="600" dirty="0" smtClean="0"/>
              <a:t> 0  </a:t>
            </a:r>
            <a:r>
              <a:rPr lang="en-US" sz="2000" spc="600" dirty="0"/>
              <a:t>. </a:t>
            </a:r>
            <a:r>
              <a:rPr lang="en-US" sz="2000" spc="600" dirty="0" smtClean="0"/>
              <a:t>01111111</a:t>
            </a:r>
            <a:endParaRPr lang="sr-Latn-RS" sz="2000" spc="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352094" y="301436"/>
            <a:ext cx="0" cy="35807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 rot="5400000">
            <a:off x="10921593" y="-117366"/>
            <a:ext cx="158430" cy="1753732"/>
          </a:xfrm>
          <a:prstGeom prst="rightBrace">
            <a:avLst>
              <a:gd name="adj1" fmla="val 72828"/>
              <a:gd name="adj2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10713710" y="83054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127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359563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821623"/>
              </p:ext>
            </p:extLst>
          </p:nvPr>
        </p:nvGraphicFramePr>
        <p:xfrm>
          <a:off x="838200" y="1667975"/>
          <a:ext cx="10631463" cy="3362960"/>
        </p:xfrm>
        <a:graphic>
          <a:graphicData uri="http://schemas.openxmlformats.org/drawingml/2006/table">
            <a:tbl>
              <a:tblPr firstRow="1">
                <a:tableStyleId>{E8034E78-7F5D-4C2E-B375-FC64B27BC917}</a:tableStyleId>
              </a:tblPr>
              <a:tblGrid>
                <a:gridCol w="1116724"/>
                <a:gridCol w="2160000"/>
                <a:gridCol w="1056166"/>
                <a:gridCol w="2302014"/>
                <a:gridCol w="39965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 of IPs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 ID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Mask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Broadcast IP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Range of usable addresses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/25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93814" y="280175"/>
            <a:ext cx="83835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spc="600" dirty="0" smtClean="0"/>
              <a:t>10110000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00100001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1100101</a:t>
            </a:r>
            <a:r>
              <a:rPr lang="en-US" sz="2000" spc="600" dirty="0" smtClean="0"/>
              <a:t> 0  </a:t>
            </a:r>
            <a:r>
              <a:rPr lang="en-US" sz="2000" spc="600" dirty="0"/>
              <a:t>. </a:t>
            </a:r>
            <a:r>
              <a:rPr lang="en-US" sz="2000" spc="600" dirty="0" smtClean="0"/>
              <a:t>01111111</a:t>
            </a:r>
            <a:endParaRPr lang="sr-Latn-RS" sz="2000" spc="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352094" y="301436"/>
            <a:ext cx="0" cy="35807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 rot="5400000">
            <a:off x="10921593" y="-117366"/>
            <a:ext cx="158430" cy="1753732"/>
          </a:xfrm>
          <a:prstGeom prst="rightBrace">
            <a:avLst>
              <a:gd name="adj1" fmla="val 72828"/>
              <a:gd name="adj2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10713710" y="83054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127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235190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547003"/>
              </p:ext>
            </p:extLst>
          </p:nvPr>
        </p:nvGraphicFramePr>
        <p:xfrm>
          <a:off x="838200" y="1667975"/>
          <a:ext cx="10631463" cy="3362960"/>
        </p:xfrm>
        <a:graphic>
          <a:graphicData uri="http://schemas.openxmlformats.org/drawingml/2006/table">
            <a:tbl>
              <a:tblPr firstRow="1">
                <a:tableStyleId>{E8034E78-7F5D-4C2E-B375-FC64B27BC917}</a:tableStyleId>
              </a:tblPr>
              <a:tblGrid>
                <a:gridCol w="1116724"/>
                <a:gridCol w="2160000"/>
                <a:gridCol w="1056166"/>
                <a:gridCol w="2302014"/>
                <a:gridCol w="39965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 of IPs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 ID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Mask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Broadcast IP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Range of usable addresses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/25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93814" y="280175"/>
            <a:ext cx="83835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spc="600" dirty="0" smtClean="0"/>
              <a:t>10110000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00100001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1100101</a:t>
            </a:r>
            <a:r>
              <a:rPr lang="en-US" sz="2000" spc="600" dirty="0" smtClean="0"/>
              <a:t> 0  </a:t>
            </a:r>
            <a:r>
              <a:rPr lang="en-US" sz="2000" spc="600" dirty="0"/>
              <a:t>. </a:t>
            </a:r>
            <a:r>
              <a:rPr lang="en-US" sz="2000" spc="600" dirty="0" smtClean="0"/>
              <a:t>01111111</a:t>
            </a:r>
            <a:endParaRPr lang="sr-Latn-RS" sz="2000" spc="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352094" y="301436"/>
            <a:ext cx="0" cy="35807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 rot="5400000">
            <a:off x="10921593" y="-117366"/>
            <a:ext cx="158430" cy="1753732"/>
          </a:xfrm>
          <a:prstGeom prst="rightBrace">
            <a:avLst>
              <a:gd name="adj1" fmla="val 72828"/>
              <a:gd name="adj2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10713710" y="83054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127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87904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609786"/>
              </p:ext>
            </p:extLst>
          </p:nvPr>
        </p:nvGraphicFramePr>
        <p:xfrm>
          <a:off x="838200" y="1667975"/>
          <a:ext cx="10631463" cy="3362960"/>
        </p:xfrm>
        <a:graphic>
          <a:graphicData uri="http://schemas.openxmlformats.org/drawingml/2006/table">
            <a:tbl>
              <a:tblPr firstRow="1">
                <a:tableStyleId>{E8034E78-7F5D-4C2E-B375-FC64B27BC917}</a:tableStyleId>
              </a:tblPr>
              <a:tblGrid>
                <a:gridCol w="1116724"/>
                <a:gridCol w="2160000"/>
                <a:gridCol w="1056166"/>
                <a:gridCol w="2302014"/>
                <a:gridCol w="39965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 of IPs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 ID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Mask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Broadcast IP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Range of usable addresses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/25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93814" y="280175"/>
            <a:ext cx="83835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spc="600" dirty="0" smtClean="0"/>
              <a:t>10110000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00100001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1100101</a:t>
            </a:r>
            <a:r>
              <a:rPr lang="en-US" sz="2000" spc="600" dirty="0" smtClean="0"/>
              <a:t> 0  </a:t>
            </a:r>
            <a:r>
              <a:rPr lang="en-US" sz="2000" spc="600" dirty="0"/>
              <a:t>. </a:t>
            </a:r>
            <a:r>
              <a:rPr lang="en-US" sz="2000" spc="600" dirty="0" smtClean="0"/>
              <a:t>01111111</a:t>
            </a:r>
            <a:endParaRPr lang="sr-Latn-RS" sz="2000" spc="600" dirty="0"/>
          </a:p>
        </p:txBody>
      </p:sp>
    </p:spTree>
    <p:extLst>
      <p:ext uri="{BB962C8B-B14F-4D97-AF65-F5344CB8AC3E}">
        <p14:creationId xmlns:p14="http://schemas.microsoft.com/office/powerpoint/2010/main" val="7680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105617"/>
              </p:ext>
            </p:extLst>
          </p:nvPr>
        </p:nvGraphicFramePr>
        <p:xfrm>
          <a:off x="838200" y="1667975"/>
          <a:ext cx="10631463" cy="3362960"/>
        </p:xfrm>
        <a:graphic>
          <a:graphicData uri="http://schemas.openxmlformats.org/drawingml/2006/table">
            <a:tbl>
              <a:tblPr firstRow="1">
                <a:tableStyleId>{E8034E78-7F5D-4C2E-B375-FC64B27BC917}</a:tableStyleId>
              </a:tblPr>
              <a:tblGrid>
                <a:gridCol w="1116724"/>
                <a:gridCol w="2160000"/>
                <a:gridCol w="1056166"/>
                <a:gridCol w="2302014"/>
                <a:gridCol w="39965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 of IPs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 ID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Mask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Broadcast IP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Range of usable addresses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/25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93814" y="280175"/>
            <a:ext cx="83835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spc="600" dirty="0" smtClean="0"/>
              <a:t>10110000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00100001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1100101</a:t>
            </a:r>
            <a:r>
              <a:rPr lang="en-US" sz="2000" spc="600" dirty="0" smtClean="0"/>
              <a:t> 0  </a:t>
            </a:r>
            <a:r>
              <a:rPr lang="en-US" sz="2000" spc="600" dirty="0"/>
              <a:t>. </a:t>
            </a:r>
            <a:r>
              <a:rPr lang="en-US" sz="2000" spc="600" dirty="0" smtClean="0"/>
              <a:t>01111111</a:t>
            </a:r>
            <a:endParaRPr lang="sr-Latn-RS" sz="2000" spc="600" dirty="0"/>
          </a:p>
        </p:txBody>
      </p:sp>
    </p:spTree>
    <p:extLst>
      <p:ext uri="{BB962C8B-B14F-4D97-AF65-F5344CB8AC3E}">
        <p14:creationId xmlns:p14="http://schemas.microsoft.com/office/powerpoint/2010/main" val="212313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283192"/>
              </p:ext>
            </p:extLst>
          </p:nvPr>
        </p:nvGraphicFramePr>
        <p:xfrm>
          <a:off x="838200" y="1667975"/>
          <a:ext cx="10631463" cy="3362960"/>
        </p:xfrm>
        <a:graphic>
          <a:graphicData uri="http://schemas.openxmlformats.org/drawingml/2006/table">
            <a:tbl>
              <a:tblPr firstRow="1">
                <a:tableStyleId>{E8034E78-7F5D-4C2E-B375-FC64B27BC917}</a:tableStyleId>
              </a:tblPr>
              <a:tblGrid>
                <a:gridCol w="1116724"/>
                <a:gridCol w="2160000"/>
                <a:gridCol w="1056166"/>
                <a:gridCol w="2302014"/>
                <a:gridCol w="39965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 of IPs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 ID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Mask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Broadcast IP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Range of usable addresses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/25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93814" y="280175"/>
            <a:ext cx="83835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spc="600" dirty="0" smtClean="0"/>
              <a:t>10110000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00100001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1100101</a:t>
            </a:r>
            <a:r>
              <a:rPr lang="en-US" sz="2000" spc="600" dirty="0" smtClean="0"/>
              <a:t> 0  </a:t>
            </a:r>
            <a:r>
              <a:rPr lang="en-US" sz="2000" spc="600" dirty="0"/>
              <a:t>. </a:t>
            </a:r>
            <a:r>
              <a:rPr lang="en-US" sz="2000" spc="600" dirty="0" smtClean="0"/>
              <a:t>10000000</a:t>
            </a:r>
            <a:endParaRPr lang="sr-Latn-RS" sz="2000" spc="600" dirty="0"/>
          </a:p>
        </p:txBody>
      </p:sp>
    </p:spTree>
    <p:extLst>
      <p:ext uri="{BB962C8B-B14F-4D97-AF65-F5344CB8AC3E}">
        <p14:creationId xmlns:p14="http://schemas.microsoft.com/office/powerpoint/2010/main" val="422156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8187860"/>
              </p:ext>
            </p:extLst>
          </p:nvPr>
        </p:nvGraphicFramePr>
        <p:xfrm>
          <a:off x="838200" y="1667975"/>
          <a:ext cx="10631463" cy="3362960"/>
        </p:xfrm>
        <a:graphic>
          <a:graphicData uri="http://schemas.openxmlformats.org/drawingml/2006/table">
            <a:tbl>
              <a:tblPr firstRow="1">
                <a:tableStyleId>{E8034E78-7F5D-4C2E-B375-FC64B27BC917}</a:tableStyleId>
              </a:tblPr>
              <a:tblGrid>
                <a:gridCol w="1116724"/>
                <a:gridCol w="2160000"/>
                <a:gridCol w="1056166"/>
                <a:gridCol w="2302014"/>
                <a:gridCol w="39965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 of IPs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 ID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Mask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Broadcast IP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Range of usable addresses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/25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93814" y="280175"/>
            <a:ext cx="83835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spc="600" dirty="0" smtClean="0"/>
              <a:t>10110000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00100001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1100101</a:t>
            </a:r>
            <a:r>
              <a:rPr lang="en-US" sz="2000" spc="600" dirty="0" smtClean="0"/>
              <a:t> 0  </a:t>
            </a:r>
            <a:r>
              <a:rPr lang="en-US" sz="2000" spc="600" dirty="0"/>
              <a:t>. </a:t>
            </a:r>
            <a:r>
              <a:rPr lang="en-US" sz="2000" spc="600" dirty="0" smtClean="0"/>
              <a:t>10000000</a:t>
            </a:r>
            <a:endParaRPr lang="sr-Latn-RS" sz="2000" spc="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971219" y="301436"/>
            <a:ext cx="0" cy="35807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20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748696"/>
              </p:ext>
            </p:extLst>
          </p:nvPr>
        </p:nvGraphicFramePr>
        <p:xfrm>
          <a:off x="838200" y="1667975"/>
          <a:ext cx="10631463" cy="3362960"/>
        </p:xfrm>
        <a:graphic>
          <a:graphicData uri="http://schemas.openxmlformats.org/drawingml/2006/table">
            <a:tbl>
              <a:tblPr firstRow="1">
                <a:tableStyleId>{E8034E78-7F5D-4C2E-B375-FC64B27BC917}</a:tableStyleId>
              </a:tblPr>
              <a:tblGrid>
                <a:gridCol w="1116724"/>
                <a:gridCol w="2160000"/>
                <a:gridCol w="1056166"/>
                <a:gridCol w="2302014"/>
                <a:gridCol w="39965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 of IPs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 ID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Mask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Broadcast IP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Range of usable addresses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/25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93814" y="280175"/>
            <a:ext cx="83835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spc="600" dirty="0" smtClean="0"/>
              <a:t>10110000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00100001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1100101</a:t>
            </a:r>
            <a:r>
              <a:rPr lang="en-US" sz="2000" spc="600" dirty="0" smtClean="0"/>
              <a:t> 0  </a:t>
            </a:r>
            <a:r>
              <a:rPr lang="en-US" sz="2000" spc="600" dirty="0"/>
              <a:t>. </a:t>
            </a:r>
            <a:r>
              <a:rPr lang="en-US" sz="2000" spc="600" dirty="0" smtClean="0"/>
              <a:t>10000000</a:t>
            </a:r>
            <a:endParaRPr lang="sr-Latn-RS" sz="2000" spc="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971219" y="301436"/>
            <a:ext cx="0" cy="35807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6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 company uses a public range 176.33.202.0 /23. They want to create smaller subnets, and these are their requirements:</a:t>
            </a:r>
          </a:p>
          <a:p>
            <a:endParaRPr lang="en-US" dirty="0"/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 smtClean="0"/>
              <a:t>Two point-to-point subnets;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 smtClean="0"/>
              <a:t>One subnet with 100 hosts;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 smtClean="0"/>
              <a:t>Three subnets with </a:t>
            </a:r>
            <a:r>
              <a:rPr lang="en-US" dirty="0"/>
              <a:t>4</a:t>
            </a:r>
            <a:r>
              <a:rPr lang="en-US" dirty="0" smtClean="0"/>
              <a:t> hosts each;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en-US" dirty="0" smtClean="0"/>
              <a:t>Two subnets with 13 hosts each;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7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33200"/>
              </p:ext>
            </p:extLst>
          </p:nvPr>
        </p:nvGraphicFramePr>
        <p:xfrm>
          <a:off x="838200" y="1667975"/>
          <a:ext cx="10631463" cy="3362960"/>
        </p:xfrm>
        <a:graphic>
          <a:graphicData uri="http://schemas.openxmlformats.org/drawingml/2006/table">
            <a:tbl>
              <a:tblPr firstRow="1">
                <a:tableStyleId>{E8034E78-7F5D-4C2E-B375-FC64B27BC917}</a:tableStyleId>
              </a:tblPr>
              <a:tblGrid>
                <a:gridCol w="1116724"/>
                <a:gridCol w="2160000"/>
                <a:gridCol w="1056166"/>
                <a:gridCol w="2302014"/>
                <a:gridCol w="39965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 of IPs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 ID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Mask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Broadcast IP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Range of usable addresses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/25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93814" y="280175"/>
            <a:ext cx="83835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spc="600" dirty="0" smtClean="0"/>
              <a:t>10110000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00100001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1100101</a:t>
            </a:r>
            <a:r>
              <a:rPr lang="en-US" sz="2000" spc="600" dirty="0" smtClean="0"/>
              <a:t> 0  </a:t>
            </a:r>
            <a:r>
              <a:rPr lang="en-US" sz="2000" spc="600" dirty="0"/>
              <a:t>. </a:t>
            </a:r>
            <a:r>
              <a:rPr lang="en-US" sz="2000" spc="600" dirty="0" smtClean="0"/>
              <a:t>10001111</a:t>
            </a:r>
            <a:endParaRPr lang="sr-Latn-RS" sz="2000" spc="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971219" y="301436"/>
            <a:ext cx="0" cy="35807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47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563866"/>
              </p:ext>
            </p:extLst>
          </p:nvPr>
        </p:nvGraphicFramePr>
        <p:xfrm>
          <a:off x="838200" y="1667975"/>
          <a:ext cx="10631463" cy="3362960"/>
        </p:xfrm>
        <a:graphic>
          <a:graphicData uri="http://schemas.openxmlformats.org/drawingml/2006/table">
            <a:tbl>
              <a:tblPr firstRow="1">
                <a:tableStyleId>{E8034E78-7F5D-4C2E-B375-FC64B27BC917}</a:tableStyleId>
              </a:tblPr>
              <a:tblGrid>
                <a:gridCol w="1116724"/>
                <a:gridCol w="2160000"/>
                <a:gridCol w="1056166"/>
                <a:gridCol w="2302014"/>
                <a:gridCol w="39965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 of IPs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 ID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Mask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Broadcast IP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Range of usable addresses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/25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93814" y="280175"/>
            <a:ext cx="83835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spc="600" dirty="0" smtClean="0"/>
              <a:t>10110000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00100001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1100101</a:t>
            </a:r>
            <a:r>
              <a:rPr lang="en-US" sz="2000" spc="600" dirty="0" smtClean="0"/>
              <a:t> 0  </a:t>
            </a:r>
            <a:r>
              <a:rPr lang="en-US" sz="2000" spc="600" dirty="0"/>
              <a:t>. </a:t>
            </a:r>
            <a:r>
              <a:rPr lang="en-US" sz="2000" spc="600" dirty="0" smtClean="0"/>
              <a:t>10001111</a:t>
            </a:r>
            <a:endParaRPr lang="sr-Latn-RS" sz="2000" spc="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971219" y="301436"/>
            <a:ext cx="0" cy="35807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/>
          <p:cNvSpPr/>
          <p:nvPr/>
        </p:nvSpPr>
        <p:spPr>
          <a:xfrm rot="5400000">
            <a:off x="10921593" y="-136416"/>
            <a:ext cx="158430" cy="1753732"/>
          </a:xfrm>
          <a:prstGeom prst="rightBrace">
            <a:avLst>
              <a:gd name="adj1" fmla="val 72828"/>
              <a:gd name="adj2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TextBox 8"/>
          <p:cNvSpPr txBox="1"/>
          <p:nvPr/>
        </p:nvSpPr>
        <p:spPr>
          <a:xfrm>
            <a:off x="10713710" y="81149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143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78742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609874"/>
              </p:ext>
            </p:extLst>
          </p:nvPr>
        </p:nvGraphicFramePr>
        <p:xfrm>
          <a:off x="838200" y="1667975"/>
          <a:ext cx="10631463" cy="3362960"/>
        </p:xfrm>
        <a:graphic>
          <a:graphicData uri="http://schemas.openxmlformats.org/drawingml/2006/table">
            <a:tbl>
              <a:tblPr firstRow="1">
                <a:tableStyleId>{E8034E78-7F5D-4C2E-B375-FC64B27BC917}</a:tableStyleId>
              </a:tblPr>
              <a:tblGrid>
                <a:gridCol w="1116724"/>
                <a:gridCol w="2160000"/>
                <a:gridCol w="1056166"/>
                <a:gridCol w="2302014"/>
                <a:gridCol w="39965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 of IPs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 ID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Mask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Broadcast IP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Range of usable addresses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/25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143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129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142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93814" y="280175"/>
            <a:ext cx="83835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spc="600" dirty="0" smtClean="0"/>
              <a:t>10110000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00100001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1100101</a:t>
            </a:r>
            <a:r>
              <a:rPr lang="en-US" sz="2000" spc="600" dirty="0" smtClean="0"/>
              <a:t> 0  </a:t>
            </a:r>
            <a:r>
              <a:rPr lang="en-US" sz="2000" spc="600" dirty="0"/>
              <a:t>. </a:t>
            </a:r>
            <a:r>
              <a:rPr lang="en-US" sz="2000" spc="600" dirty="0" smtClean="0"/>
              <a:t>10001111</a:t>
            </a:r>
            <a:endParaRPr lang="sr-Latn-RS" sz="2000" spc="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971219" y="301436"/>
            <a:ext cx="0" cy="35807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/>
          <p:cNvSpPr/>
          <p:nvPr/>
        </p:nvSpPr>
        <p:spPr>
          <a:xfrm rot="5400000">
            <a:off x="10921593" y="-136416"/>
            <a:ext cx="158430" cy="1753732"/>
          </a:xfrm>
          <a:prstGeom prst="rightBrace">
            <a:avLst>
              <a:gd name="adj1" fmla="val 72828"/>
              <a:gd name="adj2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TextBox 8"/>
          <p:cNvSpPr txBox="1"/>
          <p:nvPr/>
        </p:nvSpPr>
        <p:spPr>
          <a:xfrm>
            <a:off x="10713710" y="81149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143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52300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328143"/>
              </p:ext>
            </p:extLst>
          </p:nvPr>
        </p:nvGraphicFramePr>
        <p:xfrm>
          <a:off x="838200" y="1667975"/>
          <a:ext cx="10631463" cy="3362960"/>
        </p:xfrm>
        <a:graphic>
          <a:graphicData uri="http://schemas.openxmlformats.org/drawingml/2006/table">
            <a:tbl>
              <a:tblPr firstRow="1">
                <a:tableStyleId>{E8034E78-7F5D-4C2E-B375-FC64B27BC917}</a:tableStyleId>
              </a:tblPr>
              <a:tblGrid>
                <a:gridCol w="1116724"/>
                <a:gridCol w="2160000"/>
                <a:gridCol w="1056166"/>
                <a:gridCol w="2302014"/>
                <a:gridCol w="39965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 of IPs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 ID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Mask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Broadcast IP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Range of usable addresses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/25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143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129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142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144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93814" y="280175"/>
            <a:ext cx="83835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spc="600" dirty="0" smtClean="0"/>
              <a:t>10110000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00100001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1100101</a:t>
            </a:r>
            <a:r>
              <a:rPr lang="en-US" sz="2000" spc="600" dirty="0" smtClean="0"/>
              <a:t> 0  </a:t>
            </a:r>
            <a:r>
              <a:rPr lang="en-US" sz="2000" spc="600" dirty="0"/>
              <a:t>. </a:t>
            </a:r>
            <a:r>
              <a:rPr lang="en-US" sz="2000" spc="600" dirty="0" smtClean="0"/>
              <a:t>10001111</a:t>
            </a:r>
            <a:endParaRPr lang="sr-Latn-RS" sz="2000" spc="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971219" y="301436"/>
            <a:ext cx="0" cy="35807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/>
          <p:cNvSpPr/>
          <p:nvPr/>
        </p:nvSpPr>
        <p:spPr>
          <a:xfrm rot="5400000">
            <a:off x="10921593" y="-136416"/>
            <a:ext cx="158430" cy="1753732"/>
          </a:xfrm>
          <a:prstGeom prst="rightBrace">
            <a:avLst>
              <a:gd name="adj1" fmla="val 72828"/>
              <a:gd name="adj2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TextBox 8"/>
          <p:cNvSpPr txBox="1"/>
          <p:nvPr/>
        </p:nvSpPr>
        <p:spPr>
          <a:xfrm>
            <a:off x="10713710" y="81149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143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287799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76569"/>
              </p:ext>
            </p:extLst>
          </p:nvPr>
        </p:nvGraphicFramePr>
        <p:xfrm>
          <a:off x="838200" y="1667975"/>
          <a:ext cx="10631463" cy="3362960"/>
        </p:xfrm>
        <a:graphic>
          <a:graphicData uri="http://schemas.openxmlformats.org/drawingml/2006/table">
            <a:tbl>
              <a:tblPr firstRow="1">
                <a:tableStyleId>{E8034E78-7F5D-4C2E-B375-FC64B27BC917}</a:tableStyleId>
              </a:tblPr>
              <a:tblGrid>
                <a:gridCol w="1116724"/>
                <a:gridCol w="2160000"/>
                <a:gridCol w="1056166"/>
                <a:gridCol w="2302014"/>
                <a:gridCol w="39965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 of IPs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 ID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Mask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Broadcast IP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Range of usable addresses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/25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143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129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142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144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93814" y="280175"/>
            <a:ext cx="83835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spc="600" dirty="0" smtClean="0"/>
              <a:t>10110000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00100001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1100101</a:t>
            </a:r>
            <a:r>
              <a:rPr lang="en-US" sz="2000" spc="600" dirty="0" smtClean="0"/>
              <a:t> 0  </a:t>
            </a:r>
            <a:r>
              <a:rPr lang="en-US" sz="2000" spc="600" dirty="0"/>
              <a:t>. </a:t>
            </a:r>
            <a:r>
              <a:rPr lang="en-US" sz="2000" spc="600" dirty="0" smtClean="0"/>
              <a:t>10010000</a:t>
            </a:r>
            <a:endParaRPr lang="sr-Latn-RS" sz="2000" spc="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971219" y="301436"/>
            <a:ext cx="0" cy="35807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/>
          <p:cNvSpPr/>
          <p:nvPr/>
        </p:nvSpPr>
        <p:spPr>
          <a:xfrm rot="5400000">
            <a:off x="10921593" y="-136416"/>
            <a:ext cx="158430" cy="1753732"/>
          </a:xfrm>
          <a:prstGeom prst="rightBrace">
            <a:avLst>
              <a:gd name="adj1" fmla="val 72828"/>
              <a:gd name="adj2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TextBox 8"/>
          <p:cNvSpPr txBox="1"/>
          <p:nvPr/>
        </p:nvSpPr>
        <p:spPr>
          <a:xfrm>
            <a:off x="10713710" y="81149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144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35831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947764"/>
              </p:ext>
            </p:extLst>
          </p:nvPr>
        </p:nvGraphicFramePr>
        <p:xfrm>
          <a:off x="838200" y="1667975"/>
          <a:ext cx="10631463" cy="3362960"/>
        </p:xfrm>
        <a:graphic>
          <a:graphicData uri="http://schemas.openxmlformats.org/drawingml/2006/table">
            <a:tbl>
              <a:tblPr firstRow="1">
                <a:tableStyleId>{E8034E78-7F5D-4C2E-B375-FC64B27BC917}</a:tableStyleId>
              </a:tblPr>
              <a:tblGrid>
                <a:gridCol w="1116724"/>
                <a:gridCol w="2160000"/>
                <a:gridCol w="1056166"/>
                <a:gridCol w="2302014"/>
                <a:gridCol w="39965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 of IPs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 ID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Mask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Broadcast IP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Range of usable addresses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/25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143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129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142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144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93814" y="280175"/>
            <a:ext cx="83835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spc="600" dirty="0" smtClean="0"/>
              <a:t>10110000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00100001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1100101</a:t>
            </a:r>
            <a:r>
              <a:rPr lang="en-US" sz="2000" spc="600" dirty="0" smtClean="0"/>
              <a:t> 0  </a:t>
            </a:r>
            <a:r>
              <a:rPr lang="en-US" sz="2000" spc="600" dirty="0"/>
              <a:t>. </a:t>
            </a:r>
            <a:r>
              <a:rPr lang="en-US" sz="2000" spc="600" dirty="0" smtClean="0"/>
              <a:t>10011111</a:t>
            </a:r>
            <a:endParaRPr lang="sr-Latn-RS" sz="2000" spc="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971219" y="301436"/>
            <a:ext cx="0" cy="35807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/>
          <p:cNvSpPr/>
          <p:nvPr/>
        </p:nvSpPr>
        <p:spPr>
          <a:xfrm rot="5400000">
            <a:off x="10921593" y="-136416"/>
            <a:ext cx="158430" cy="1753732"/>
          </a:xfrm>
          <a:prstGeom prst="rightBrace">
            <a:avLst>
              <a:gd name="adj1" fmla="val 72828"/>
              <a:gd name="adj2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TextBox 8"/>
          <p:cNvSpPr txBox="1"/>
          <p:nvPr/>
        </p:nvSpPr>
        <p:spPr>
          <a:xfrm>
            <a:off x="10713710" y="81149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159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268013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489855"/>
              </p:ext>
            </p:extLst>
          </p:nvPr>
        </p:nvGraphicFramePr>
        <p:xfrm>
          <a:off x="838200" y="1667975"/>
          <a:ext cx="10631463" cy="3362960"/>
        </p:xfrm>
        <a:graphic>
          <a:graphicData uri="http://schemas.openxmlformats.org/drawingml/2006/table">
            <a:tbl>
              <a:tblPr firstRow="1">
                <a:tableStyleId>{E8034E78-7F5D-4C2E-B375-FC64B27BC917}</a:tableStyleId>
              </a:tblPr>
              <a:tblGrid>
                <a:gridCol w="1116724"/>
                <a:gridCol w="2160000"/>
                <a:gridCol w="1056166"/>
                <a:gridCol w="2302014"/>
                <a:gridCol w="39965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 of IPs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 ID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Mask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Broadcast IP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Range of usable addresses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/25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143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129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142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144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159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93814" y="280175"/>
            <a:ext cx="83835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spc="600" dirty="0" smtClean="0"/>
              <a:t>10110000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00100001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1100101</a:t>
            </a:r>
            <a:r>
              <a:rPr lang="en-US" sz="2000" spc="600" dirty="0" smtClean="0"/>
              <a:t> 0  </a:t>
            </a:r>
            <a:r>
              <a:rPr lang="en-US" sz="2000" spc="600" dirty="0"/>
              <a:t>. </a:t>
            </a:r>
            <a:r>
              <a:rPr lang="en-US" sz="2000" spc="600" dirty="0" smtClean="0"/>
              <a:t>10011111</a:t>
            </a:r>
            <a:endParaRPr lang="sr-Latn-RS" sz="2000" spc="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971219" y="301436"/>
            <a:ext cx="0" cy="35807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/>
          <p:cNvSpPr/>
          <p:nvPr/>
        </p:nvSpPr>
        <p:spPr>
          <a:xfrm rot="5400000">
            <a:off x="10921593" y="-136416"/>
            <a:ext cx="158430" cy="1753732"/>
          </a:xfrm>
          <a:prstGeom prst="rightBrace">
            <a:avLst>
              <a:gd name="adj1" fmla="val 72828"/>
              <a:gd name="adj2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TextBox 8"/>
          <p:cNvSpPr txBox="1"/>
          <p:nvPr/>
        </p:nvSpPr>
        <p:spPr>
          <a:xfrm>
            <a:off x="10713710" y="81149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159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15404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783120"/>
              </p:ext>
            </p:extLst>
          </p:nvPr>
        </p:nvGraphicFramePr>
        <p:xfrm>
          <a:off x="838200" y="1667975"/>
          <a:ext cx="10631463" cy="3362960"/>
        </p:xfrm>
        <a:graphic>
          <a:graphicData uri="http://schemas.openxmlformats.org/drawingml/2006/table">
            <a:tbl>
              <a:tblPr firstRow="1">
                <a:tableStyleId>{E8034E78-7F5D-4C2E-B375-FC64B27BC917}</a:tableStyleId>
              </a:tblPr>
              <a:tblGrid>
                <a:gridCol w="1116724"/>
                <a:gridCol w="2160000"/>
                <a:gridCol w="1056166"/>
                <a:gridCol w="2302014"/>
                <a:gridCol w="39965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 of IPs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 ID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Mask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Broadcast IP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Range of usable addresses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/25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143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129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142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144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159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145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93814" y="280175"/>
            <a:ext cx="83835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spc="600" dirty="0" smtClean="0"/>
              <a:t>10110000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00100001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1100101</a:t>
            </a:r>
            <a:r>
              <a:rPr lang="en-US" sz="2000" spc="600" dirty="0" smtClean="0"/>
              <a:t> 0  </a:t>
            </a:r>
            <a:r>
              <a:rPr lang="en-US" sz="2000" spc="600" dirty="0"/>
              <a:t>. </a:t>
            </a:r>
            <a:r>
              <a:rPr lang="en-US" sz="2000" spc="600" dirty="0" smtClean="0"/>
              <a:t>10011111</a:t>
            </a:r>
            <a:endParaRPr lang="sr-Latn-RS" sz="2000" spc="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971219" y="301436"/>
            <a:ext cx="0" cy="35807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/>
          <p:cNvSpPr/>
          <p:nvPr/>
        </p:nvSpPr>
        <p:spPr>
          <a:xfrm rot="5400000">
            <a:off x="10921593" y="-136416"/>
            <a:ext cx="158430" cy="1753732"/>
          </a:xfrm>
          <a:prstGeom prst="rightBrace">
            <a:avLst>
              <a:gd name="adj1" fmla="val 72828"/>
              <a:gd name="adj2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TextBox 8"/>
          <p:cNvSpPr txBox="1"/>
          <p:nvPr/>
        </p:nvSpPr>
        <p:spPr>
          <a:xfrm>
            <a:off x="10713710" y="81149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159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7958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59321"/>
              </p:ext>
            </p:extLst>
          </p:nvPr>
        </p:nvGraphicFramePr>
        <p:xfrm>
          <a:off x="838200" y="1667975"/>
          <a:ext cx="10631463" cy="3362960"/>
        </p:xfrm>
        <a:graphic>
          <a:graphicData uri="http://schemas.openxmlformats.org/drawingml/2006/table">
            <a:tbl>
              <a:tblPr firstRow="1">
                <a:tableStyleId>{E8034E78-7F5D-4C2E-B375-FC64B27BC917}</a:tableStyleId>
              </a:tblPr>
              <a:tblGrid>
                <a:gridCol w="1116724"/>
                <a:gridCol w="2160000"/>
                <a:gridCol w="1056166"/>
                <a:gridCol w="2302014"/>
                <a:gridCol w="39965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 of IPs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 ID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Mask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Broadcast IP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Range of usable addresses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/25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143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129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142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144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159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145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93814" y="280175"/>
            <a:ext cx="83835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spc="600" dirty="0" smtClean="0"/>
              <a:t>10110000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00100001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1100101</a:t>
            </a:r>
            <a:r>
              <a:rPr lang="en-US" sz="2000" spc="600" dirty="0" smtClean="0"/>
              <a:t> 0  </a:t>
            </a:r>
            <a:r>
              <a:rPr lang="en-US" sz="2000" spc="600" dirty="0"/>
              <a:t>. </a:t>
            </a:r>
            <a:r>
              <a:rPr lang="en-US" sz="2000" spc="600" dirty="0" smtClean="0"/>
              <a:t>10011111</a:t>
            </a:r>
            <a:endParaRPr lang="sr-Latn-RS" sz="2000" spc="600" dirty="0"/>
          </a:p>
        </p:txBody>
      </p:sp>
    </p:spTree>
    <p:extLst>
      <p:ext uri="{BB962C8B-B14F-4D97-AF65-F5344CB8AC3E}">
        <p14:creationId xmlns:p14="http://schemas.microsoft.com/office/powerpoint/2010/main" val="333306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081342"/>
              </p:ext>
            </p:extLst>
          </p:nvPr>
        </p:nvGraphicFramePr>
        <p:xfrm>
          <a:off x="838200" y="1667975"/>
          <a:ext cx="10631463" cy="3362960"/>
        </p:xfrm>
        <a:graphic>
          <a:graphicData uri="http://schemas.openxmlformats.org/drawingml/2006/table">
            <a:tbl>
              <a:tblPr firstRow="1">
                <a:tableStyleId>{E8034E78-7F5D-4C2E-B375-FC64B27BC917}</a:tableStyleId>
              </a:tblPr>
              <a:tblGrid>
                <a:gridCol w="1116724"/>
                <a:gridCol w="2160000"/>
                <a:gridCol w="1056166"/>
                <a:gridCol w="2302014"/>
                <a:gridCol w="39965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 of IPs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 ID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Mask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Broadcast IP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Range of usable addresses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/25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143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129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142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144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159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145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93814" y="280175"/>
            <a:ext cx="83835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spc="600" dirty="0" smtClean="0"/>
              <a:t>10110000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00100001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1100101</a:t>
            </a:r>
            <a:r>
              <a:rPr lang="en-US" sz="2000" spc="600" dirty="0" smtClean="0"/>
              <a:t> 0  </a:t>
            </a:r>
            <a:r>
              <a:rPr lang="en-US" sz="2000" spc="600" dirty="0"/>
              <a:t>. </a:t>
            </a:r>
            <a:r>
              <a:rPr lang="en-US" sz="2000" spc="600" dirty="0" smtClean="0"/>
              <a:t>10011111</a:t>
            </a:r>
            <a:endParaRPr lang="sr-Latn-RS" sz="2000" spc="600" dirty="0"/>
          </a:p>
        </p:txBody>
      </p:sp>
    </p:spTree>
    <p:extLst>
      <p:ext uri="{BB962C8B-B14F-4D97-AF65-F5344CB8AC3E}">
        <p14:creationId xmlns:p14="http://schemas.microsoft.com/office/powerpoint/2010/main" val="367449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0622102"/>
              </p:ext>
            </p:extLst>
          </p:nvPr>
        </p:nvGraphicFramePr>
        <p:xfrm>
          <a:off x="838200" y="1667975"/>
          <a:ext cx="10631463" cy="3362960"/>
        </p:xfrm>
        <a:graphic>
          <a:graphicData uri="http://schemas.openxmlformats.org/drawingml/2006/table">
            <a:tbl>
              <a:tblPr firstRow="1">
                <a:tableStyleId>{E8034E78-7F5D-4C2E-B375-FC64B27BC917}</a:tableStyleId>
              </a:tblPr>
              <a:tblGrid>
                <a:gridCol w="1116724"/>
                <a:gridCol w="2160000"/>
                <a:gridCol w="1056166"/>
                <a:gridCol w="2302014"/>
                <a:gridCol w="39965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 of IPs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 ID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Mask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Broadcast IP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Range of usable addresses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75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418567"/>
              </p:ext>
            </p:extLst>
          </p:nvPr>
        </p:nvGraphicFramePr>
        <p:xfrm>
          <a:off x="838200" y="1667975"/>
          <a:ext cx="10631463" cy="3362960"/>
        </p:xfrm>
        <a:graphic>
          <a:graphicData uri="http://schemas.openxmlformats.org/drawingml/2006/table">
            <a:tbl>
              <a:tblPr firstRow="1">
                <a:tableStyleId>{E8034E78-7F5D-4C2E-B375-FC64B27BC917}</a:tableStyleId>
              </a:tblPr>
              <a:tblGrid>
                <a:gridCol w="1116724"/>
                <a:gridCol w="2160000"/>
                <a:gridCol w="1056166"/>
                <a:gridCol w="2302014"/>
                <a:gridCol w="39965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 of IPs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 ID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Mask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Broadcast IP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Range of usable addresses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/25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143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129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142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144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159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145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/29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93814" y="280175"/>
            <a:ext cx="83835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spc="600" dirty="0" smtClean="0"/>
              <a:t>10110000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00100001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1100101</a:t>
            </a:r>
            <a:r>
              <a:rPr lang="en-US" sz="2000" spc="600" dirty="0" smtClean="0"/>
              <a:t> 0  </a:t>
            </a:r>
            <a:r>
              <a:rPr lang="en-US" sz="2000" spc="600" dirty="0"/>
              <a:t>. </a:t>
            </a:r>
            <a:r>
              <a:rPr lang="en-US" sz="2000" spc="600" dirty="0" smtClean="0"/>
              <a:t>10100000</a:t>
            </a:r>
            <a:endParaRPr lang="sr-Latn-RS" sz="2000" spc="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180769" y="301436"/>
            <a:ext cx="0" cy="35807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07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599170"/>
              </p:ext>
            </p:extLst>
          </p:nvPr>
        </p:nvGraphicFramePr>
        <p:xfrm>
          <a:off x="838200" y="1667975"/>
          <a:ext cx="10631463" cy="3362960"/>
        </p:xfrm>
        <a:graphic>
          <a:graphicData uri="http://schemas.openxmlformats.org/drawingml/2006/table">
            <a:tbl>
              <a:tblPr firstRow="1">
                <a:tableStyleId>{E8034E78-7F5D-4C2E-B375-FC64B27BC917}</a:tableStyleId>
              </a:tblPr>
              <a:tblGrid>
                <a:gridCol w="1116724"/>
                <a:gridCol w="2160000"/>
                <a:gridCol w="1056166"/>
                <a:gridCol w="2302014"/>
                <a:gridCol w="39965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 of IPs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 ID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Mask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Broadcast IP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Range of usable addresses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/25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143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129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142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144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159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145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/29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167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93814" y="280175"/>
            <a:ext cx="83835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spc="600" dirty="0" smtClean="0"/>
              <a:t>10110000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00100001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1100101</a:t>
            </a:r>
            <a:r>
              <a:rPr lang="en-US" sz="2000" spc="600" dirty="0" smtClean="0"/>
              <a:t> 0  </a:t>
            </a:r>
            <a:r>
              <a:rPr lang="en-US" sz="2000" spc="600" dirty="0"/>
              <a:t>. </a:t>
            </a:r>
            <a:r>
              <a:rPr lang="en-US" sz="2000" spc="600" dirty="0" smtClean="0"/>
              <a:t>10100111</a:t>
            </a:r>
            <a:endParaRPr lang="sr-Latn-RS" sz="2000" spc="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180769" y="301436"/>
            <a:ext cx="0" cy="35807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/>
          <p:cNvSpPr/>
          <p:nvPr/>
        </p:nvSpPr>
        <p:spPr>
          <a:xfrm rot="5400000">
            <a:off x="10921593" y="-136416"/>
            <a:ext cx="158430" cy="1753732"/>
          </a:xfrm>
          <a:prstGeom prst="rightBrace">
            <a:avLst>
              <a:gd name="adj1" fmla="val 72828"/>
              <a:gd name="adj2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TextBox 8"/>
          <p:cNvSpPr txBox="1"/>
          <p:nvPr/>
        </p:nvSpPr>
        <p:spPr>
          <a:xfrm>
            <a:off x="10713710" y="81149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167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261784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780030"/>
              </p:ext>
            </p:extLst>
          </p:nvPr>
        </p:nvGraphicFramePr>
        <p:xfrm>
          <a:off x="838200" y="1667975"/>
          <a:ext cx="10631463" cy="3362960"/>
        </p:xfrm>
        <a:graphic>
          <a:graphicData uri="http://schemas.openxmlformats.org/drawingml/2006/table">
            <a:tbl>
              <a:tblPr firstRow="1">
                <a:tableStyleId>{E8034E78-7F5D-4C2E-B375-FC64B27BC917}</a:tableStyleId>
              </a:tblPr>
              <a:tblGrid>
                <a:gridCol w="1116724"/>
                <a:gridCol w="2160000"/>
                <a:gridCol w="1056166"/>
                <a:gridCol w="2302014"/>
                <a:gridCol w="39965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 of IPs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 ID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Mask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Broadcast IP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Range of usable addresses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/25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143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129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142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144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159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145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/29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167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93814" y="280175"/>
            <a:ext cx="83835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spc="600" dirty="0" smtClean="0"/>
              <a:t>10110000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00100001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1100101</a:t>
            </a:r>
            <a:r>
              <a:rPr lang="en-US" sz="2000" spc="600" dirty="0" smtClean="0"/>
              <a:t> 0  </a:t>
            </a:r>
            <a:r>
              <a:rPr lang="en-US" sz="2000" spc="600" dirty="0"/>
              <a:t>. </a:t>
            </a:r>
            <a:r>
              <a:rPr lang="en-US" sz="2000" spc="600" dirty="0" smtClean="0"/>
              <a:t>10100111</a:t>
            </a:r>
            <a:endParaRPr lang="sr-Latn-RS" sz="2000" spc="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180769" y="301436"/>
            <a:ext cx="0" cy="35807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/>
          <p:cNvSpPr/>
          <p:nvPr/>
        </p:nvSpPr>
        <p:spPr>
          <a:xfrm rot="5400000">
            <a:off x="10921593" y="-136416"/>
            <a:ext cx="158430" cy="1753732"/>
          </a:xfrm>
          <a:prstGeom prst="rightBrace">
            <a:avLst>
              <a:gd name="adj1" fmla="val 72828"/>
              <a:gd name="adj2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TextBox 8"/>
          <p:cNvSpPr txBox="1"/>
          <p:nvPr/>
        </p:nvSpPr>
        <p:spPr>
          <a:xfrm>
            <a:off x="10713710" y="81149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167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118383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201058"/>
              </p:ext>
            </p:extLst>
          </p:nvPr>
        </p:nvGraphicFramePr>
        <p:xfrm>
          <a:off x="838200" y="1667975"/>
          <a:ext cx="10631463" cy="3362960"/>
        </p:xfrm>
        <a:graphic>
          <a:graphicData uri="http://schemas.openxmlformats.org/drawingml/2006/table">
            <a:tbl>
              <a:tblPr firstRow="1">
                <a:tableStyleId>{E8034E78-7F5D-4C2E-B375-FC64B27BC917}</a:tableStyleId>
              </a:tblPr>
              <a:tblGrid>
                <a:gridCol w="1116724"/>
                <a:gridCol w="2160000"/>
                <a:gridCol w="1056166"/>
                <a:gridCol w="2302014"/>
                <a:gridCol w="39965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 of IPs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 ID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Mask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Broadcast IP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Range of usable addresses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/25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143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129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142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144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159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145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/29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167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/29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/29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93814" y="280175"/>
            <a:ext cx="83835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spc="600" dirty="0" smtClean="0"/>
              <a:t>10110000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00100001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1100101</a:t>
            </a:r>
            <a:r>
              <a:rPr lang="en-US" sz="2000" spc="600" dirty="0" smtClean="0"/>
              <a:t> 0  </a:t>
            </a:r>
            <a:r>
              <a:rPr lang="en-US" sz="2000" spc="600" dirty="0"/>
              <a:t>. </a:t>
            </a:r>
            <a:r>
              <a:rPr lang="en-US" sz="2000" spc="600" dirty="0" smtClean="0"/>
              <a:t>10100111</a:t>
            </a:r>
            <a:endParaRPr lang="sr-Latn-RS" sz="2000" spc="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180769" y="301436"/>
            <a:ext cx="0" cy="35807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/>
          <p:cNvSpPr/>
          <p:nvPr/>
        </p:nvSpPr>
        <p:spPr>
          <a:xfrm rot="5400000">
            <a:off x="10921593" y="-136416"/>
            <a:ext cx="158430" cy="1753732"/>
          </a:xfrm>
          <a:prstGeom prst="rightBrace">
            <a:avLst>
              <a:gd name="adj1" fmla="val 72828"/>
              <a:gd name="adj2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TextBox 8"/>
          <p:cNvSpPr txBox="1"/>
          <p:nvPr/>
        </p:nvSpPr>
        <p:spPr>
          <a:xfrm>
            <a:off x="10713710" y="81149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167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116212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910947"/>
              </p:ext>
            </p:extLst>
          </p:nvPr>
        </p:nvGraphicFramePr>
        <p:xfrm>
          <a:off x="838200" y="1667975"/>
          <a:ext cx="10631463" cy="3362960"/>
        </p:xfrm>
        <a:graphic>
          <a:graphicData uri="http://schemas.openxmlformats.org/drawingml/2006/table">
            <a:tbl>
              <a:tblPr firstRow="1">
                <a:tableStyleId>{E8034E78-7F5D-4C2E-B375-FC64B27BC917}</a:tableStyleId>
              </a:tblPr>
              <a:tblGrid>
                <a:gridCol w="1116724"/>
                <a:gridCol w="2160000"/>
                <a:gridCol w="1056166"/>
                <a:gridCol w="2302014"/>
                <a:gridCol w="39965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 of IPs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 ID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Mask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Broadcast IP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Range of usable addresses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/25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143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129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142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144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159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145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/29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167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/29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/29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93814" y="280175"/>
            <a:ext cx="83835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spc="600" dirty="0" smtClean="0"/>
              <a:t>10110000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00100001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1100101</a:t>
            </a:r>
            <a:r>
              <a:rPr lang="en-US" sz="2000" spc="600" dirty="0" smtClean="0"/>
              <a:t> 0  </a:t>
            </a:r>
            <a:r>
              <a:rPr lang="en-US" sz="2000" spc="600" dirty="0"/>
              <a:t>. </a:t>
            </a:r>
            <a:r>
              <a:rPr lang="en-US" sz="2000" spc="600" dirty="0" smtClean="0"/>
              <a:t>10100111</a:t>
            </a:r>
            <a:endParaRPr lang="sr-Latn-RS" sz="2000" spc="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180769" y="301436"/>
            <a:ext cx="0" cy="35807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/>
          <p:cNvSpPr/>
          <p:nvPr/>
        </p:nvSpPr>
        <p:spPr>
          <a:xfrm rot="5400000">
            <a:off x="10921593" y="-136416"/>
            <a:ext cx="158430" cy="1753732"/>
          </a:xfrm>
          <a:prstGeom prst="rightBrace">
            <a:avLst>
              <a:gd name="adj1" fmla="val 72828"/>
              <a:gd name="adj2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TextBox 8"/>
          <p:cNvSpPr txBox="1"/>
          <p:nvPr/>
        </p:nvSpPr>
        <p:spPr>
          <a:xfrm>
            <a:off x="10713710" y="81149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167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151494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045133"/>
              </p:ext>
            </p:extLst>
          </p:nvPr>
        </p:nvGraphicFramePr>
        <p:xfrm>
          <a:off x="838200" y="1667975"/>
          <a:ext cx="10631463" cy="3362960"/>
        </p:xfrm>
        <a:graphic>
          <a:graphicData uri="http://schemas.openxmlformats.org/drawingml/2006/table">
            <a:tbl>
              <a:tblPr firstRow="1">
                <a:tableStyleId>{E8034E78-7F5D-4C2E-B375-FC64B27BC917}</a:tableStyleId>
              </a:tblPr>
              <a:tblGrid>
                <a:gridCol w="1116724"/>
                <a:gridCol w="2160000"/>
                <a:gridCol w="1056166"/>
                <a:gridCol w="2302014"/>
                <a:gridCol w="39965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 of IPs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 ID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Mask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Broadcast IP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Range of usable addresses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/25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143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129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142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144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159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145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/29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167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/29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/29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93814" y="280175"/>
            <a:ext cx="83835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spc="600" dirty="0" smtClean="0"/>
              <a:t>10110000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00100001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1100101</a:t>
            </a:r>
            <a:r>
              <a:rPr lang="en-US" sz="2000" spc="600" dirty="0" smtClean="0"/>
              <a:t> 0  </a:t>
            </a:r>
            <a:r>
              <a:rPr lang="en-US" sz="2000" spc="600" dirty="0"/>
              <a:t>. </a:t>
            </a:r>
            <a:r>
              <a:rPr lang="en-US" sz="2000" spc="600" dirty="0" smtClean="0"/>
              <a:t>10100111</a:t>
            </a:r>
            <a:endParaRPr lang="sr-Latn-RS" sz="2000" spc="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180769" y="301436"/>
            <a:ext cx="0" cy="35807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/>
          <p:cNvSpPr/>
          <p:nvPr/>
        </p:nvSpPr>
        <p:spPr>
          <a:xfrm rot="5400000">
            <a:off x="10921593" y="-136416"/>
            <a:ext cx="158430" cy="1753732"/>
          </a:xfrm>
          <a:prstGeom prst="rightBrace">
            <a:avLst>
              <a:gd name="adj1" fmla="val 72828"/>
              <a:gd name="adj2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TextBox 8"/>
          <p:cNvSpPr txBox="1"/>
          <p:nvPr/>
        </p:nvSpPr>
        <p:spPr>
          <a:xfrm>
            <a:off x="10713710" y="81149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167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86286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939577"/>
              </p:ext>
            </p:extLst>
          </p:nvPr>
        </p:nvGraphicFramePr>
        <p:xfrm>
          <a:off x="838200" y="1667975"/>
          <a:ext cx="10631463" cy="3362960"/>
        </p:xfrm>
        <a:graphic>
          <a:graphicData uri="http://schemas.openxmlformats.org/drawingml/2006/table">
            <a:tbl>
              <a:tblPr firstRow="1">
                <a:tableStyleId>{E8034E78-7F5D-4C2E-B375-FC64B27BC917}</a:tableStyleId>
              </a:tblPr>
              <a:tblGrid>
                <a:gridCol w="1116724"/>
                <a:gridCol w="2160000"/>
                <a:gridCol w="1056166"/>
                <a:gridCol w="2302014"/>
                <a:gridCol w="39965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 of IPs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 ID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Mask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Broadcast IP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Range of usable addresses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/25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143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129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142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144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159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145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/29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167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/29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/29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184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93814" y="280175"/>
            <a:ext cx="83835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spc="600" dirty="0" smtClean="0"/>
              <a:t>10110000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00100001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1100101</a:t>
            </a:r>
            <a:r>
              <a:rPr lang="en-US" sz="2000" spc="600" dirty="0" smtClean="0"/>
              <a:t> 0  </a:t>
            </a:r>
            <a:r>
              <a:rPr lang="en-US" sz="2000" spc="600" dirty="0"/>
              <a:t>. </a:t>
            </a:r>
            <a:r>
              <a:rPr lang="en-US" sz="2000" spc="600" dirty="0" smtClean="0"/>
              <a:t>10100111</a:t>
            </a:r>
            <a:endParaRPr lang="sr-Latn-RS" sz="2000" spc="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180769" y="301436"/>
            <a:ext cx="0" cy="35807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/>
          <p:cNvSpPr/>
          <p:nvPr/>
        </p:nvSpPr>
        <p:spPr>
          <a:xfrm rot="5400000">
            <a:off x="10921593" y="-136416"/>
            <a:ext cx="158430" cy="1753732"/>
          </a:xfrm>
          <a:prstGeom prst="rightBrace">
            <a:avLst>
              <a:gd name="adj1" fmla="val 72828"/>
              <a:gd name="adj2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TextBox 8"/>
          <p:cNvSpPr txBox="1"/>
          <p:nvPr/>
        </p:nvSpPr>
        <p:spPr>
          <a:xfrm>
            <a:off x="10713710" y="81149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167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156385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809813"/>
              </p:ext>
            </p:extLst>
          </p:nvPr>
        </p:nvGraphicFramePr>
        <p:xfrm>
          <a:off x="838200" y="1667975"/>
          <a:ext cx="10631463" cy="3362960"/>
        </p:xfrm>
        <a:graphic>
          <a:graphicData uri="http://schemas.openxmlformats.org/drawingml/2006/table">
            <a:tbl>
              <a:tblPr firstRow="1">
                <a:tableStyleId>{E8034E78-7F5D-4C2E-B375-FC64B27BC917}</a:tableStyleId>
              </a:tblPr>
              <a:tblGrid>
                <a:gridCol w="1116724"/>
                <a:gridCol w="2160000"/>
                <a:gridCol w="1056166"/>
                <a:gridCol w="2302014"/>
                <a:gridCol w="39965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 of IPs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 ID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Mask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Broadcast IP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Range of usable addresses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/25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143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129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142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144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159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145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/29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167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/29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175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/29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184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93814" y="280175"/>
            <a:ext cx="83835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spc="600" dirty="0" smtClean="0"/>
              <a:t>10110000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00100001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1100101</a:t>
            </a:r>
            <a:r>
              <a:rPr lang="en-US" sz="2000" spc="600" dirty="0" smtClean="0"/>
              <a:t> 0  </a:t>
            </a:r>
            <a:r>
              <a:rPr lang="en-US" sz="2000" spc="600" dirty="0"/>
              <a:t>. </a:t>
            </a:r>
            <a:r>
              <a:rPr lang="en-US" sz="2000" spc="600" dirty="0" smtClean="0"/>
              <a:t>10100111</a:t>
            </a:r>
            <a:endParaRPr lang="sr-Latn-RS" sz="2000" spc="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180769" y="301436"/>
            <a:ext cx="0" cy="35807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/>
          <p:cNvSpPr/>
          <p:nvPr/>
        </p:nvSpPr>
        <p:spPr>
          <a:xfrm rot="5400000">
            <a:off x="10921593" y="-136416"/>
            <a:ext cx="158430" cy="1753732"/>
          </a:xfrm>
          <a:prstGeom prst="rightBrace">
            <a:avLst>
              <a:gd name="adj1" fmla="val 72828"/>
              <a:gd name="adj2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TextBox 8"/>
          <p:cNvSpPr txBox="1"/>
          <p:nvPr/>
        </p:nvSpPr>
        <p:spPr>
          <a:xfrm>
            <a:off x="10713710" y="81149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167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164746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736604"/>
              </p:ext>
            </p:extLst>
          </p:nvPr>
        </p:nvGraphicFramePr>
        <p:xfrm>
          <a:off x="838200" y="1667975"/>
          <a:ext cx="10631463" cy="3362960"/>
        </p:xfrm>
        <a:graphic>
          <a:graphicData uri="http://schemas.openxmlformats.org/drawingml/2006/table">
            <a:tbl>
              <a:tblPr firstRow="1">
                <a:tableStyleId>{E8034E78-7F5D-4C2E-B375-FC64B27BC917}</a:tableStyleId>
              </a:tblPr>
              <a:tblGrid>
                <a:gridCol w="1116724"/>
                <a:gridCol w="2160000"/>
                <a:gridCol w="1056166"/>
                <a:gridCol w="2302014"/>
                <a:gridCol w="39965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 of IPs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 ID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Mask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Broadcast IP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Range of usable addresses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/25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143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129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142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144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159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145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/29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167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/29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175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/29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183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184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93814" y="280175"/>
            <a:ext cx="83835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spc="600" dirty="0" smtClean="0"/>
              <a:t>10110000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00100001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1100101</a:t>
            </a:r>
            <a:r>
              <a:rPr lang="en-US" sz="2000" spc="600" dirty="0" smtClean="0"/>
              <a:t> 0  </a:t>
            </a:r>
            <a:r>
              <a:rPr lang="en-US" sz="2000" spc="600" dirty="0"/>
              <a:t>. </a:t>
            </a:r>
            <a:r>
              <a:rPr lang="en-US" sz="2000" spc="600" dirty="0" smtClean="0"/>
              <a:t>10100111</a:t>
            </a:r>
            <a:endParaRPr lang="sr-Latn-RS" sz="2000" spc="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180769" y="301436"/>
            <a:ext cx="0" cy="35807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/>
          <p:cNvSpPr/>
          <p:nvPr/>
        </p:nvSpPr>
        <p:spPr>
          <a:xfrm rot="5400000">
            <a:off x="10921593" y="-136416"/>
            <a:ext cx="158430" cy="1753732"/>
          </a:xfrm>
          <a:prstGeom prst="rightBrace">
            <a:avLst>
              <a:gd name="adj1" fmla="val 72828"/>
              <a:gd name="adj2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TextBox 8"/>
          <p:cNvSpPr txBox="1"/>
          <p:nvPr/>
        </p:nvSpPr>
        <p:spPr>
          <a:xfrm>
            <a:off x="10713710" y="81149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167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338195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1365041"/>
              </p:ext>
            </p:extLst>
          </p:nvPr>
        </p:nvGraphicFramePr>
        <p:xfrm>
          <a:off x="838200" y="1667975"/>
          <a:ext cx="10631463" cy="3362960"/>
        </p:xfrm>
        <a:graphic>
          <a:graphicData uri="http://schemas.openxmlformats.org/drawingml/2006/table">
            <a:tbl>
              <a:tblPr firstRow="1">
                <a:tableStyleId>{E8034E78-7F5D-4C2E-B375-FC64B27BC917}</a:tableStyleId>
              </a:tblPr>
              <a:tblGrid>
                <a:gridCol w="1116724"/>
                <a:gridCol w="2160000"/>
                <a:gridCol w="1056166"/>
                <a:gridCol w="2302014"/>
                <a:gridCol w="39965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 of IPs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 ID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Mask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Broadcast IP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Range of usable addresses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/25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143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129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142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144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159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145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/29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167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/29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175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169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174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/29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183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177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182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184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93814" y="280175"/>
            <a:ext cx="83835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spc="600" dirty="0" smtClean="0"/>
              <a:t>10110000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00100001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1100101</a:t>
            </a:r>
            <a:r>
              <a:rPr lang="en-US" sz="2000" spc="600" dirty="0" smtClean="0"/>
              <a:t> 0  </a:t>
            </a:r>
            <a:r>
              <a:rPr lang="en-US" sz="2000" spc="600" dirty="0"/>
              <a:t>. </a:t>
            </a:r>
            <a:r>
              <a:rPr lang="en-US" sz="2000" spc="600" dirty="0" smtClean="0"/>
              <a:t>10100111</a:t>
            </a:r>
            <a:endParaRPr lang="sr-Latn-RS" sz="2000" spc="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180769" y="301436"/>
            <a:ext cx="0" cy="35807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/>
          <p:cNvSpPr/>
          <p:nvPr/>
        </p:nvSpPr>
        <p:spPr>
          <a:xfrm rot="5400000">
            <a:off x="10921593" y="-136416"/>
            <a:ext cx="158430" cy="1753732"/>
          </a:xfrm>
          <a:prstGeom prst="rightBrace">
            <a:avLst>
              <a:gd name="adj1" fmla="val 72828"/>
              <a:gd name="adj2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TextBox 8"/>
          <p:cNvSpPr txBox="1"/>
          <p:nvPr/>
        </p:nvSpPr>
        <p:spPr>
          <a:xfrm>
            <a:off x="10713710" y="81149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167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138500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045430"/>
              </p:ext>
            </p:extLst>
          </p:nvPr>
        </p:nvGraphicFramePr>
        <p:xfrm>
          <a:off x="838200" y="1667975"/>
          <a:ext cx="10631463" cy="3362960"/>
        </p:xfrm>
        <a:graphic>
          <a:graphicData uri="http://schemas.openxmlformats.org/drawingml/2006/table">
            <a:tbl>
              <a:tblPr firstRow="1">
                <a:tableStyleId>{E8034E78-7F5D-4C2E-B375-FC64B27BC917}</a:tableStyleId>
              </a:tblPr>
              <a:tblGrid>
                <a:gridCol w="1116724"/>
                <a:gridCol w="2160000"/>
                <a:gridCol w="1056166"/>
                <a:gridCol w="2302014"/>
                <a:gridCol w="39965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 of IPs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 ID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Mask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Broadcast IP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Range of usable addresses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81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578371"/>
              </p:ext>
            </p:extLst>
          </p:nvPr>
        </p:nvGraphicFramePr>
        <p:xfrm>
          <a:off x="838200" y="1667975"/>
          <a:ext cx="10631463" cy="3362960"/>
        </p:xfrm>
        <a:graphic>
          <a:graphicData uri="http://schemas.openxmlformats.org/drawingml/2006/table">
            <a:tbl>
              <a:tblPr firstRow="1">
                <a:tableStyleId>{E8034E78-7F5D-4C2E-B375-FC64B27BC917}</a:tableStyleId>
              </a:tblPr>
              <a:tblGrid>
                <a:gridCol w="1116724"/>
                <a:gridCol w="2160000"/>
                <a:gridCol w="1056166"/>
                <a:gridCol w="2302014"/>
                <a:gridCol w="39965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 of IPs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 ID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Mask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Broadcast IP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Range of usable addresses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/25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143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129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142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144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159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145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/29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167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/29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175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169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174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/29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183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177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182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184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93814" y="280175"/>
            <a:ext cx="83835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spc="600" dirty="0" smtClean="0"/>
              <a:t>10110000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00100001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1100101</a:t>
            </a:r>
            <a:r>
              <a:rPr lang="en-US" sz="2000" spc="600" dirty="0" smtClean="0"/>
              <a:t> 0  </a:t>
            </a:r>
            <a:r>
              <a:rPr lang="en-US" sz="2000" spc="600" dirty="0"/>
              <a:t>. </a:t>
            </a:r>
            <a:r>
              <a:rPr lang="en-US" sz="2000" spc="600" dirty="0" smtClean="0"/>
              <a:t>10111000</a:t>
            </a:r>
            <a:endParaRPr lang="sr-Latn-RS" sz="2000" spc="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180769" y="301436"/>
            <a:ext cx="0" cy="35807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/>
          <p:cNvSpPr/>
          <p:nvPr/>
        </p:nvSpPr>
        <p:spPr>
          <a:xfrm rot="5400000">
            <a:off x="10921593" y="-136416"/>
            <a:ext cx="158430" cy="1753732"/>
          </a:xfrm>
          <a:prstGeom prst="rightBrace">
            <a:avLst>
              <a:gd name="adj1" fmla="val 72828"/>
              <a:gd name="adj2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TextBox 8"/>
          <p:cNvSpPr txBox="1"/>
          <p:nvPr/>
        </p:nvSpPr>
        <p:spPr>
          <a:xfrm>
            <a:off x="10713710" y="81149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184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99672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838578"/>
              </p:ext>
            </p:extLst>
          </p:nvPr>
        </p:nvGraphicFramePr>
        <p:xfrm>
          <a:off x="838200" y="1667975"/>
          <a:ext cx="10631463" cy="3362960"/>
        </p:xfrm>
        <a:graphic>
          <a:graphicData uri="http://schemas.openxmlformats.org/drawingml/2006/table">
            <a:tbl>
              <a:tblPr firstRow="1">
                <a:tableStyleId>{E8034E78-7F5D-4C2E-B375-FC64B27BC917}</a:tableStyleId>
              </a:tblPr>
              <a:tblGrid>
                <a:gridCol w="1116724"/>
                <a:gridCol w="2160000"/>
                <a:gridCol w="1056166"/>
                <a:gridCol w="2302014"/>
                <a:gridCol w="39965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 of IPs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 ID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Mask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Broadcast IP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Range of usable addresses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/25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143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129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142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144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159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145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/29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167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/29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175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169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174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/29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183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177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182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184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/30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/30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93814" y="280175"/>
            <a:ext cx="83835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spc="600" dirty="0" smtClean="0"/>
              <a:t>10110000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00100001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1100101</a:t>
            </a:r>
            <a:r>
              <a:rPr lang="en-US" sz="2000" spc="600" dirty="0" smtClean="0"/>
              <a:t> 0  </a:t>
            </a:r>
            <a:r>
              <a:rPr lang="en-US" sz="2000" spc="600" dirty="0"/>
              <a:t>. </a:t>
            </a:r>
            <a:r>
              <a:rPr lang="en-US" sz="2000" spc="600" dirty="0" smtClean="0"/>
              <a:t>10111000</a:t>
            </a:r>
            <a:endParaRPr lang="sr-Latn-RS" sz="2000" spc="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180769" y="301436"/>
            <a:ext cx="0" cy="35807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/>
          <p:cNvSpPr/>
          <p:nvPr/>
        </p:nvSpPr>
        <p:spPr>
          <a:xfrm rot="5400000">
            <a:off x="10921593" y="-136416"/>
            <a:ext cx="158430" cy="1753732"/>
          </a:xfrm>
          <a:prstGeom prst="rightBrace">
            <a:avLst>
              <a:gd name="adj1" fmla="val 72828"/>
              <a:gd name="adj2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TextBox 8"/>
          <p:cNvSpPr txBox="1"/>
          <p:nvPr/>
        </p:nvSpPr>
        <p:spPr>
          <a:xfrm>
            <a:off x="10713710" y="81149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184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397385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826928"/>
              </p:ext>
            </p:extLst>
          </p:nvPr>
        </p:nvGraphicFramePr>
        <p:xfrm>
          <a:off x="838200" y="1667975"/>
          <a:ext cx="10631463" cy="3362960"/>
        </p:xfrm>
        <a:graphic>
          <a:graphicData uri="http://schemas.openxmlformats.org/drawingml/2006/table">
            <a:tbl>
              <a:tblPr firstRow="1">
                <a:tableStyleId>{E8034E78-7F5D-4C2E-B375-FC64B27BC917}</a:tableStyleId>
              </a:tblPr>
              <a:tblGrid>
                <a:gridCol w="1116724"/>
                <a:gridCol w="2160000"/>
                <a:gridCol w="1056166"/>
                <a:gridCol w="2302014"/>
                <a:gridCol w="39965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 of IPs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 ID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Mask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Broadcast IP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Range of usable addresses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/25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143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129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142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144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159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145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/29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167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/29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175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169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174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/29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183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177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182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184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/30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185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/30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93814" y="280175"/>
            <a:ext cx="83835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spc="600" dirty="0" smtClean="0"/>
              <a:t>10110000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00100001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1100101</a:t>
            </a:r>
            <a:r>
              <a:rPr lang="en-US" sz="2000" spc="600" dirty="0" smtClean="0"/>
              <a:t> 0  </a:t>
            </a:r>
            <a:r>
              <a:rPr lang="en-US" sz="2000" spc="600" dirty="0"/>
              <a:t>. </a:t>
            </a:r>
            <a:r>
              <a:rPr lang="en-US" sz="2000" spc="600" dirty="0" smtClean="0"/>
              <a:t>10111000</a:t>
            </a:r>
            <a:endParaRPr lang="sr-Latn-RS" sz="2000" spc="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180769" y="301436"/>
            <a:ext cx="0" cy="35807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/>
          <p:cNvSpPr/>
          <p:nvPr/>
        </p:nvSpPr>
        <p:spPr>
          <a:xfrm rot="5400000">
            <a:off x="10921593" y="-136416"/>
            <a:ext cx="158430" cy="1753732"/>
          </a:xfrm>
          <a:prstGeom prst="rightBrace">
            <a:avLst>
              <a:gd name="adj1" fmla="val 72828"/>
              <a:gd name="adj2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TextBox 8"/>
          <p:cNvSpPr txBox="1"/>
          <p:nvPr/>
        </p:nvSpPr>
        <p:spPr>
          <a:xfrm>
            <a:off x="10713710" y="81149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184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367975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059694"/>
              </p:ext>
            </p:extLst>
          </p:nvPr>
        </p:nvGraphicFramePr>
        <p:xfrm>
          <a:off x="838200" y="1667975"/>
          <a:ext cx="10631463" cy="3362960"/>
        </p:xfrm>
        <a:graphic>
          <a:graphicData uri="http://schemas.openxmlformats.org/drawingml/2006/table">
            <a:tbl>
              <a:tblPr firstRow="1">
                <a:tableStyleId>{E8034E78-7F5D-4C2E-B375-FC64B27BC917}</a:tableStyleId>
              </a:tblPr>
              <a:tblGrid>
                <a:gridCol w="1116724"/>
                <a:gridCol w="2160000"/>
                <a:gridCol w="1056166"/>
                <a:gridCol w="2302014"/>
                <a:gridCol w="39965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 of IPs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 ID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Mask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Broadcast IP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Range of usable addresses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/25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143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129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142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144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159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145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/29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167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/29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175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169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174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/29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183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177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182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184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/30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187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185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/30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93814" y="280175"/>
            <a:ext cx="83835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spc="600" dirty="0" smtClean="0"/>
              <a:t>10110000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00100001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1100101</a:t>
            </a:r>
            <a:r>
              <a:rPr lang="en-US" sz="2000" spc="600" dirty="0" smtClean="0"/>
              <a:t> 0  </a:t>
            </a:r>
            <a:r>
              <a:rPr lang="en-US" sz="2000" spc="600" dirty="0"/>
              <a:t>. </a:t>
            </a:r>
            <a:r>
              <a:rPr lang="en-US" sz="2000" spc="600" dirty="0" smtClean="0"/>
              <a:t>10111000</a:t>
            </a:r>
            <a:endParaRPr lang="sr-Latn-RS" sz="2000" spc="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180769" y="301436"/>
            <a:ext cx="0" cy="35807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/>
          <p:cNvSpPr/>
          <p:nvPr/>
        </p:nvSpPr>
        <p:spPr>
          <a:xfrm rot="5400000">
            <a:off x="10921593" y="-136416"/>
            <a:ext cx="158430" cy="1753732"/>
          </a:xfrm>
          <a:prstGeom prst="rightBrace">
            <a:avLst>
              <a:gd name="adj1" fmla="val 72828"/>
              <a:gd name="adj2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TextBox 8"/>
          <p:cNvSpPr txBox="1"/>
          <p:nvPr/>
        </p:nvSpPr>
        <p:spPr>
          <a:xfrm>
            <a:off x="10713710" y="81149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184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122673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2058093"/>
              </p:ext>
            </p:extLst>
          </p:nvPr>
        </p:nvGraphicFramePr>
        <p:xfrm>
          <a:off x="838200" y="1667975"/>
          <a:ext cx="10631463" cy="3362960"/>
        </p:xfrm>
        <a:graphic>
          <a:graphicData uri="http://schemas.openxmlformats.org/drawingml/2006/table">
            <a:tbl>
              <a:tblPr firstRow="1">
                <a:tableStyleId>{E8034E78-7F5D-4C2E-B375-FC64B27BC917}</a:tableStyleId>
              </a:tblPr>
              <a:tblGrid>
                <a:gridCol w="1116724"/>
                <a:gridCol w="2160000"/>
                <a:gridCol w="1056166"/>
                <a:gridCol w="2302014"/>
                <a:gridCol w="39965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 of IPs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 ID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Mask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Broadcast IP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Range of usable addresses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/25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143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129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142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144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159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145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/29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167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/29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175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169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174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/29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183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177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182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184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/30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187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185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/30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93814" y="280175"/>
            <a:ext cx="83835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spc="600" dirty="0" smtClean="0"/>
              <a:t>10110000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00100001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1100101</a:t>
            </a:r>
            <a:r>
              <a:rPr lang="en-US" sz="2000" spc="600" dirty="0" smtClean="0"/>
              <a:t> 0  </a:t>
            </a:r>
            <a:r>
              <a:rPr lang="en-US" sz="2000" spc="600" dirty="0"/>
              <a:t>. </a:t>
            </a:r>
            <a:r>
              <a:rPr lang="en-US" sz="2000" spc="600" dirty="0" smtClean="0"/>
              <a:t>10111000</a:t>
            </a:r>
            <a:endParaRPr lang="sr-Latn-RS" sz="2000" spc="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180769" y="301436"/>
            <a:ext cx="0" cy="35807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/>
          <p:cNvSpPr/>
          <p:nvPr/>
        </p:nvSpPr>
        <p:spPr>
          <a:xfrm rot="5400000">
            <a:off x="10921593" y="-136416"/>
            <a:ext cx="158430" cy="1753732"/>
          </a:xfrm>
          <a:prstGeom prst="rightBrace">
            <a:avLst>
              <a:gd name="adj1" fmla="val 72828"/>
              <a:gd name="adj2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TextBox 8"/>
          <p:cNvSpPr txBox="1"/>
          <p:nvPr/>
        </p:nvSpPr>
        <p:spPr>
          <a:xfrm>
            <a:off x="10713710" y="81149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184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379855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8606717"/>
              </p:ext>
            </p:extLst>
          </p:nvPr>
        </p:nvGraphicFramePr>
        <p:xfrm>
          <a:off x="838200" y="1667975"/>
          <a:ext cx="10631463" cy="3362960"/>
        </p:xfrm>
        <a:graphic>
          <a:graphicData uri="http://schemas.openxmlformats.org/drawingml/2006/table">
            <a:tbl>
              <a:tblPr firstRow="1">
                <a:tableStyleId>{E8034E78-7F5D-4C2E-B375-FC64B27BC917}</a:tableStyleId>
              </a:tblPr>
              <a:tblGrid>
                <a:gridCol w="1116724"/>
                <a:gridCol w="2160000"/>
                <a:gridCol w="1056166"/>
                <a:gridCol w="2302014"/>
                <a:gridCol w="39965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 of IPs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 ID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Mask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Broadcast IP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Range of usable addresses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/25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143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129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142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144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159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145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/29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167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/29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175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169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174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/29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183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177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182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184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/30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187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185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/30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189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93814" y="280175"/>
            <a:ext cx="83835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spc="600" dirty="0" smtClean="0"/>
              <a:t>10110000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00100001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1100101</a:t>
            </a:r>
            <a:r>
              <a:rPr lang="en-US" sz="2000" spc="600" dirty="0" smtClean="0"/>
              <a:t> 0  </a:t>
            </a:r>
            <a:r>
              <a:rPr lang="en-US" sz="2000" spc="600" dirty="0"/>
              <a:t>. </a:t>
            </a:r>
            <a:r>
              <a:rPr lang="en-US" sz="2000" spc="600" dirty="0" smtClean="0"/>
              <a:t>10111000</a:t>
            </a:r>
            <a:endParaRPr lang="sr-Latn-RS" sz="2000" spc="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180769" y="301436"/>
            <a:ext cx="0" cy="35807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/>
          <p:cNvSpPr/>
          <p:nvPr/>
        </p:nvSpPr>
        <p:spPr>
          <a:xfrm rot="5400000">
            <a:off x="10921593" y="-136416"/>
            <a:ext cx="158430" cy="1753732"/>
          </a:xfrm>
          <a:prstGeom prst="rightBrace">
            <a:avLst>
              <a:gd name="adj1" fmla="val 72828"/>
              <a:gd name="adj2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TextBox 8"/>
          <p:cNvSpPr txBox="1"/>
          <p:nvPr/>
        </p:nvSpPr>
        <p:spPr>
          <a:xfrm>
            <a:off x="10713710" y="81149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184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297695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547646"/>
              </p:ext>
            </p:extLst>
          </p:nvPr>
        </p:nvGraphicFramePr>
        <p:xfrm>
          <a:off x="838200" y="1667975"/>
          <a:ext cx="10631463" cy="3362960"/>
        </p:xfrm>
        <a:graphic>
          <a:graphicData uri="http://schemas.openxmlformats.org/drawingml/2006/table">
            <a:tbl>
              <a:tblPr firstRow="1">
                <a:tableStyleId>{E8034E78-7F5D-4C2E-B375-FC64B27BC917}</a:tableStyleId>
              </a:tblPr>
              <a:tblGrid>
                <a:gridCol w="1116724"/>
                <a:gridCol w="2160000"/>
                <a:gridCol w="1056166"/>
                <a:gridCol w="2302014"/>
                <a:gridCol w="39965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 of IPs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 ID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Mask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Broadcast IP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Range of usable addresses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/25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143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129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142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144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/28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159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145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/29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167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/29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175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169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174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/29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183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177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182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184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/30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187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185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186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188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/30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191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189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sr-Latn-R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93814" y="280175"/>
            <a:ext cx="83835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spc="600" dirty="0" smtClean="0"/>
              <a:t>10110000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00100001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1100101</a:t>
            </a:r>
            <a:r>
              <a:rPr lang="en-US" sz="2000" spc="600" dirty="0" smtClean="0"/>
              <a:t> 0  </a:t>
            </a:r>
            <a:r>
              <a:rPr lang="en-US" sz="2000" spc="600" dirty="0"/>
              <a:t>. </a:t>
            </a:r>
            <a:r>
              <a:rPr lang="en-US" sz="2000" spc="600" dirty="0" smtClean="0"/>
              <a:t>10111000</a:t>
            </a:r>
            <a:endParaRPr lang="sr-Latn-RS" sz="2000" spc="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180769" y="301436"/>
            <a:ext cx="0" cy="35807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/>
          <p:cNvSpPr/>
          <p:nvPr/>
        </p:nvSpPr>
        <p:spPr>
          <a:xfrm rot="5400000">
            <a:off x="10921593" y="-136416"/>
            <a:ext cx="158430" cy="1753732"/>
          </a:xfrm>
          <a:prstGeom prst="rightBrace">
            <a:avLst>
              <a:gd name="adj1" fmla="val 72828"/>
              <a:gd name="adj2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TextBox 8"/>
          <p:cNvSpPr txBox="1"/>
          <p:nvPr/>
        </p:nvSpPr>
        <p:spPr>
          <a:xfrm>
            <a:off x="10713710" y="811495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184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233895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040739"/>
              </p:ext>
            </p:extLst>
          </p:nvPr>
        </p:nvGraphicFramePr>
        <p:xfrm>
          <a:off x="838200" y="1667975"/>
          <a:ext cx="10631463" cy="3362960"/>
        </p:xfrm>
        <a:graphic>
          <a:graphicData uri="http://schemas.openxmlformats.org/drawingml/2006/table">
            <a:tbl>
              <a:tblPr firstRow="1">
                <a:tableStyleId>{E8034E78-7F5D-4C2E-B375-FC64B27BC917}</a:tableStyleId>
              </a:tblPr>
              <a:tblGrid>
                <a:gridCol w="1116724"/>
                <a:gridCol w="2160000"/>
                <a:gridCol w="1056166"/>
                <a:gridCol w="2302014"/>
                <a:gridCol w="39965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 of IPs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 ID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Mask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Broadcast IP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Range of usable addresses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96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70885"/>
              </p:ext>
            </p:extLst>
          </p:nvPr>
        </p:nvGraphicFramePr>
        <p:xfrm>
          <a:off x="838200" y="1667975"/>
          <a:ext cx="10631463" cy="3362960"/>
        </p:xfrm>
        <a:graphic>
          <a:graphicData uri="http://schemas.openxmlformats.org/drawingml/2006/table">
            <a:tbl>
              <a:tblPr firstRow="1">
                <a:tableStyleId>{E8034E78-7F5D-4C2E-B375-FC64B27BC917}</a:tableStyleId>
              </a:tblPr>
              <a:tblGrid>
                <a:gridCol w="1116724"/>
                <a:gridCol w="2160000"/>
                <a:gridCol w="1056166"/>
                <a:gridCol w="2302014"/>
                <a:gridCol w="39965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 of IPs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 ID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Mask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Broadcast IP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Range of usable addresses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93814" y="280175"/>
            <a:ext cx="83835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spc="600" dirty="0" smtClean="0"/>
              <a:t>10110000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00100001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1100101</a:t>
            </a:r>
            <a:r>
              <a:rPr lang="en-US" sz="2000" spc="600" dirty="0" smtClean="0"/>
              <a:t> 0  </a:t>
            </a:r>
            <a:r>
              <a:rPr lang="en-US" sz="2000" spc="600" dirty="0"/>
              <a:t>. 00000000</a:t>
            </a:r>
            <a:endParaRPr lang="sr-Latn-RS" sz="2000" spc="600" dirty="0"/>
          </a:p>
        </p:txBody>
      </p:sp>
    </p:spTree>
    <p:extLst>
      <p:ext uri="{BB962C8B-B14F-4D97-AF65-F5344CB8AC3E}">
        <p14:creationId xmlns:p14="http://schemas.microsoft.com/office/powerpoint/2010/main" val="304391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953551"/>
              </p:ext>
            </p:extLst>
          </p:nvPr>
        </p:nvGraphicFramePr>
        <p:xfrm>
          <a:off x="838200" y="1667975"/>
          <a:ext cx="10631463" cy="3362960"/>
        </p:xfrm>
        <a:graphic>
          <a:graphicData uri="http://schemas.openxmlformats.org/drawingml/2006/table">
            <a:tbl>
              <a:tblPr firstRow="1">
                <a:tableStyleId>{E8034E78-7F5D-4C2E-B375-FC64B27BC917}</a:tableStyleId>
              </a:tblPr>
              <a:tblGrid>
                <a:gridCol w="1116724"/>
                <a:gridCol w="2160000"/>
                <a:gridCol w="1056166"/>
                <a:gridCol w="2302014"/>
                <a:gridCol w="39965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 of IPs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 ID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Mask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Broadcast IP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Range of usable addresses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93814" y="280175"/>
            <a:ext cx="83835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spc="600" dirty="0" smtClean="0"/>
              <a:t>10110000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00100001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1100101</a:t>
            </a:r>
            <a:r>
              <a:rPr lang="en-US" sz="2000" spc="600" dirty="0" smtClean="0"/>
              <a:t> 0  </a:t>
            </a:r>
            <a:r>
              <a:rPr lang="en-US" sz="2000" spc="600" dirty="0"/>
              <a:t>. 00000000</a:t>
            </a:r>
            <a:endParaRPr lang="sr-Latn-RS" sz="2000" spc="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352094" y="301436"/>
            <a:ext cx="0" cy="35807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3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474571"/>
              </p:ext>
            </p:extLst>
          </p:nvPr>
        </p:nvGraphicFramePr>
        <p:xfrm>
          <a:off x="838200" y="1667975"/>
          <a:ext cx="10631463" cy="3362960"/>
        </p:xfrm>
        <a:graphic>
          <a:graphicData uri="http://schemas.openxmlformats.org/drawingml/2006/table">
            <a:tbl>
              <a:tblPr firstRow="1">
                <a:tableStyleId>{E8034E78-7F5D-4C2E-B375-FC64B27BC917}</a:tableStyleId>
              </a:tblPr>
              <a:tblGrid>
                <a:gridCol w="1116724"/>
                <a:gridCol w="2160000"/>
                <a:gridCol w="1056166"/>
                <a:gridCol w="2302014"/>
                <a:gridCol w="39965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 of IPs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 ID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Mask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Broadcast IP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Range of usable addresses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93814" y="280175"/>
            <a:ext cx="83835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spc="600" dirty="0" smtClean="0"/>
              <a:t>10110000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00100001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1100101</a:t>
            </a:r>
            <a:r>
              <a:rPr lang="en-US" sz="2000" spc="600" dirty="0" smtClean="0"/>
              <a:t> 0  </a:t>
            </a:r>
            <a:r>
              <a:rPr lang="en-US" sz="2000" spc="600" dirty="0"/>
              <a:t>. 00000000</a:t>
            </a:r>
            <a:endParaRPr lang="sr-Latn-RS" sz="2000" spc="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352094" y="301436"/>
            <a:ext cx="0" cy="35807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/>
          <p:cNvSpPr/>
          <p:nvPr/>
        </p:nvSpPr>
        <p:spPr>
          <a:xfrm rot="5400000">
            <a:off x="11040280" y="-26422"/>
            <a:ext cx="85261" cy="1347219"/>
          </a:xfrm>
          <a:prstGeom prst="rightBrace">
            <a:avLst>
              <a:gd name="adj1" fmla="val 72828"/>
              <a:gd name="adj2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TextBox 8"/>
          <p:cNvSpPr txBox="1"/>
          <p:nvPr/>
        </p:nvSpPr>
        <p:spPr>
          <a:xfrm>
            <a:off x="10565781" y="690110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r>
              <a:rPr lang="en-US" sz="2000" baseline="30000" dirty="0"/>
              <a:t>7</a:t>
            </a:r>
            <a:r>
              <a:rPr lang="en-US" sz="2000" dirty="0" smtClean="0"/>
              <a:t> = 128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380134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5337175"/>
              </p:ext>
            </p:extLst>
          </p:nvPr>
        </p:nvGraphicFramePr>
        <p:xfrm>
          <a:off x="838200" y="1667975"/>
          <a:ext cx="10631463" cy="3362960"/>
        </p:xfrm>
        <a:graphic>
          <a:graphicData uri="http://schemas.openxmlformats.org/drawingml/2006/table">
            <a:tbl>
              <a:tblPr firstRow="1">
                <a:tableStyleId>{E8034E78-7F5D-4C2E-B375-FC64B27BC917}</a:tableStyleId>
              </a:tblPr>
              <a:tblGrid>
                <a:gridCol w="1116724"/>
                <a:gridCol w="2160000"/>
                <a:gridCol w="1056166"/>
                <a:gridCol w="2302014"/>
                <a:gridCol w="39965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 of IPs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Network ID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Mask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Broadcast IP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Range of usable addresses</a:t>
                      </a:r>
                      <a:endParaRPr lang="sr-Latn-RS" sz="2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 smtClean="0">
                          <a:solidFill>
                            <a:schemeClr val="tx1"/>
                          </a:solidFill>
                        </a:rPr>
                        <a:t>176.33.202.0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/25</a:t>
                      </a:r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sr-Latn-R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sr-Latn-R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93814" y="280175"/>
            <a:ext cx="83835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spc="600" dirty="0" smtClean="0"/>
              <a:t>10110000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00100001 </a:t>
            </a:r>
            <a:r>
              <a:rPr lang="en-US" sz="2000" u="sng" spc="600" dirty="0"/>
              <a:t>. </a:t>
            </a:r>
            <a:r>
              <a:rPr lang="en-US" sz="2000" u="sng" spc="600" dirty="0" smtClean="0"/>
              <a:t>1100101</a:t>
            </a:r>
            <a:r>
              <a:rPr lang="en-US" sz="2000" spc="600" dirty="0" smtClean="0"/>
              <a:t> 0  </a:t>
            </a:r>
            <a:r>
              <a:rPr lang="en-US" sz="2000" spc="600" dirty="0"/>
              <a:t>. 00000000</a:t>
            </a:r>
            <a:endParaRPr lang="sr-Latn-RS" sz="2000" spc="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0352094" y="301436"/>
            <a:ext cx="0" cy="35807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/>
          <p:cNvSpPr/>
          <p:nvPr/>
        </p:nvSpPr>
        <p:spPr>
          <a:xfrm rot="5400000">
            <a:off x="11040280" y="-26422"/>
            <a:ext cx="85261" cy="1347219"/>
          </a:xfrm>
          <a:prstGeom prst="rightBrace">
            <a:avLst>
              <a:gd name="adj1" fmla="val 72828"/>
              <a:gd name="adj2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TextBox 8"/>
          <p:cNvSpPr txBox="1"/>
          <p:nvPr/>
        </p:nvSpPr>
        <p:spPr>
          <a:xfrm>
            <a:off x="10565781" y="690110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r>
              <a:rPr lang="en-US" sz="2000" baseline="30000" dirty="0"/>
              <a:t>7</a:t>
            </a:r>
            <a:r>
              <a:rPr lang="en-US" sz="2000" dirty="0" smtClean="0"/>
              <a:t> = 128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419187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2756</Words>
  <Application>Microsoft Office PowerPoint</Application>
  <PresentationFormat>Custom</PresentationFormat>
  <Paragraphs>1225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IP Subnetting – Zero to Hero  Subnetting with VLSM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Dunja Majstorovic</dc:creator>
  <cp:lastModifiedBy>Dunja Majstorovic</cp:lastModifiedBy>
  <cp:revision>32</cp:revision>
  <dcterms:created xsi:type="dcterms:W3CDTF">2018-08-25T17:51:56Z</dcterms:created>
  <dcterms:modified xsi:type="dcterms:W3CDTF">2019-02-10T16:39:51Z</dcterms:modified>
</cp:coreProperties>
</file>