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4" r:id="rId13"/>
    <p:sldId id="307" r:id="rId14"/>
    <p:sldId id="308" r:id="rId15"/>
    <p:sldId id="30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57" autoAdjust="0"/>
    <p:restoredTop sz="94660"/>
  </p:normalViewPr>
  <p:slideViewPr>
    <p:cSldViewPr snapToGrid="0">
      <p:cViewPr varScale="1">
        <p:scale>
          <a:sx n="85" d="100"/>
          <a:sy n="85" d="100"/>
        </p:scale>
        <p:origin x="-72" y="-1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ED20538-E9E6-47A2-BF09-369EE913A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E8AA012-D68E-4534-BE60-E4AF41FEE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A3BADDC-EA1A-45BC-82EE-0759639E2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01C25E4-F832-4D1B-AC10-B5B966F20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A5F7C0A-9D7F-4392-B8C3-00FFAE29B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66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9273C4-10F1-4858-91AC-900A383D6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DCFD868-EEBA-49FE-A304-DC9AD1B35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6FDBC6B-E5DB-4907-8001-568E74C65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0B65053-F600-43E6-825C-C21DA63DC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B6CF8A3-CA94-42C9-9080-9B283EF17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80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BA4E1AB2-4550-49E1-82E8-DEC0F61C87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A19DB89-65EC-4C52-873C-E582B1F52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1CA4CAF-ABDB-4BEF-9219-B6981954E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5C231A0-6FB8-4449-8A9B-772C075E2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036DB72-BA92-40D8-8BA8-59C3715B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97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F9BDA4-5D65-41F0-8C7D-EEF55BA39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0363944-C759-4352-8300-2EE1CDA84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C062EE5-D6F5-4815-A2F3-AA12AFE11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A30648F-E7D7-40DB-A762-7C9A170F9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922E70E-891D-4652-8604-59F3E5D4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0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276A41-E250-4578-9EA4-6688BBF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B1D0548-5DF7-452F-B517-F4F5C55EC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8562067-B02E-4B4C-8361-57CD019AD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C949F86-1006-49C9-96F0-8EAC32C20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0BFA21C-BD86-4E1B-BB83-3D2822D6E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6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CAE37B-83AD-4561-A1BD-3957ECB2F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4791429-E6E7-4460-903B-4F8BBEA8E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5AE3025-0F44-4C9C-B231-FB9D909AC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ACC97F2-E573-4AA8-9A7C-B6DF71C4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D712825-5991-42B1-BD23-00DB1FD1D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9424BEE-586F-4CDD-A187-7FB06470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62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7B5979-01C3-48CD-AA5F-822D963BF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FA42B9B-D8C5-44E8-BF3E-BA5966780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364139A-6B07-4758-B6EF-A8617A886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9AA0503-AF6C-4AD8-957B-DB022AE3DB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6E429EB-899E-4885-89AD-7C766DF653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C3C8A550-C26E-4EF5-8201-77D5DA12C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56B58C2E-D287-4E21-BF99-69A2FF93E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7128B5C3-1866-4939-9597-E5C738A9E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2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B947B9-0D77-4626-91F2-FC68DEDB7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97064E1-BA3E-4A3B-874F-55B6A4C24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5D18DFA-3A29-43A7-9162-DAE5E31B9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40F49D1-CAA4-490E-899D-AC97748BC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61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D056765-053D-42C4-AAAE-54D9DA031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4B9281F-C681-40A7-B568-EBD14A852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9A796F1-3F8A-4D1F-9229-4852ED955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20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8C6F39-CD16-49EC-ABC9-22F5C59B8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600EF9-3BF7-45FA-AE9C-3BDEC1EA0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140CB25-A0C5-4AAE-BF12-5BAC9DEE5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DACE944-8B52-413B-8757-A7BF02604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A169413-09A4-4A7B-A112-62198FB0E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F279C5C-2E33-423A-AA90-EBC604B4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08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50662F-5912-4C41-9FD7-3208C9F7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5441147D-FB15-495B-A3DD-27F5BAC5BB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DC9980A-A63B-4EEB-A4EA-519FF23AA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EA34087-E607-4A61-B3EE-0F0BE4885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B2B8BC1-8CEE-46BF-9082-098D5D039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3CDCD31-48BC-498B-A297-C24E355B9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33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9000">
              <a:schemeClr val="accent3">
                <a:lumMod val="5000"/>
                <a:lumOff val="95000"/>
              </a:schemeClr>
            </a:gs>
            <a:gs pos="54000">
              <a:schemeClr val="bg1">
                <a:alpha val="9000"/>
                <a:lumMod val="74000"/>
                <a:lumOff val="26000"/>
              </a:schemeClr>
            </a:gs>
            <a:gs pos="71000">
              <a:schemeClr val="bg1">
                <a:lumMod val="95000"/>
              </a:schemeClr>
            </a:gs>
            <a:gs pos="87000">
              <a:schemeClr val="bg1">
                <a:lumMod val="9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6779830-8920-4977-A679-635AF3959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75FF502-AE3C-436B-8412-C12DF9CB9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BEC8185-4883-48F4-A17B-F486E6C5D5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95654-4221-471C-ACD1-24ECB670AEC3}" type="datetimeFigureOut">
              <a:rPr lang="en-US" smtClean="0"/>
              <a:t>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27BD8E7-4D5E-4276-B930-8D7B4E280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6348C17-6314-4F5D-AADA-94D96BC0B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4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E78A74-4DF3-467B-8EAC-205FD754A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122362"/>
            <a:ext cx="12191999" cy="304598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IP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Subnetting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– Zero to Hero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Summary IP Address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CA80B71-6D35-4CBA-9EDB-3AC12FF2B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01266"/>
            <a:ext cx="9144000" cy="1655762"/>
          </a:xfrm>
        </p:spPr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 i="1">
                <a:solidFill>
                  <a:schemeClr val="bg1">
                    <a:lumMod val="50000"/>
                  </a:schemeClr>
                </a:solidFill>
              </a:rPr>
              <a:t>CyberQuince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FC7790E0-F9D9-49E0-9F83-A51FBC01B779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22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Summarization – Example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CE27C642-FFAB-46F7-A3DE-F186C0ACF2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003110"/>
              </p:ext>
            </p:extLst>
          </p:nvPr>
        </p:nvGraphicFramePr>
        <p:xfrm>
          <a:off x="2299577" y="1656785"/>
          <a:ext cx="7248864" cy="3444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36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36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036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0360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0360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0360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0360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0360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42093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192.168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(96)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 </a:t>
                      </a:r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(97)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 </a:t>
                      </a:r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(98)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 </a:t>
                      </a:r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(99)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 </a:t>
                      </a:r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(100)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 </a:t>
                      </a:r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(101)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 </a:t>
                      </a:r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(102)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7583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Summarization – Example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CE27C642-FFAB-46F7-A3DE-F186C0ACF2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636585"/>
              </p:ext>
            </p:extLst>
          </p:nvPr>
        </p:nvGraphicFramePr>
        <p:xfrm>
          <a:off x="2299577" y="1656785"/>
          <a:ext cx="7248864" cy="3444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36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36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036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0360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0360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0360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0360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0360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42093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192.168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(96)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 </a:t>
                      </a:r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(97)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 </a:t>
                      </a:r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(98)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 </a:t>
                      </a:r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(99)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 </a:t>
                      </a:r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(100)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 </a:t>
                      </a:r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(101)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 </a:t>
                      </a:r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(102)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7243482" y="1613650"/>
            <a:ext cx="0" cy="347830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291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Summarization – Example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CE27C642-FFAB-46F7-A3DE-F186C0ACF2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036323"/>
              </p:ext>
            </p:extLst>
          </p:nvPr>
        </p:nvGraphicFramePr>
        <p:xfrm>
          <a:off x="2299577" y="1656785"/>
          <a:ext cx="7248864" cy="3444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36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36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036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0360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0360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0360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0360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0360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42093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192.168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(96)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 </a:t>
                      </a:r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(97)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 </a:t>
                      </a:r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(98)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 </a:t>
                      </a:r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(99)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 </a:t>
                      </a:r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(100)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 </a:t>
                      </a:r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(101)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 </a:t>
                      </a:r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(102)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7243482" y="1613650"/>
            <a:ext cx="0" cy="347830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294963" y="5068650"/>
            <a:ext cx="7270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192. 168.        </a:t>
            </a:r>
            <a:r>
              <a:rPr lang="en-US" sz="2400" b="1" dirty="0" smtClean="0"/>
              <a:t> </a:t>
            </a:r>
            <a:r>
              <a:rPr lang="en-US" b="1" dirty="0" smtClean="0"/>
              <a:t>     0            1           1           0           0            0           0           0</a:t>
            </a:r>
            <a:endParaRPr lang="sr-Latn-RS" b="1" dirty="0"/>
          </a:p>
        </p:txBody>
      </p:sp>
    </p:spTree>
    <p:extLst>
      <p:ext uri="{BB962C8B-B14F-4D97-AF65-F5344CB8AC3E}">
        <p14:creationId xmlns:p14="http://schemas.microsoft.com/office/powerpoint/2010/main" val="830444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Summarization – Example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CE27C642-FFAB-46F7-A3DE-F186C0ACF2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607938"/>
              </p:ext>
            </p:extLst>
          </p:nvPr>
        </p:nvGraphicFramePr>
        <p:xfrm>
          <a:off x="2299577" y="1656785"/>
          <a:ext cx="7248864" cy="3444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36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36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036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0360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0360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0360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0360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0360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42093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192.168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(96)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 </a:t>
                      </a:r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(97)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 </a:t>
                      </a:r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(98)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 </a:t>
                      </a:r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(99)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 </a:t>
                      </a:r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(100)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 </a:t>
                      </a:r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(101)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 </a:t>
                      </a:r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(102)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7243482" y="1613650"/>
            <a:ext cx="0" cy="347830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294962" y="5068650"/>
            <a:ext cx="9619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192. 168.        </a:t>
            </a:r>
            <a:r>
              <a:rPr lang="en-US" sz="2400" b="1" dirty="0" smtClean="0"/>
              <a:t> </a:t>
            </a:r>
            <a:r>
              <a:rPr lang="en-US" b="1" dirty="0" smtClean="0"/>
              <a:t>     0            1           1           0           0            0           0           0    .   0  0  0  0  0  0  0  0</a:t>
            </a:r>
            <a:endParaRPr lang="sr-Latn-RS" b="1" dirty="0"/>
          </a:p>
        </p:txBody>
      </p:sp>
    </p:spTree>
    <p:extLst>
      <p:ext uri="{BB962C8B-B14F-4D97-AF65-F5344CB8AC3E}">
        <p14:creationId xmlns:p14="http://schemas.microsoft.com/office/powerpoint/2010/main" val="3947051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Summarization – Example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CE27C642-FFAB-46F7-A3DE-F186C0ACF2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588040"/>
              </p:ext>
            </p:extLst>
          </p:nvPr>
        </p:nvGraphicFramePr>
        <p:xfrm>
          <a:off x="2299577" y="1656785"/>
          <a:ext cx="7248864" cy="3444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36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36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036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0360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0360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0360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0360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0360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42093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192.168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(96)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 </a:t>
                      </a:r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(97)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 </a:t>
                      </a:r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(98)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 </a:t>
                      </a:r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(99)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 </a:t>
                      </a:r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(100)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 </a:t>
                      </a:r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(101)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 </a:t>
                      </a:r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(102)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7243482" y="1613650"/>
            <a:ext cx="0" cy="347830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294962" y="5068650"/>
            <a:ext cx="9619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192. 168.        </a:t>
            </a:r>
            <a:r>
              <a:rPr lang="en-US" sz="2400" b="1" dirty="0" smtClean="0"/>
              <a:t> </a:t>
            </a:r>
            <a:r>
              <a:rPr lang="en-US" b="1" dirty="0" smtClean="0"/>
              <a:t>     0            1           1           0           0            0           0           0    .   0  0  0  0  0  0  0  0</a:t>
            </a:r>
            <a:endParaRPr lang="sr-Latn-RS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B259AE98-205A-473A-BE82-1C362DF9066F}"/>
              </a:ext>
            </a:extLst>
          </p:cNvPr>
          <p:cNvSpPr txBox="1">
            <a:spLocks/>
          </p:cNvSpPr>
          <p:nvPr/>
        </p:nvSpPr>
        <p:spPr>
          <a:xfrm>
            <a:off x="2286000" y="5658515"/>
            <a:ext cx="3810000" cy="3821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 smtClean="0"/>
              <a:t>→ Summary IP:  192.168.96.0  /</a:t>
            </a:r>
            <a:r>
              <a:rPr lang="en-US" sz="2000" b="1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925241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E78A74-4DF3-467B-8EAC-205FD754A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122362"/>
            <a:ext cx="12191999" cy="304598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IP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Subnetting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– Zero to Hero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Summary IP Address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CA80B71-6D35-4CBA-9EDB-3AC12FF2B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01266"/>
            <a:ext cx="9144000" cy="1655762"/>
          </a:xfrm>
        </p:spPr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 i="1">
                <a:solidFill>
                  <a:schemeClr val="bg1">
                    <a:lumMod val="50000"/>
                  </a:schemeClr>
                </a:solidFill>
              </a:rPr>
              <a:t>CyberQuince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FC7790E0-F9D9-49E0-9F83-A51FBC01B779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00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Summarization – Example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hhh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6ACA03B-05DE-4F0E-A923-D3E4883ED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29" y="1688217"/>
            <a:ext cx="11759142" cy="400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870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Summarization – Example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CE27C642-FFAB-46F7-A3DE-F186C0ACF2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276457"/>
              </p:ext>
            </p:extLst>
          </p:nvPr>
        </p:nvGraphicFramePr>
        <p:xfrm>
          <a:off x="2299577" y="1656785"/>
          <a:ext cx="7248864" cy="3444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36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36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036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0360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0360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0360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0360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0360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42093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192.168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5280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Summarization – Example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CE27C642-FFAB-46F7-A3DE-F186C0ACF2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760665"/>
              </p:ext>
            </p:extLst>
          </p:nvPr>
        </p:nvGraphicFramePr>
        <p:xfrm>
          <a:off x="2299577" y="1656785"/>
          <a:ext cx="7248864" cy="3444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36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36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036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0360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0360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0360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0360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0360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42093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192.168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(96)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7583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Summarization – Example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CE27C642-FFAB-46F7-A3DE-F186C0ACF2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939177"/>
              </p:ext>
            </p:extLst>
          </p:nvPr>
        </p:nvGraphicFramePr>
        <p:xfrm>
          <a:off x="2299577" y="1656785"/>
          <a:ext cx="7248864" cy="3444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36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36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036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0360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0360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0360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0360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0360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42093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192.168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(96)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7583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Summarization – Example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CE27C642-FFAB-46F7-A3DE-F186C0ACF2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155911"/>
              </p:ext>
            </p:extLst>
          </p:nvPr>
        </p:nvGraphicFramePr>
        <p:xfrm>
          <a:off x="2299577" y="1656785"/>
          <a:ext cx="7248864" cy="3444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36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36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036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0360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0360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0360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0360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0360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42093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192.168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(96)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 </a:t>
                      </a:r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(97)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7583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Summarization – Example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CE27C642-FFAB-46F7-A3DE-F186C0ACF2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515856"/>
              </p:ext>
            </p:extLst>
          </p:nvPr>
        </p:nvGraphicFramePr>
        <p:xfrm>
          <a:off x="2299577" y="1656785"/>
          <a:ext cx="7248864" cy="3444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36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36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036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0360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0360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0360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0360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0360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42093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192.168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(96)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 </a:t>
                      </a:r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(97)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7583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Summarization – Example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CE27C642-FFAB-46F7-A3DE-F186C0ACF2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93520"/>
              </p:ext>
            </p:extLst>
          </p:nvPr>
        </p:nvGraphicFramePr>
        <p:xfrm>
          <a:off x="2299577" y="1656785"/>
          <a:ext cx="7248864" cy="3444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36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36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036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0360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0360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0360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0360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0360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42093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192.168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(96)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 </a:t>
                      </a:r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(97)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 </a:t>
                      </a:r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(98)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7583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Summarization – Example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CE27C642-FFAB-46F7-A3DE-F186C0ACF2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03363"/>
              </p:ext>
            </p:extLst>
          </p:nvPr>
        </p:nvGraphicFramePr>
        <p:xfrm>
          <a:off x="2299577" y="1656785"/>
          <a:ext cx="7248864" cy="3444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36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36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036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0360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0360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0360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0360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0360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42093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192.168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(96)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 </a:t>
                      </a:r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(97)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192.168. </a:t>
                      </a:r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(98)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7583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800</Words>
  <Application>Microsoft Office PowerPoint</Application>
  <PresentationFormat>Custom</PresentationFormat>
  <Paragraphs>522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IP Subnetting – Zero to Hero  Summary IP Address</vt:lpstr>
      <vt:lpstr>Summarization – Example</vt:lpstr>
      <vt:lpstr>Summarization – Example</vt:lpstr>
      <vt:lpstr>Summarization – Example</vt:lpstr>
      <vt:lpstr>Summarization – Example</vt:lpstr>
      <vt:lpstr>Summarization – Example</vt:lpstr>
      <vt:lpstr>Summarization – Example</vt:lpstr>
      <vt:lpstr>Summarization – Example</vt:lpstr>
      <vt:lpstr>Summarization – Example</vt:lpstr>
      <vt:lpstr>Summarization – Example</vt:lpstr>
      <vt:lpstr>Summarization – Example</vt:lpstr>
      <vt:lpstr>Summarization – Example</vt:lpstr>
      <vt:lpstr>Summarization – Example</vt:lpstr>
      <vt:lpstr>Summarization – Example</vt:lpstr>
      <vt:lpstr>IP Subnetting – Zero to Hero  Summary IP Address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Dunja Majstorovic</dc:creator>
  <cp:lastModifiedBy>Dunja Majstorovic</cp:lastModifiedBy>
  <cp:revision>27</cp:revision>
  <dcterms:created xsi:type="dcterms:W3CDTF">2018-08-25T17:51:56Z</dcterms:created>
  <dcterms:modified xsi:type="dcterms:W3CDTF">2019-02-10T06:16:14Z</dcterms:modified>
</cp:coreProperties>
</file>