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1b01c76-bbe2-44a9-b222-5559eff08b41}">
  <we:reference id="WA200003233" version="2.0.0.3" store="en-US" storeType="OMEX"/>
  <we:alternateReferences/>
  <we:properties>
    <we:property name="Microsoft.Office.CampaignId" value="&quot;none&quot;"/>
    <we:property name="reportUrl" value="&quot;/groups/me/reports/49dbf619-1a80-40aa-89bc-0ed5785fbdc3/ReportSection?bookmarkGuid=4e1c6555-c2ca-4bed-b513-159dcb3024a5&amp;bookmarkUsage=1&amp;ctid=e345c648-9702-47da-83c5-4b6d2e14149f&amp;fromEntryPoint=export&quot;"/>
    <we:property name="reportState" value="&quot;CONNECTED&quot;"/>
    <we:property name="artifactViewState" value="&quot;live&quot;"/>
    <we:property name="reportEmbeddedTime" value="&quot;2024-04-07T13:08:32.643Z&quot;"/>
    <we:property name="creatorSessionId" value="&quot;69907786-1c7f-41a1-88d0-8da88d490392&quot;"/>
    <we:property name="creatorUserId" value="&quot;1003200369A897D8&quot;"/>
    <we:property name="creatorTenantId" value="&quot;e345c648-9702-47da-83c5-4b6d2e14149f&quot;"/>
    <we:property name="pageDisplayName" value="&quot;test 7&quot;"/>
    <we:property name="pageName" value="&quot;ReportSection&quot;"/>
    <we:property name="reportName" value="&quot;predict insuarance&quot;"/>
    <we:property name="isVisualContainerHeaderHidden" value="false"/>
    <we:property name="isFiltersActionButtonVisible" value="true"/>
    <we:property name="initialStateBookmark" value="&quot;H4sIAAAAAAAAA+1aTW/bOBD9K4EuvXgXlGRZVm+ONwUW3bRBskgPi8AYkWOFDS0KFJWNG/i/dyjZSe06UZoitbWbQxBrSM4X3+MMZd96QpaFgvkHmKH31jvU+moG5urA93pevpR9/Pj+eHT6fvJhdHxEYl1YqfPSe3vrWTAZ2nNZVqCcBhL+c9HzQKkTyNzTFFSJPa9AU+oclPyCzWQasqbCRc/Dm0JpA07lmQWLTu01Tadnsu3/HpJF4FZe4xly20hPsdDGrp57Xtl8ql1aH3PKaoNjnVuQOSl2siSeijiOWZ9HEEU4jDgXTj6Vyi6npPOjm8JQPBTlvHB5GIlryDkKr3baYFkuLYyyzGAGK4NHa4NjrarZFvmZrgzHU5zWQ7mVdk42ZF5WxlmZcAVyVtI/hJxsLihVJ0ZTIu/noZh8kUU99K7KlwEz93ip/x0bpGwKJ+jdhTAmUaaN5KC+i+JlHCUYePvl0Sp1Jd5s8eyCJKXMM7UE6j2C/m4c5qoqCSMoGu/Gl2CsI0X6mSDnkEMKtBFoDuc1eP6QZoXFoLcRyL4BZ3Gx4hqt+PwNqZa71ET0kkC5WDhxkMRRf+jDwPfjgWB9xiHqFD2v8VLSUDNrzwlaWT2ZwdUrTfeJpi0A2ilRvwFMQ9cwDaapn/DBAFnIWBL6DFrpul9Ib8VTqSRHs4Ygb4bU/bgPGVJj4RZReEVjUGJ5n4L1T+er7oaA9s7oWb1s2X9JstAeWM9rvGIOB58uCebL/c6FXKH0z438lU+HRPNQe/PY3ve8c1BV3fOR5r+kbXJw24hp9pvD409v3EwHE/fn1giwsCVRMy3qVGINkwfUQSm5U9ioe4ACd079OgLELPSFSCEQApPIFyzGdG8JQIlWj571HS6krTRWdAUYb5QGPUv1a314GZQ1/PDTFFDwIed05WKYIEB7gdgnGBaajv/5QV7NUjrD19MdPKc7ASM6hLaW8JvDOA76EWfRlPURozQZ+mkYdnCTJwJFxS2kCjcijfarQd7u7g8CsZDYtaPvCdu0y+Nvm3vLUzCKhzGGMQ/6jAk2FOi3E+TX44prpaRTNald6EqnsMXtR6nbSg2h88p2jRxtWdglM77zraEFop/4PInTJORRP42CPrA9pAVkNGOVpNcL5HMvkOtZfMId8lgKofBglKH4L94lN/LRvE8ZsCAd+jBkIox9QeUiGXawk9reL+7Z68/Va0ZXruscTRRed+iCPDVQiYmpv/Rajv5c2atvyB2rei1422XRexhfDdd5FIchpxtxwJJEDEIcQPB8rr9Q4YZCWlC/KV2WnSHGyukMaMX/lBctOdhpM7iOqbqiuynbuiNd2bIAjiekaEu5J6hBLlC0lPz6pwhebYQ2Vrqb2eML3A8U7hqExeIr62UBACshAAA=&quot;"/>
    <we:property name="bookmark" value="&quot;H4sIAAAAAAAAA+1aTW/jNhD9K4Eue3ELSrIsa2+JuwEKtEWwKdJDERgjcqxwQ4sCRbnxBv7vHUpWsvZqozRF1labQxBpSM4X3+MMldx7QpaFgvVvsETvvXem9e0SzO2J7428fFc2jfxJmrDFOMAQU86AiYBm6cJKnZfe+3vPgsnQXsmyAuUUkvBPL0yDReonfDJBFjKWhD4D73rkgVIXkLk5C1AljrwCTalzUPIzNipoyJoKNyMP7wqlDThDlxYsOmMrmk7v5KD/Y0h+ALdyhZfIbSP9iIU2tn0feWXzVDu6O+aU1QZnOrcgc1LsZEm8EHEcszGPIIpwGnEunHwhld1OSdcf7gpDUVLs68Il61SsIOcovNppg2W5tXCaZQYzaA1+2BmcaVUtO+SXujIcP+KiHsqttGuyIfOyMs7KnCuQy5J+IeRkc0OpujCaEvk4D8X8syzqofMq3wbM3OuN/mtmkLIpnGD0EMKMRJk2koP6KorXcZRg4B2XR23qSrzr8OyaJKXMM7UF6iOCfm8c5qoqCSMoGu9mN2Cso0r6iSDnkEMKtBFoztY1eH6SpsViMNoL5NiAs7luuUYrPn1Bqu0uNRG9JlCuN04cJHE0nvow8f14ItiYcYgGRc8V3kgaamYdOUErq+dLuH2j6THRtAdAByXqF4Bp6NrZBvTR9biQ3ounUkmOZgdB3hKpJ3IPGVJj4RZReEVjUGL5mILdp6u2uyGgnRu9rJdtmzRJFvoDG3mNV8zh4I8bgvl2v3MhW5T+vJe/8vmQaF5qb57a+5F3BaqqO0HS/Iu0TQ7uGzHNfndODHvnpjqcuB+3SICFjkwttahziTVOuvWdQSm5U9io+wYHHrz6fgyIWegLkUIgBCaRL1iM6dEygBKtnjzsB1xJe3ms6A4w26sNepnqtwLxOihr+OGnKaDgU87pzsUwQYD+CnFMMCw0nf/rk7xapnSI76Y7eEl7AkYMCG094TeHcRyMI86iBRsjRmky9dMwHOAmzwWKiltIFe5FGh1Xh9zt7j8EYiFxaEffM7bpkMdfl3vbUzCKpzGGMQ/GjAk2Fej3E+T744prpaRTNa9dGEqn0OH2k9TtpYbQeWWHRo6+LBySGV/51tAC0U98nsRpEvJonEbBGNgR0gIymtEm6e0G+dIb5G4Wn3GJ/FUKofDkNMP/5F1yLx/NB5UJC9KpD1MmwtgXVC6S6QA7qe5+8ci+f7bfGV25rnM0V7ga0AV5YaASc1P/1Ws7+u/KXn1DHljV68HbIYvet/HVcJ1HcRhyuhEHLEnEJMQJBC/n+isVbiikBfWD0mU5GGK0TmdAK/6nvOjJwUGbwV1M1RXdTenqjnRlywI4XpCijnJPUINcoOgp+fX/IjwU/M3mb1E/uxYhIQAA&quot;"/>
    <we:property name="datasetId" value="&quot;fc80df90-894e-401e-a71f-ac556e70f191&quot;"/>
    <we:property name="embedUrl" value="&quot;/reportEmbed?reportId=49dbf619-1a80-40aa-89bc-0ed5785fbdc3&amp;config=eyJjbHVzdGVyVXJsIjoiaHR0cHM6Ly9XQUJJLVNPVVRILUFGUklDQS1OT1JUSC1B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Lungile Nxumalo</cp:lastModifiedBy>
  <cp:revision>4</cp:revision>
  <dcterms:created xsi:type="dcterms:W3CDTF">2018-06-07T21:39:02Z</dcterms:created>
  <dcterms:modified xsi:type="dcterms:W3CDTF">2024-04-07T13:10:28Z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