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6576000" cy="292608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2FF"/>
    <a:srgbClr val="A639CB"/>
    <a:srgbClr val="BB5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48" d="100"/>
          <a:sy n="48" d="100"/>
        </p:scale>
        <p:origin x="16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0"/>
            <a:ext cx="36576000" cy="29046576"/>
            <a:chOff x="0" y="0"/>
            <a:chExt cx="32918400" cy="21660834"/>
          </a:xfrm>
        </p:grpSpPr>
        <p:sp>
          <p:nvSpPr>
            <p:cNvPr id="3" name="圆角矩形 2"/>
            <p:cNvSpPr/>
            <p:nvPr/>
          </p:nvSpPr>
          <p:spPr>
            <a:xfrm>
              <a:off x="370985" y="3025966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32918400" cy="2852928"/>
            </a:xfrm>
            <a:prstGeom prst="rect">
              <a:avLst/>
            </a:prstGeom>
            <a:gradFill>
              <a:gsLst>
                <a:gs pos="0">
                  <a:srgbClr val="D442FF"/>
                </a:gs>
                <a:gs pos="100000">
                  <a:srgbClr val="A639CB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214898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2058811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00750" y="232039"/>
            <a:ext cx="24574500" cy="214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Comparison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Detection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by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Linear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Classifier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Local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Sensitive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Hashing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(LSH)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2387EC87-2E07-5649-A64F-FC6D0C289D13}"/>
              </a:ext>
            </a:extLst>
          </p:cNvPr>
          <p:cNvSpPr txBox="1"/>
          <p:nvPr/>
        </p:nvSpPr>
        <p:spPr>
          <a:xfrm>
            <a:off x="5276850" y="2665244"/>
            <a:ext cx="24574500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44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Jiang,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Applied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Mathematics,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Washington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3A36ED-CE6C-6A40-9825-B61C545E2A37}"/>
              </a:ext>
            </a:extLst>
          </p:cNvPr>
          <p:cNvSpPr/>
          <p:nvPr/>
        </p:nvSpPr>
        <p:spPr>
          <a:xfrm>
            <a:off x="1669143" y="43884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COCO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Dataset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561A0-C216-1348-9204-7C3DA9E5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5" y="5762358"/>
            <a:ext cx="4555875" cy="1716474"/>
          </a:xfrm>
          <a:prstGeom prst="rect">
            <a:avLst/>
          </a:prstGeom>
        </p:spPr>
      </p:pic>
      <p:sp>
        <p:nvSpPr>
          <p:cNvPr id="20" name="文本框 12">
            <a:extLst>
              <a:ext uri="{FF2B5EF4-FFF2-40B4-BE49-F238E27FC236}">
                <a16:creationId xmlns:a16="http://schemas.microsoft.com/office/drawing/2014/main" id="{17128F6E-D084-2249-98D5-5BE5CDE8EC3D}"/>
              </a:ext>
            </a:extLst>
          </p:cNvPr>
          <p:cNvSpPr txBox="1"/>
          <p:nvPr/>
        </p:nvSpPr>
        <p:spPr>
          <a:xfrm>
            <a:off x="5472309" y="5757246"/>
            <a:ext cx="6793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categories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COCO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Tiny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Small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Tiny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(dim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1472)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endParaRPr kumimoji="1" lang="en-US" altLang="zh-Hans" sz="2800" i="1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  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Small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(dim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11776)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feature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vectors.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7855FCF-89AE-374E-8E93-9260C6B36F95}"/>
              </a:ext>
            </a:extLst>
          </p:cNvPr>
          <p:cNvSpPr/>
          <p:nvPr/>
        </p:nvSpPr>
        <p:spPr>
          <a:xfrm>
            <a:off x="1669143" y="8131276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Linear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Regression Model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254CDF-564B-3D44-A183-61D67EA72864}"/>
              </a:ext>
            </a:extLst>
          </p:cNvPr>
          <p:cNvSpPr/>
          <p:nvPr/>
        </p:nvSpPr>
        <p:spPr>
          <a:xfrm>
            <a:off x="1669143" y="19472499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Auto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Hard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Negative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Mining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D7323E-8D0B-4E4A-9DA8-E2F943D88873}"/>
              </a:ext>
            </a:extLst>
          </p:cNvPr>
          <p:cNvSpPr/>
          <p:nvPr/>
        </p:nvSpPr>
        <p:spPr>
          <a:xfrm>
            <a:off x="25766727" y="45408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Speed-Quality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Tradeoff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3ECEF4D-8F65-A54A-A1DA-041EB2A63CAD}"/>
              </a:ext>
            </a:extLst>
          </p:cNvPr>
          <p:cNvSpPr/>
          <p:nvPr/>
        </p:nvSpPr>
        <p:spPr>
          <a:xfrm>
            <a:off x="13868400" y="45408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Binary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Random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Projection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8667F3-2D51-064B-B5CE-78BDAC08EDC9}"/>
              </a:ext>
            </a:extLst>
          </p:cNvPr>
          <p:cNvSpPr/>
          <p:nvPr/>
        </p:nvSpPr>
        <p:spPr>
          <a:xfrm>
            <a:off x="25766727" y="10358022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Read-Time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Visualization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D921DC8-641C-8D41-AC86-EF2BED2947B2}"/>
              </a:ext>
            </a:extLst>
          </p:cNvPr>
          <p:cNvSpPr/>
          <p:nvPr/>
        </p:nvSpPr>
        <p:spPr>
          <a:xfrm>
            <a:off x="13716000" y="11319779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e2LSH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Function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FF8114D-C1E2-2E46-BB8C-9542211C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5217"/>
              </p:ext>
            </p:extLst>
          </p:nvPr>
        </p:nvGraphicFramePr>
        <p:xfrm>
          <a:off x="6817894" y="9504677"/>
          <a:ext cx="4908885" cy="922307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267412">
                  <a:extLst>
                    <a:ext uri="{9D8B030D-6E8A-4147-A177-3AD203B41FA5}">
                      <a16:colId xmlns:a16="http://schemas.microsoft.com/office/drawing/2014/main" val="4102969624"/>
                    </a:ext>
                  </a:extLst>
                </a:gridCol>
                <a:gridCol w="2641473">
                  <a:extLst>
                    <a:ext uri="{9D8B030D-6E8A-4147-A177-3AD203B41FA5}">
                      <a16:colId xmlns:a16="http://schemas.microsoft.com/office/drawing/2014/main" val="1434750100"/>
                    </a:ext>
                  </a:extLst>
                </a:gridCol>
              </a:tblGrid>
              <a:tr h="463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Category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 Score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9202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airplane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0.348313737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8844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0.094608968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7356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0.109999502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48569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0.103223281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39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0.128537091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262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0.249275943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8378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0.141795107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9297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0.397089824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332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0.186116586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249015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0.196843699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7699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elephant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0.423391365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8508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giraffe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0.520327058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9497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0.149371811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473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motorcycle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0.182861128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434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sheep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0.246667087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6557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0.209196683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78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0.121703411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3096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zebra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0.444227604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14353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0.236308327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58816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FD0ACE82-D672-4D41-B905-A1466B89A3EB}"/>
              </a:ext>
            </a:extLst>
          </p:cNvPr>
          <p:cNvGrpSpPr/>
          <p:nvPr/>
        </p:nvGrpSpPr>
        <p:grpSpPr>
          <a:xfrm>
            <a:off x="1669143" y="12046667"/>
            <a:ext cx="4163228" cy="3916700"/>
            <a:chOff x="3768735" y="982911"/>
            <a:chExt cx="4163228" cy="39167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B8868D4-6A0E-B848-8693-519E7B505F90}"/>
                </a:ext>
              </a:extLst>
            </p:cNvPr>
            <p:cNvSpPr/>
            <p:nvPr/>
          </p:nvSpPr>
          <p:spPr>
            <a:xfrm>
              <a:off x="3775980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C04D07-00FC-FF47-85B8-9FC8507957CF}"/>
                </a:ext>
              </a:extLst>
            </p:cNvPr>
            <p:cNvSpPr/>
            <p:nvPr/>
          </p:nvSpPr>
          <p:spPr>
            <a:xfrm>
              <a:off x="4746275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1F6FC24-09F2-7E43-BE11-403A408FA2E4}"/>
                </a:ext>
              </a:extLst>
            </p:cNvPr>
            <p:cNvSpPr/>
            <p:nvPr/>
          </p:nvSpPr>
          <p:spPr>
            <a:xfrm>
              <a:off x="6212733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A2B99C-67AF-CA49-ADE0-5012D41DEE97}"/>
                </a:ext>
              </a:extLst>
            </p:cNvPr>
            <p:cNvSpPr/>
            <p:nvPr/>
          </p:nvSpPr>
          <p:spPr>
            <a:xfrm>
              <a:off x="7202389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64B1C70-3596-D44F-992A-C012F691AC24}"/>
                </a:ext>
              </a:extLst>
            </p:cNvPr>
            <p:cNvSpPr txBox="1"/>
            <p:nvPr/>
          </p:nvSpPr>
          <p:spPr>
            <a:xfrm>
              <a:off x="5715001" y="2276275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C07358-6A67-A143-A741-A7BCC1E47C82}"/>
                </a:ext>
              </a:extLst>
            </p:cNvPr>
            <p:cNvGrpSpPr/>
            <p:nvPr/>
          </p:nvGrpSpPr>
          <p:grpSpPr>
            <a:xfrm>
              <a:off x="3768735" y="982911"/>
              <a:ext cx="729574" cy="729574"/>
              <a:chOff x="3768735" y="982911"/>
              <a:chExt cx="729574" cy="72957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0902ED-EBDF-7947-88A4-5A353F344FB4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1FF9381-729C-1849-8AE2-56572B484F1D}"/>
                  </a:ext>
                </a:extLst>
              </p:cNvPr>
              <p:cNvSpPr txBox="1"/>
              <p:nvPr/>
            </p:nvSpPr>
            <p:spPr>
              <a:xfrm>
                <a:off x="3943366" y="107887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1</a:t>
                </a:r>
                <a:endParaRPr lang="en-US" sz="2400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02630A-ACBC-A545-8A16-A788F6CC5F77}"/>
                </a:ext>
              </a:extLst>
            </p:cNvPr>
            <p:cNvSpPr/>
            <p:nvPr/>
          </p:nvSpPr>
          <p:spPr>
            <a:xfrm>
              <a:off x="4750341" y="982911"/>
              <a:ext cx="729574" cy="729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17AD58-9288-4244-9ADE-214BDD8DDB32}"/>
                </a:ext>
              </a:extLst>
            </p:cNvPr>
            <p:cNvSpPr txBox="1"/>
            <p:nvPr/>
          </p:nvSpPr>
          <p:spPr>
            <a:xfrm>
              <a:off x="4924203" y="1078874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x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DB8F78-732C-A147-A920-9025DD0E4B1C}"/>
                </a:ext>
              </a:extLst>
            </p:cNvPr>
            <p:cNvGrpSpPr/>
            <p:nvPr/>
          </p:nvGrpSpPr>
          <p:grpSpPr>
            <a:xfrm>
              <a:off x="6212733" y="991088"/>
              <a:ext cx="729574" cy="729574"/>
              <a:chOff x="3768735" y="982911"/>
              <a:chExt cx="729574" cy="72957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3F3D940-EFCB-8B48-A2AC-A2E88DE39B97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A3FEE6-F476-3346-8C41-65D5F41800DF}"/>
                  </a:ext>
                </a:extLst>
              </p:cNvPr>
              <p:cNvSpPr txBox="1"/>
              <p:nvPr/>
            </p:nvSpPr>
            <p:spPr>
              <a:xfrm>
                <a:off x="3913084" y="1070697"/>
                <a:ext cx="585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d-1</a:t>
                </a:r>
                <a:endParaRPr lang="en-US" sz="4400" baseline="-25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107E3A4-A76F-3346-B5DA-C829DF89A127}"/>
                </a:ext>
              </a:extLst>
            </p:cNvPr>
            <p:cNvGrpSpPr/>
            <p:nvPr/>
          </p:nvGrpSpPr>
          <p:grpSpPr>
            <a:xfrm>
              <a:off x="7202389" y="982911"/>
              <a:ext cx="729574" cy="729574"/>
              <a:chOff x="3768735" y="982911"/>
              <a:chExt cx="729574" cy="72957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74DFEB2-E806-604D-BD80-AD77C416E156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421B0C2-CACD-3F4F-A419-0A41306625E0}"/>
                  </a:ext>
                </a:extLst>
              </p:cNvPr>
              <p:cNvSpPr txBox="1"/>
              <p:nvPr/>
            </p:nvSpPr>
            <p:spPr>
              <a:xfrm>
                <a:off x="3924265" y="1078874"/>
                <a:ext cx="418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 err="1"/>
                  <a:t>x</a:t>
                </a:r>
                <a:r>
                  <a:rPr lang="en-US" altLang="zh-Hans" sz="2400" baseline="-25000" dirty="0" err="1"/>
                  <a:t>d</a:t>
                </a:r>
                <a:endParaRPr lang="en-US" sz="4400" baseline="-25000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CF69B5-EA4B-E046-8A2A-55C773823089}"/>
                </a:ext>
              </a:extLst>
            </p:cNvPr>
            <p:cNvSpPr txBox="1"/>
            <p:nvPr/>
          </p:nvSpPr>
          <p:spPr>
            <a:xfrm>
              <a:off x="5678875" y="1078876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D3816C7-91C7-9D46-B676-15182C6196DD}"/>
                </a:ext>
              </a:extLst>
            </p:cNvPr>
            <p:cNvCxnSpPr>
              <a:stCxn id="114" idx="2"/>
              <a:endCxn id="86" idx="0"/>
            </p:cNvCxnSpPr>
            <p:nvPr/>
          </p:nvCxnSpPr>
          <p:spPr>
            <a:xfrm>
              <a:off x="4133522" y="1712485"/>
              <a:ext cx="7245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12A2008-1628-5D4B-8607-E59534DC582A}"/>
                </a:ext>
              </a:extLst>
            </p:cNvPr>
            <p:cNvCxnSpPr>
              <a:cxnSpLocks/>
              <a:stCxn id="92" idx="2"/>
              <a:endCxn id="87" idx="0"/>
            </p:cNvCxnSpPr>
            <p:nvPr/>
          </p:nvCxnSpPr>
          <p:spPr>
            <a:xfrm flipH="1">
              <a:off x="5111062" y="1712485"/>
              <a:ext cx="4066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5BAE7C5-CFFB-2740-9DE7-26F0071D7F20}"/>
                </a:ext>
              </a:extLst>
            </p:cNvPr>
            <p:cNvCxnSpPr>
              <a:cxnSpLocks/>
              <a:stCxn id="112" idx="2"/>
              <a:endCxn id="88" idx="0"/>
            </p:cNvCxnSpPr>
            <p:nvPr/>
          </p:nvCxnSpPr>
          <p:spPr>
            <a:xfrm>
              <a:off x="6577520" y="1720662"/>
              <a:ext cx="0" cy="505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0749851-D5CE-AA47-8636-F1060A8FEAC9}"/>
                </a:ext>
              </a:extLst>
            </p:cNvPr>
            <p:cNvCxnSpPr>
              <a:cxnSpLocks/>
              <a:stCxn id="110" idx="2"/>
              <a:endCxn id="89" idx="0"/>
            </p:cNvCxnSpPr>
            <p:nvPr/>
          </p:nvCxnSpPr>
          <p:spPr>
            <a:xfrm>
              <a:off x="7567176" y="1712485"/>
              <a:ext cx="0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4C3F116-C168-A043-9D3B-FA9A38875935}"/>
                </a:ext>
              </a:extLst>
            </p:cNvPr>
            <p:cNvCxnSpPr>
              <a:cxnSpLocks/>
              <a:stCxn id="86" idx="4"/>
              <a:endCxn id="103" idx="0"/>
            </p:cNvCxnSpPr>
            <p:nvPr/>
          </p:nvCxnSpPr>
          <p:spPr>
            <a:xfrm>
              <a:off x="4140767" y="2955534"/>
              <a:ext cx="1729877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6B4EF8F-A0A3-D145-8B47-1FD98898031F}"/>
                </a:ext>
              </a:extLst>
            </p:cNvPr>
            <p:cNvCxnSpPr>
              <a:cxnSpLocks/>
              <a:stCxn id="87" idx="4"/>
              <a:endCxn id="103" idx="0"/>
            </p:cNvCxnSpPr>
            <p:nvPr/>
          </p:nvCxnSpPr>
          <p:spPr>
            <a:xfrm>
              <a:off x="5111062" y="2955534"/>
              <a:ext cx="75958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C885452-0894-B44D-A99B-4AB0039EC515}"/>
                </a:ext>
              </a:extLst>
            </p:cNvPr>
            <p:cNvSpPr/>
            <p:nvPr/>
          </p:nvSpPr>
          <p:spPr>
            <a:xfrm>
              <a:off x="5497305" y="4152933"/>
              <a:ext cx="746678" cy="7466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Hans" sz="2400" dirty="0"/>
                <a:t>y</a:t>
              </a:r>
              <a:endParaRPr lang="en-US" sz="24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DA8A67F-DBD2-CD45-B1B4-68E8511CD942}"/>
                </a:ext>
              </a:extLst>
            </p:cNvPr>
            <p:cNvCxnSpPr>
              <a:cxnSpLocks/>
              <a:stCxn id="88" idx="4"/>
              <a:endCxn id="103" idx="0"/>
            </p:cNvCxnSpPr>
            <p:nvPr/>
          </p:nvCxnSpPr>
          <p:spPr>
            <a:xfrm flipH="1">
              <a:off x="5870644" y="2955534"/>
              <a:ext cx="706876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AEDBE80-BF95-8847-A7E1-481AC6746EDF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 flipH="1">
              <a:off x="5870644" y="2955534"/>
              <a:ext cx="169653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CA1589-3557-F148-B144-BEF6AFE73006}"/>
                </a:ext>
              </a:extLst>
            </p:cNvPr>
            <p:cNvSpPr txBox="1"/>
            <p:nvPr/>
          </p:nvSpPr>
          <p:spPr>
            <a:xfrm>
              <a:off x="3872833" y="2359914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1</a:t>
              </a:r>
              <a:endParaRPr lang="en-US" sz="2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A93611-D72B-BE41-B67A-AE0DEA7AB8F5}"/>
                </a:ext>
              </a:extLst>
            </p:cNvPr>
            <p:cNvSpPr txBox="1"/>
            <p:nvPr/>
          </p:nvSpPr>
          <p:spPr>
            <a:xfrm>
              <a:off x="4847643" y="2357526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6EB3B3-B94C-DD4A-BFE2-27E4E202D100}"/>
                </a:ext>
              </a:extLst>
            </p:cNvPr>
            <p:cNvSpPr txBox="1"/>
            <p:nvPr/>
          </p:nvSpPr>
          <p:spPr>
            <a:xfrm>
              <a:off x="6265439" y="2339372"/>
              <a:ext cx="722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d-1</a:t>
              </a:r>
              <a:endParaRPr lang="en-US" sz="24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8FAF110-4D2B-EF49-8ECC-7C8DCB7B0CEC}"/>
                </a:ext>
              </a:extLst>
            </p:cNvPr>
            <p:cNvSpPr txBox="1"/>
            <p:nvPr/>
          </p:nvSpPr>
          <p:spPr>
            <a:xfrm>
              <a:off x="7289502" y="2339371"/>
              <a:ext cx="55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 err="1"/>
                <a:t>W</a:t>
              </a:r>
              <a:r>
                <a:rPr lang="en-US" altLang="zh-Hans" sz="2400" baseline="-25000" dirty="0" err="1"/>
                <a:t>d</a:t>
              </a:r>
              <a:endParaRPr lang="en-US" sz="24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97F9BF-1944-0E4B-8D39-0BA48F042FCD}"/>
              </a:ext>
            </a:extLst>
          </p:cNvPr>
          <p:cNvGrpSpPr/>
          <p:nvPr/>
        </p:nvGrpSpPr>
        <p:grpSpPr>
          <a:xfrm>
            <a:off x="690395" y="9448697"/>
            <a:ext cx="5736581" cy="1514869"/>
            <a:chOff x="690395" y="9448697"/>
            <a:chExt cx="5736581" cy="15148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4CCF51-7FD7-7C49-BF6B-DFE2236E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98" y="10049166"/>
              <a:ext cx="5054600" cy="914400"/>
            </a:xfrm>
            <a:prstGeom prst="rect">
              <a:avLst/>
            </a:prstGeom>
          </p:spPr>
        </p:pic>
        <p:sp>
          <p:nvSpPr>
            <p:cNvPr id="116" name="文本框 12">
              <a:extLst>
                <a:ext uri="{FF2B5EF4-FFF2-40B4-BE49-F238E27FC236}">
                  <a16:creationId xmlns:a16="http://schemas.microsoft.com/office/drawing/2014/main" id="{F53E5657-4FAB-BC41-8FAE-554911EA7E4A}"/>
                </a:ext>
              </a:extLst>
            </p:cNvPr>
            <p:cNvSpPr txBox="1"/>
            <p:nvPr/>
          </p:nvSpPr>
          <p:spPr>
            <a:xfrm>
              <a:off x="690395" y="9448697"/>
              <a:ext cx="5736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Loss Function of Linear Model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7" name="文本框 12">
            <a:extLst>
              <a:ext uri="{FF2B5EF4-FFF2-40B4-BE49-F238E27FC236}">
                <a16:creationId xmlns:a16="http://schemas.microsoft.com/office/drawing/2014/main" id="{CF739AC8-89D8-E345-AC8D-296A8905271F}"/>
              </a:ext>
            </a:extLst>
          </p:cNvPr>
          <p:cNvSpPr txBox="1"/>
          <p:nvPr/>
        </p:nvSpPr>
        <p:spPr>
          <a:xfrm>
            <a:off x="690394" y="11298491"/>
            <a:ext cx="6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Structure of One Layer Perceptron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129</Words>
  <Application>Microsoft Macintosh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(Body)</vt:lpstr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implementation of  Smoothed Particle Hydrodynamics (SPH)</dc:title>
  <dc:creator>TAFLAB</dc:creator>
  <cp:lastModifiedBy>Lun Jiang</cp:lastModifiedBy>
  <cp:revision>36</cp:revision>
  <cp:lastPrinted>2017-05-03T03:46:31Z</cp:lastPrinted>
  <dcterms:created xsi:type="dcterms:W3CDTF">2017-05-02T03:02:00Z</dcterms:created>
  <dcterms:modified xsi:type="dcterms:W3CDTF">2018-05-30T20:06:26Z</dcterms:modified>
</cp:coreProperties>
</file>