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>
        <p:scale>
          <a:sx n="130" d="100"/>
          <a:sy n="13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E51D-E481-47E9-916C-E51F70894DD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555" y="731520"/>
            <a:ext cx="7886700" cy="1236647"/>
          </a:xfrm>
        </p:spPr>
        <p:txBody>
          <a:bodyPr>
            <a:normAutofit/>
          </a:bodyPr>
          <a:lstStyle/>
          <a:p>
            <a:pPr algn="ctr"/>
            <a:r>
              <a:rPr lang="en-US" sz="2900" dirty="0">
                <a:latin typeface="+mn-lt"/>
              </a:rPr>
              <a:t>Comparison of Object Detection by Linear Classifier and Local Sensitive Hashing (LSH)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700" y="390996"/>
            <a:ext cx="2286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CS</a:t>
            </a:r>
            <a:r>
              <a:rPr lang="en-US" altLang="zh-Hans" sz="1350" dirty="0"/>
              <a:t>E547</a:t>
            </a:r>
            <a:r>
              <a:rPr lang="en-US" sz="1350" dirty="0"/>
              <a:t> Project</a:t>
            </a:r>
          </a:p>
          <a:p>
            <a:r>
              <a:rPr lang="en-US" sz="1350" dirty="0" err="1"/>
              <a:t>Lun</a:t>
            </a:r>
            <a:r>
              <a:rPr lang="en-US" sz="1350" dirty="0"/>
              <a:t> Jiang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0710" y="1859980"/>
            <a:ext cx="878439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b="1" dirty="0"/>
              <a:t>Introduction to SPH</a:t>
            </a:r>
            <a:endParaRPr lang="en-US" sz="16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Smoothed particle hydrodynamics (SPH) is a method for obtaining approximate numerical solutions of the equations of fluid dynamics by replacing the fluid with a set of particles.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It was first developed by </a:t>
            </a:r>
            <a:r>
              <a:rPr lang="en-US" sz="2000" dirty="0" err="1"/>
              <a:t>Gingold</a:t>
            </a:r>
            <a:r>
              <a:rPr lang="en-US" sz="2000" dirty="0"/>
              <a:t> and Monaghan (1977) and Lucy (1977) and has been studies for years.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8011" y="4031680"/>
            <a:ext cx="40718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b="1" dirty="0"/>
              <a:t>Major Advantages:</a:t>
            </a:r>
          </a:p>
          <a:p>
            <a:pPr marL="342900" indent="-342900">
              <a:buAutoNum type="arabicParenBoth"/>
            </a:pPr>
            <a:r>
              <a:rPr lang="en-US" sz="2000" dirty="0"/>
              <a:t>Treating pure advection exactly.</a:t>
            </a:r>
          </a:p>
          <a:p>
            <a:pPr marL="342900" indent="-342900">
              <a:buAutoNum type="arabicParenBoth"/>
            </a:pPr>
            <a:r>
              <a:rPr lang="en-US" sz="2000" dirty="0"/>
              <a:t>Simplifying Interface problems among materials by assigning each material its own particle set.</a:t>
            </a:r>
          </a:p>
          <a:p>
            <a:pPr marL="342900" indent="-342900">
              <a:buAutoNum type="arabicParenBoth"/>
            </a:pPr>
            <a:r>
              <a:rPr lang="en-US" sz="2000" dirty="0"/>
              <a:t>Bridging the gap between the continuum and fragmentation in a natural way.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38" y="3641999"/>
            <a:ext cx="4559167" cy="274782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050942" y="6397228"/>
            <a:ext cx="2664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[Matthias Müller 2003]</a:t>
            </a:r>
          </a:p>
        </p:txBody>
      </p:sp>
    </p:spTree>
    <p:extLst>
      <p:ext uri="{BB962C8B-B14F-4D97-AF65-F5344CB8AC3E}">
        <p14:creationId xmlns:p14="http://schemas.microsoft.com/office/powerpoint/2010/main" val="25744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335555-8AE1-CC48-B023-DF69CA2B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84709"/>
              </p:ext>
            </p:extLst>
          </p:nvPr>
        </p:nvGraphicFramePr>
        <p:xfrm>
          <a:off x="566015" y="822787"/>
          <a:ext cx="2469902" cy="435134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34951">
                  <a:extLst>
                    <a:ext uri="{9D8B030D-6E8A-4147-A177-3AD203B41FA5}">
                      <a16:colId xmlns:a16="http://schemas.microsoft.com/office/drawing/2014/main" val="4102969624"/>
                    </a:ext>
                  </a:extLst>
                </a:gridCol>
                <a:gridCol w="1234951">
                  <a:extLst>
                    <a:ext uri="{9D8B030D-6E8A-4147-A177-3AD203B41FA5}">
                      <a16:colId xmlns:a16="http://schemas.microsoft.com/office/drawing/2014/main" val="1434750100"/>
                    </a:ext>
                  </a:extLst>
                </a:gridCol>
              </a:tblGrid>
              <a:tr h="256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 Score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marL="6216" marR="6216" marT="6216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92027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airplane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0.348313737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2804988441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0.094608968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3219973561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bicycle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0.109999502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2847548569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0.103223281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4185939807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0.128537091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1700102621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0.249275943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1168383788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0.141795107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3374292978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0.397089824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1397733207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0.186116586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2718249015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0.196843699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1380176992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0.423391365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1180985086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giraffe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0.520327058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2065194976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0.149371811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1483484731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motorcycle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0.182861128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325504346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0.246667087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4194265571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0.209196683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2793278807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truck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0.121703411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3458030962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zebra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0.444227604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3905814353"/>
                  </a:ext>
                </a:extLst>
              </a:tr>
              <a:tr h="21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0.236308327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16" marR="6216" marT="6216" marB="0" anchor="b"/>
                </a:tc>
                <a:extLst>
                  <a:ext uri="{0D108BD9-81ED-4DB2-BD59-A6C34878D82A}">
                    <a16:rowId xmlns:a16="http://schemas.microsoft.com/office/drawing/2014/main" val="2457358816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A5FD0902-740D-334A-BD0D-2FB5B06A0E2D}"/>
              </a:ext>
            </a:extLst>
          </p:cNvPr>
          <p:cNvGrpSpPr/>
          <p:nvPr/>
        </p:nvGrpSpPr>
        <p:grpSpPr>
          <a:xfrm>
            <a:off x="3768735" y="982911"/>
            <a:ext cx="4163228" cy="3916700"/>
            <a:chOff x="3768735" y="982911"/>
            <a:chExt cx="4163228" cy="39167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FA2848-F3FC-A94C-93F1-ABAF7D562C27}"/>
                </a:ext>
              </a:extLst>
            </p:cNvPr>
            <p:cNvSpPr/>
            <p:nvPr/>
          </p:nvSpPr>
          <p:spPr>
            <a:xfrm>
              <a:off x="3775980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54EDB2-AD8E-DD42-AD41-223FEA037052}"/>
                </a:ext>
              </a:extLst>
            </p:cNvPr>
            <p:cNvSpPr/>
            <p:nvPr/>
          </p:nvSpPr>
          <p:spPr>
            <a:xfrm>
              <a:off x="4746275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1DEA97-C75B-2C4A-A4A4-9A40A87A0929}"/>
                </a:ext>
              </a:extLst>
            </p:cNvPr>
            <p:cNvSpPr/>
            <p:nvPr/>
          </p:nvSpPr>
          <p:spPr>
            <a:xfrm>
              <a:off x="6212733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C001A4-9E71-E442-9F1E-28897888101C}"/>
                </a:ext>
              </a:extLst>
            </p:cNvPr>
            <p:cNvSpPr/>
            <p:nvPr/>
          </p:nvSpPr>
          <p:spPr>
            <a:xfrm>
              <a:off x="7202389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527E1D-89F8-B847-83D0-9E4A0024264A}"/>
                </a:ext>
              </a:extLst>
            </p:cNvPr>
            <p:cNvSpPr txBox="1"/>
            <p:nvPr/>
          </p:nvSpPr>
          <p:spPr>
            <a:xfrm>
              <a:off x="5715001" y="2276275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55A48F-AA1B-2B49-9C1A-FE64DF3F07FF}"/>
                </a:ext>
              </a:extLst>
            </p:cNvPr>
            <p:cNvGrpSpPr/>
            <p:nvPr/>
          </p:nvGrpSpPr>
          <p:grpSpPr>
            <a:xfrm>
              <a:off x="3768735" y="982911"/>
              <a:ext cx="729574" cy="729574"/>
              <a:chOff x="3768735" y="982911"/>
              <a:chExt cx="729574" cy="7295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624A4D-A2B3-F148-984C-30A5592E23D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8B5-4B35-B64B-AADC-625C1240C410}"/>
                  </a:ext>
                </a:extLst>
              </p:cNvPr>
              <p:cNvSpPr txBox="1"/>
              <p:nvPr/>
            </p:nvSpPr>
            <p:spPr>
              <a:xfrm>
                <a:off x="3943366" y="107887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1</a:t>
                </a:r>
                <a:endParaRPr lang="en-US" sz="24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B0F1E9-9E54-7F4B-BCE8-B9408C2A839F}"/>
                </a:ext>
              </a:extLst>
            </p:cNvPr>
            <p:cNvSpPr/>
            <p:nvPr/>
          </p:nvSpPr>
          <p:spPr>
            <a:xfrm>
              <a:off x="4750341" y="982911"/>
              <a:ext cx="729574" cy="729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BF8F5B-F7B9-7F48-96CB-2277514CCDD0}"/>
                </a:ext>
              </a:extLst>
            </p:cNvPr>
            <p:cNvSpPr txBox="1"/>
            <p:nvPr/>
          </p:nvSpPr>
          <p:spPr>
            <a:xfrm>
              <a:off x="4924203" y="1078874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x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76DB22-3978-ED40-90E4-7632460A2F6E}"/>
                </a:ext>
              </a:extLst>
            </p:cNvPr>
            <p:cNvGrpSpPr/>
            <p:nvPr/>
          </p:nvGrpSpPr>
          <p:grpSpPr>
            <a:xfrm>
              <a:off x="6212733" y="991088"/>
              <a:ext cx="729574" cy="729574"/>
              <a:chOff x="3768735" y="982911"/>
              <a:chExt cx="729574" cy="72957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A54E91-EED7-DC4B-8D47-B618AD3F3969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E58A16-4F94-4B43-A0B6-A765069AD934}"/>
                  </a:ext>
                </a:extLst>
              </p:cNvPr>
              <p:cNvSpPr txBox="1"/>
              <p:nvPr/>
            </p:nvSpPr>
            <p:spPr>
              <a:xfrm>
                <a:off x="3913084" y="1070697"/>
                <a:ext cx="58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d-1</a:t>
                </a:r>
                <a:endParaRPr lang="en-US" sz="4400" baseline="-250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983DCC-2B8A-8540-9CCE-3050A5880A32}"/>
                </a:ext>
              </a:extLst>
            </p:cNvPr>
            <p:cNvGrpSpPr/>
            <p:nvPr/>
          </p:nvGrpSpPr>
          <p:grpSpPr>
            <a:xfrm>
              <a:off x="7202389" y="982911"/>
              <a:ext cx="729574" cy="729574"/>
              <a:chOff x="3768735" y="982911"/>
              <a:chExt cx="729574" cy="72957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FEA5A7-23AD-BE4F-AFA6-51DFE98C92A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46CF3-E1C0-714C-8626-F5DF84972514}"/>
                  </a:ext>
                </a:extLst>
              </p:cNvPr>
              <p:cNvSpPr txBox="1"/>
              <p:nvPr/>
            </p:nvSpPr>
            <p:spPr>
              <a:xfrm>
                <a:off x="3924265" y="1078874"/>
                <a:ext cx="418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 err="1"/>
                  <a:t>x</a:t>
                </a:r>
                <a:r>
                  <a:rPr lang="en-US" altLang="zh-Hans" sz="2400" baseline="-25000" dirty="0" err="1"/>
                  <a:t>d</a:t>
                </a:r>
                <a:endParaRPr lang="en-US" sz="4400" baseline="-250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FC46F2-6AD8-E04F-B371-AB2D2C264A4B}"/>
                </a:ext>
              </a:extLst>
            </p:cNvPr>
            <p:cNvSpPr txBox="1"/>
            <p:nvPr/>
          </p:nvSpPr>
          <p:spPr>
            <a:xfrm>
              <a:off x="5678875" y="1078876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651763-A9BB-BA46-8FDE-E057A3EA5FDB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>
              <a:off x="4133522" y="1712485"/>
              <a:ext cx="7245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B66310-8552-4F4B-9E0F-47605CAE43C8}"/>
                </a:ext>
              </a:extLst>
            </p:cNvPr>
            <p:cNvCxnSpPr>
              <a:cxnSpLocks/>
              <a:stCxn id="27" idx="2"/>
              <a:endCxn id="15" idx="0"/>
            </p:cNvCxnSpPr>
            <p:nvPr/>
          </p:nvCxnSpPr>
          <p:spPr>
            <a:xfrm flipH="1">
              <a:off x="5111062" y="1712485"/>
              <a:ext cx="4066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BEB181-A167-A34C-9EFA-8E0CCF979019}"/>
                </a:ext>
              </a:extLst>
            </p:cNvPr>
            <p:cNvCxnSpPr>
              <a:cxnSpLocks/>
              <a:stCxn id="33" idx="2"/>
              <a:endCxn id="16" idx="0"/>
            </p:cNvCxnSpPr>
            <p:nvPr/>
          </p:nvCxnSpPr>
          <p:spPr>
            <a:xfrm>
              <a:off x="6577520" y="1720662"/>
              <a:ext cx="0" cy="50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9E37625-0989-3B4E-B9A7-5EE1AC8B7BDB}"/>
                </a:ext>
              </a:extLst>
            </p:cNvPr>
            <p:cNvCxnSpPr>
              <a:cxnSpLocks/>
              <a:stCxn id="36" idx="2"/>
              <a:endCxn id="17" idx="0"/>
            </p:cNvCxnSpPr>
            <p:nvPr/>
          </p:nvCxnSpPr>
          <p:spPr>
            <a:xfrm>
              <a:off x="7567176" y="1712485"/>
              <a:ext cx="0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C662E40-5B17-C444-8612-F1B1F61F9CC9}"/>
                </a:ext>
              </a:extLst>
            </p:cNvPr>
            <p:cNvCxnSpPr>
              <a:cxnSpLocks/>
              <a:stCxn id="10" idx="4"/>
              <a:endCxn id="52" idx="0"/>
            </p:cNvCxnSpPr>
            <p:nvPr/>
          </p:nvCxnSpPr>
          <p:spPr>
            <a:xfrm>
              <a:off x="4140767" y="2955534"/>
              <a:ext cx="1729877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EBA5AEA-46DB-FF4F-A3DB-42011CE50ED7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>
              <a:off x="5111062" y="2955534"/>
              <a:ext cx="75958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80EF523-A502-EA4E-8E74-5C578D834462}"/>
                </a:ext>
              </a:extLst>
            </p:cNvPr>
            <p:cNvSpPr/>
            <p:nvPr/>
          </p:nvSpPr>
          <p:spPr>
            <a:xfrm>
              <a:off x="5497305" y="4152933"/>
              <a:ext cx="746678" cy="7466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Hans" sz="2400" dirty="0"/>
                <a:t>y</a:t>
              </a:r>
              <a:endParaRPr lang="en-US" sz="24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3F9FFB7-1F0B-454D-ACCC-D665A8F0A275}"/>
                </a:ext>
              </a:extLst>
            </p:cNvPr>
            <p:cNvCxnSpPr>
              <a:cxnSpLocks/>
              <a:stCxn id="16" idx="4"/>
              <a:endCxn id="52" idx="0"/>
            </p:cNvCxnSpPr>
            <p:nvPr/>
          </p:nvCxnSpPr>
          <p:spPr>
            <a:xfrm flipH="1">
              <a:off x="5870644" y="2955534"/>
              <a:ext cx="706876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53C8D97-00F7-924A-BA51-D900CB74AD54}"/>
                </a:ext>
              </a:extLst>
            </p:cNvPr>
            <p:cNvCxnSpPr>
              <a:cxnSpLocks/>
              <a:stCxn id="17" idx="4"/>
              <a:endCxn id="52" idx="0"/>
            </p:cNvCxnSpPr>
            <p:nvPr/>
          </p:nvCxnSpPr>
          <p:spPr>
            <a:xfrm flipH="1">
              <a:off x="5870644" y="2955534"/>
              <a:ext cx="169653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B0551-5034-3D45-B78B-27A3FF78A17B}"/>
                </a:ext>
              </a:extLst>
            </p:cNvPr>
            <p:cNvSpPr txBox="1"/>
            <p:nvPr/>
          </p:nvSpPr>
          <p:spPr>
            <a:xfrm>
              <a:off x="3872833" y="235991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1</a:t>
              </a:r>
              <a:endParaRPr 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3A9205-15F8-AA4B-9D64-330D52F4C3BC}"/>
                </a:ext>
              </a:extLst>
            </p:cNvPr>
            <p:cNvSpPr txBox="1"/>
            <p:nvPr/>
          </p:nvSpPr>
          <p:spPr>
            <a:xfrm>
              <a:off x="4847643" y="235752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86F77D-A8E8-A54D-B499-A2FC16782318}"/>
                </a:ext>
              </a:extLst>
            </p:cNvPr>
            <p:cNvSpPr txBox="1"/>
            <p:nvPr/>
          </p:nvSpPr>
          <p:spPr>
            <a:xfrm>
              <a:off x="6265439" y="2339372"/>
              <a:ext cx="722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d-1</a:t>
              </a:r>
              <a:endParaRPr lang="en-US" sz="2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8FCCCF-7300-9140-9CF2-253C5C9CFE9D}"/>
                </a:ext>
              </a:extLst>
            </p:cNvPr>
            <p:cNvSpPr txBox="1"/>
            <p:nvPr/>
          </p:nvSpPr>
          <p:spPr>
            <a:xfrm>
              <a:off x="7289502" y="2339371"/>
              <a:ext cx="55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 err="1"/>
                <a:t>W</a:t>
              </a:r>
              <a:r>
                <a:rPr lang="en-US" altLang="zh-Hans" sz="2400" baseline="-25000" dirty="0" err="1"/>
                <a:t>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16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166</Words>
  <Application>Microsoft Macintosh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 (Body)</vt:lpstr>
      <vt:lpstr>等线</vt:lpstr>
      <vt:lpstr>Arial</vt:lpstr>
      <vt:lpstr>Calibri</vt:lpstr>
      <vt:lpstr>Calibri Light</vt:lpstr>
      <vt:lpstr>Office Theme</vt:lpstr>
      <vt:lpstr>Comparison of Object Detection by Linear Classifier and Local Sensitive Hashing (LSH)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implementation of  Smoothed Particle Hydrodynamics (SPH)</dc:title>
  <dc:creator>TAFLAB</dc:creator>
  <cp:lastModifiedBy>Lun Jiang</cp:lastModifiedBy>
  <cp:revision>59</cp:revision>
  <dcterms:created xsi:type="dcterms:W3CDTF">2017-05-02T03:02:00Z</dcterms:created>
  <dcterms:modified xsi:type="dcterms:W3CDTF">2018-05-30T21:42:03Z</dcterms:modified>
</cp:coreProperties>
</file>