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/>
    <p:restoredTop sz="94638"/>
  </p:normalViewPr>
  <p:slideViewPr>
    <p:cSldViewPr snapToGrid="0" snapToObjects="1">
      <p:cViewPr varScale="1">
        <p:scale>
          <a:sx n="106" d="100"/>
          <a:sy n="106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9315F-F7A1-834E-AEF7-EA512D8DF4AC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2770D-B251-494C-9D49-A2367C717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2770D-B251-494C-9D49-A2367C717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5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823A-2A1D-5E4A-9A38-6447958F940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8691-A690-724B-8BF4-2BCE8791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>
            <a:off x="3887767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006501" y="281311"/>
            <a:ext cx="197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charset="0"/>
                <a:ea typeface="Consolas" charset="0"/>
                <a:cs typeface="Consolas" charset="0"/>
              </a:rPr>
              <a:t>PhotoActivity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activity_photo.xml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837356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RecognitionActivity.java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</a:t>
            </a:r>
            <a:r>
              <a:rPr lang="en-US" sz="1200">
                <a:latin typeface="Consolas" charset="0"/>
                <a:ea typeface="Consolas" charset="0"/>
                <a:cs typeface="Consolas" charset="0"/>
              </a:rPr>
              <a:t>_recognition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.xml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24053E-04D4-4207-8B12-8B37DF12F7D2}"/>
              </a:ext>
            </a:extLst>
          </p:cNvPr>
          <p:cNvCxnSpPr/>
          <p:nvPr/>
        </p:nvCxnSpPr>
        <p:spPr>
          <a:xfrm>
            <a:off x="8678726" y="416210"/>
            <a:ext cx="0" cy="6245352"/>
          </a:xfrm>
          <a:prstGeom prst="line">
            <a:avLst/>
          </a:prstGeom>
          <a:ln>
            <a:solidFill>
              <a:schemeClr val="tx1">
                <a:alpha val="31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17190" y="2421223"/>
            <a:ext cx="1563083" cy="390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Take a Photo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7190" y="1698454"/>
            <a:ext cx="1563083" cy="390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Launch App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67150" y="5591154"/>
            <a:ext cx="1563083" cy="390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Web Search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10526" y="3107944"/>
            <a:ext cx="1172312" cy="24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take</a:t>
            </a:r>
          </a:p>
        </p:txBody>
      </p:sp>
      <p:cxnSp>
        <p:nvCxnSpPr>
          <p:cNvPr id="36" name="Straight Arrow Connector 35"/>
          <p:cNvCxnSpPr>
            <a:stCxn id="6" idx="2"/>
            <a:endCxn id="5" idx="0"/>
          </p:cNvCxnSpPr>
          <p:nvPr/>
        </p:nvCxnSpPr>
        <p:spPr>
          <a:xfrm>
            <a:off x="1698732" y="2089226"/>
            <a:ext cx="0" cy="33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2" idx="2"/>
            <a:endCxn id="42" idx="0"/>
          </p:cNvCxnSpPr>
          <p:nvPr/>
        </p:nvCxnSpPr>
        <p:spPr>
          <a:xfrm flipH="1">
            <a:off x="1695127" y="3352177"/>
            <a:ext cx="1556" cy="26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42" idx="2"/>
            <a:endCxn id="122" idx="0"/>
          </p:cNvCxnSpPr>
          <p:nvPr/>
        </p:nvCxnSpPr>
        <p:spPr>
          <a:xfrm flipH="1">
            <a:off x="1690882" y="4009064"/>
            <a:ext cx="4245" cy="4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864739" y="3538886"/>
            <a:ext cx="2231101" cy="710302"/>
            <a:chOff x="913999" y="2247702"/>
            <a:chExt cx="2088302" cy="664840"/>
          </a:xfrm>
        </p:grpSpPr>
        <p:sp>
          <p:nvSpPr>
            <p:cNvPr id="42" name="Diamond 41"/>
            <p:cNvSpPr/>
            <p:nvPr/>
          </p:nvSpPr>
          <p:spPr>
            <a:xfrm>
              <a:off x="913999" y="2322027"/>
              <a:ext cx="1554480" cy="36576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latin typeface="DengXian" charset="-122"/>
                  <a:ea typeface="DengXian" charset="-122"/>
                  <a:cs typeface="DengXian" charset="-122"/>
                </a:rPr>
                <a:t>Satisfied?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680382" y="2666321"/>
              <a:ext cx="592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YES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09962" y="2247702"/>
              <a:ext cx="592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DengXian" charset="-122"/>
                  <a:ea typeface="DengXian" charset="-122"/>
                  <a:cs typeface="DengXian" charset="-122"/>
                </a:rPr>
                <a:t>No</a:t>
              </a:r>
            </a:p>
          </p:txBody>
        </p:sp>
      </p:grpSp>
      <p:cxnSp>
        <p:nvCxnSpPr>
          <p:cNvPr id="103" name="Elbow Connector 102"/>
          <p:cNvCxnSpPr>
            <a:cxnSpLocks/>
            <a:stCxn id="157" idx="3"/>
            <a:endCxn id="11" idx="2"/>
          </p:cNvCxnSpPr>
          <p:nvPr/>
        </p:nvCxnSpPr>
        <p:spPr>
          <a:xfrm>
            <a:off x="8504609" y="4147333"/>
            <a:ext cx="1844083" cy="1834592"/>
          </a:xfrm>
          <a:prstGeom prst="bentConnector4">
            <a:avLst>
              <a:gd name="adj1" fmla="val 28809"/>
              <a:gd name="adj2" fmla="val 123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536467" y="3887625"/>
            <a:ext cx="818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DengXian" charset="-122"/>
                <a:ea typeface="DengXian" charset="-122"/>
                <a:cs typeface="DengXian" charset="-122"/>
              </a:rPr>
              <a:t>FINISH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104726" y="4481028"/>
            <a:ext cx="1172312" cy="24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next</a:t>
            </a:r>
          </a:p>
        </p:txBody>
      </p:sp>
      <p:cxnSp>
        <p:nvCxnSpPr>
          <p:cNvPr id="192" name="Straight Arrow Connector 191"/>
          <p:cNvCxnSpPr>
            <a:cxnSpLocks/>
            <a:stCxn id="11" idx="0"/>
            <a:endCxn id="58" idx="2"/>
          </p:cNvCxnSpPr>
          <p:nvPr/>
        </p:nvCxnSpPr>
        <p:spPr>
          <a:xfrm flipV="1">
            <a:off x="10348692" y="5105870"/>
            <a:ext cx="0" cy="48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8878945" y="2743105"/>
            <a:ext cx="2930781" cy="897707"/>
          </a:xfrm>
          <a:prstGeom prst="roundRect">
            <a:avLst/>
          </a:prstGeom>
          <a:ln cmpd="sng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Present Results in the Selected Languages</a:t>
            </a:r>
          </a:p>
        </p:txBody>
      </p:sp>
      <p:cxnSp>
        <p:nvCxnSpPr>
          <p:cNvPr id="215" name="Straight Arrow Connector 214"/>
          <p:cNvCxnSpPr>
            <a:stCxn id="5" idx="2"/>
            <a:endCxn id="32" idx="0"/>
          </p:cNvCxnSpPr>
          <p:nvPr/>
        </p:nvCxnSpPr>
        <p:spPr>
          <a:xfrm flipH="1">
            <a:off x="1696683" y="2811994"/>
            <a:ext cx="2049" cy="2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4180468" y="5233664"/>
            <a:ext cx="1425142" cy="296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</a:t>
            </a:r>
            <a:r>
              <a:rPr lang="en-US" altLang="zh-CN" sz="1000" b="1" dirty="0" err="1">
                <a:latin typeface="DengXian" charset="-122"/>
                <a:ea typeface="DengXian" charset="-122"/>
                <a:cs typeface="DengXian" charset="-122"/>
              </a:rPr>
              <a:t>take_another</a:t>
            </a:r>
            <a:endParaRPr lang="en-US" sz="10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06D5CAA5-04D1-4B1E-B4D5-6EF69617F940}"/>
              </a:ext>
            </a:extLst>
          </p:cNvPr>
          <p:cNvSpPr/>
          <p:nvPr/>
        </p:nvSpPr>
        <p:spPr>
          <a:xfrm>
            <a:off x="5181212" y="1798057"/>
            <a:ext cx="1563083" cy="5861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DengXian" charset="-122"/>
                <a:ea typeface="DengXian" charset="-122"/>
                <a:cs typeface="DengXian" charset="-122"/>
              </a:rPr>
              <a:t>TensorFlow</a:t>
            </a:r>
            <a:endParaRPr lang="en-US" sz="1200" b="1" dirty="0">
              <a:latin typeface="DengXian" charset="-122"/>
              <a:ea typeface="DengXian" charset="-122"/>
              <a:cs typeface="DengXian" charset="-122"/>
            </a:endParaRPr>
          </a:p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Recognize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90CCB3-F06D-4972-AEE2-B0036741705D}"/>
              </a:ext>
            </a:extLst>
          </p:cNvPr>
          <p:cNvCxnSpPr>
            <a:cxnSpLocks/>
            <a:stCxn id="45" idx="2"/>
            <a:endCxn id="94" idx="0"/>
          </p:cNvCxnSpPr>
          <p:nvPr/>
        </p:nvCxnSpPr>
        <p:spPr>
          <a:xfrm>
            <a:off x="5962754" y="2384213"/>
            <a:ext cx="0" cy="2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B572F6C-372D-40EA-9D43-3A77D1178686}"/>
              </a:ext>
            </a:extLst>
          </p:cNvPr>
          <p:cNvSpPr/>
          <p:nvPr/>
        </p:nvSpPr>
        <p:spPr>
          <a:xfrm>
            <a:off x="5027207" y="3347908"/>
            <a:ext cx="1871092" cy="40681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Radio Group: Options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0BD907-18A6-4AE2-A170-8147587BA71D}"/>
              </a:ext>
            </a:extLst>
          </p:cNvPr>
          <p:cNvSpPr txBox="1"/>
          <p:nvPr/>
        </p:nvSpPr>
        <p:spPr>
          <a:xfrm>
            <a:off x="5928007" y="5011648"/>
            <a:ext cx="1722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DengXian" charset="-122"/>
                <a:ea typeface="DengXian" charset="-122"/>
                <a:cs typeface="DengXian" charset="-122"/>
              </a:rPr>
              <a:t>SUM-UP</a:t>
            </a:r>
          </a:p>
        </p:txBody>
      </p:sp>
      <p:cxnSp>
        <p:nvCxnSpPr>
          <p:cNvPr id="67" name="Elbow Connector 143">
            <a:extLst>
              <a:ext uri="{FF2B5EF4-FFF2-40B4-BE49-F238E27FC236}">
                <a16:creationId xmlns:a16="http://schemas.microsoft.com/office/drawing/2014/main" id="{D2601F6C-0017-4BFD-9D44-DCAFA8556016}"/>
              </a:ext>
            </a:extLst>
          </p:cNvPr>
          <p:cNvCxnSpPr>
            <a:cxnSpLocks/>
            <a:stCxn id="42" idx="3"/>
            <a:endCxn id="32" idx="3"/>
          </p:cNvCxnSpPr>
          <p:nvPr/>
        </p:nvCxnSpPr>
        <p:spPr>
          <a:xfrm flipH="1" flipV="1">
            <a:off x="2282839" y="3230060"/>
            <a:ext cx="242676" cy="583619"/>
          </a:xfrm>
          <a:prstGeom prst="bentConnector3">
            <a:avLst>
              <a:gd name="adj1" fmla="val -276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143">
            <a:extLst>
              <a:ext uri="{FF2B5EF4-FFF2-40B4-BE49-F238E27FC236}">
                <a16:creationId xmlns:a16="http://schemas.microsoft.com/office/drawing/2014/main" id="{BF5CEEEE-975C-4F52-A5EE-0CDBF32F14D5}"/>
              </a:ext>
            </a:extLst>
          </p:cNvPr>
          <p:cNvCxnSpPr>
            <a:cxnSpLocks/>
            <a:stCxn id="122" idx="2"/>
            <a:endCxn id="45" idx="0"/>
          </p:cNvCxnSpPr>
          <p:nvPr/>
        </p:nvCxnSpPr>
        <p:spPr>
          <a:xfrm rot="5400000" flipH="1" flipV="1">
            <a:off x="2363216" y="1125723"/>
            <a:ext cx="2927203" cy="4271872"/>
          </a:xfrm>
          <a:prstGeom prst="bentConnector5">
            <a:avLst>
              <a:gd name="adj1" fmla="val -7810"/>
              <a:gd name="adj2" fmla="val 42627"/>
              <a:gd name="adj3" fmla="val 10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43">
            <a:extLst>
              <a:ext uri="{FF2B5EF4-FFF2-40B4-BE49-F238E27FC236}">
                <a16:creationId xmlns:a16="http://schemas.microsoft.com/office/drawing/2014/main" id="{BEEC8225-BA1D-48F9-88A6-E73EEF7143F7}"/>
              </a:ext>
            </a:extLst>
          </p:cNvPr>
          <p:cNvCxnSpPr>
            <a:cxnSpLocks/>
            <a:stCxn id="76" idx="1"/>
            <a:endCxn id="222" idx="0"/>
          </p:cNvCxnSpPr>
          <p:nvPr/>
        </p:nvCxnSpPr>
        <p:spPr>
          <a:xfrm rot="10800000" flipV="1">
            <a:off x="4893039" y="4149234"/>
            <a:ext cx="483558" cy="108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">
            <a:extLst>
              <a:ext uri="{FF2B5EF4-FFF2-40B4-BE49-F238E27FC236}">
                <a16:creationId xmlns:a16="http://schemas.microsoft.com/office/drawing/2014/main" id="{2480A988-0C40-418C-906A-09781F3D0DD3}"/>
              </a:ext>
            </a:extLst>
          </p:cNvPr>
          <p:cNvSpPr/>
          <p:nvPr/>
        </p:nvSpPr>
        <p:spPr>
          <a:xfrm>
            <a:off x="5181212" y="2680901"/>
            <a:ext cx="1563083" cy="3907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Calculate Result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F020E2-657C-45D2-AFED-40ADCD5146E9}"/>
              </a:ext>
            </a:extLst>
          </p:cNvPr>
          <p:cNvCxnSpPr>
            <a:cxnSpLocks/>
            <a:stCxn id="94" idx="2"/>
            <a:endCxn id="55" idx="0"/>
          </p:cNvCxnSpPr>
          <p:nvPr/>
        </p:nvCxnSpPr>
        <p:spPr>
          <a:xfrm flipH="1">
            <a:off x="5962753" y="3071672"/>
            <a:ext cx="1" cy="27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3">
            <a:extLst>
              <a:ext uri="{FF2B5EF4-FFF2-40B4-BE49-F238E27FC236}">
                <a16:creationId xmlns:a16="http://schemas.microsoft.com/office/drawing/2014/main" id="{0141B686-1751-4059-995A-3A6C4F47818C}"/>
              </a:ext>
            </a:extLst>
          </p:cNvPr>
          <p:cNvCxnSpPr>
            <a:cxnSpLocks/>
            <a:stCxn id="76" idx="2"/>
            <a:endCxn id="222" idx="3"/>
          </p:cNvCxnSpPr>
          <p:nvPr/>
        </p:nvCxnSpPr>
        <p:spPr>
          <a:xfrm rot="5400000">
            <a:off x="5228799" y="4648163"/>
            <a:ext cx="1110766" cy="357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C3DFB42-37BD-49A1-998C-7AFD13BA6120}"/>
              </a:ext>
            </a:extLst>
          </p:cNvPr>
          <p:cNvSpPr/>
          <p:nvPr/>
        </p:nvSpPr>
        <p:spPr>
          <a:xfrm>
            <a:off x="7340075" y="4027119"/>
            <a:ext cx="1164534" cy="240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</a:t>
            </a:r>
            <a:r>
              <a:rPr lang="en-US" sz="1000" b="1" dirty="0" err="1">
                <a:latin typeface="DengXian" charset="-122"/>
                <a:ea typeface="DengXian" charset="-122"/>
                <a:cs typeface="DengXian" charset="-122"/>
              </a:rPr>
              <a:t>finish_go</a:t>
            </a:r>
            <a:endParaRPr lang="en-US" sz="10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D18ED1E-4FD6-4B9E-827E-B02C7297328B}"/>
              </a:ext>
            </a:extLst>
          </p:cNvPr>
          <p:cNvCxnSpPr>
            <a:cxnSpLocks/>
            <a:stCxn id="76" idx="3"/>
            <a:endCxn id="157" idx="1"/>
          </p:cNvCxnSpPr>
          <p:nvPr/>
        </p:nvCxnSpPr>
        <p:spPr>
          <a:xfrm flipV="1">
            <a:off x="6548909" y="4147333"/>
            <a:ext cx="791166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43">
            <a:extLst>
              <a:ext uri="{FF2B5EF4-FFF2-40B4-BE49-F238E27FC236}">
                <a16:creationId xmlns:a16="http://schemas.microsoft.com/office/drawing/2014/main" id="{9D7B1BE7-BAF1-41A1-B65E-BC861FEE952F}"/>
              </a:ext>
            </a:extLst>
          </p:cNvPr>
          <p:cNvCxnSpPr>
            <a:cxnSpLocks/>
            <a:stCxn id="222" idx="1"/>
            <a:endCxn id="5" idx="1"/>
          </p:cNvCxnSpPr>
          <p:nvPr/>
        </p:nvCxnSpPr>
        <p:spPr>
          <a:xfrm rot="10800000">
            <a:off x="917190" y="2616609"/>
            <a:ext cx="3263278" cy="2765508"/>
          </a:xfrm>
          <a:prstGeom prst="bentConnector3">
            <a:avLst>
              <a:gd name="adj1" fmla="val 118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595ABBF-5F7E-4B04-A049-DEE28E2DF121}"/>
              </a:ext>
            </a:extLst>
          </p:cNvPr>
          <p:cNvSpPr txBox="1"/>
          <p:nvPr/>
        </p:nvSpPr>
        <p:spPr>
          <a:xfrm>
            <a:off x="3876927" y="4258111"/>
            <a:ext cx="1074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DengXian" charset="-122"/>
                <a:ea typeface="DengXian" charset="-122"/>
                <a:cs typeface="DengXian" charset="-122"/>
              </a:rPr>
              <a:t>ABANDON</a:t>
            </a:r>
            <a:endParaRPr lang="en-US" sz="11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F379063-B901-45DA-9102-5D524B59606B}"/>
              </a:ext>
            </a:extLst>
          </p:cNvPr>
          <p:cNvSpPr txBox="1"/>
          <p:nvPr/>
        </p:nvSpPr>
        <p:spPr>
          <a:xfrm>
            <a:off x="9463937" y="281311"/>
            <a:ext cx="251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SearchActivity.java</a:t>
            </a:r>
          </a:p>
          <a:p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activity_search.xml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2AE0B2-609E-4A9A-AA0A-D677B4BD5298}"/>
              </a:ext>
            </a:extLst>
          </p:cNvPr>
          <p:cNvSpPr/>
          <p:nvPr/>
        </p:nvSpPr>
        <p:spPr>
          <a:xfrm>
            <a:off x="9762068" y="3986130"/>
            <a:ext cx="1164534" cy="240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confirm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95A9AB-FB2B-4760-B3A3-54E3BEE087F2}"/>
              </a:ext>
            </a:extLst>
          </p:cNvPr>
          <p:cNvSpPr/>
          <p:nvPr/>
        </p:nvSpPr>
        <p:spPr>
          <a:xfrm>
            <a:off x="9617359" y="4657169"/>
            <a:ext cx="1462665" cy="44870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DengXian" charset="-122"/>
                <a:ea typeface="DengXian" charset="-122"/>
                <a:cs typeface="DengXian" charset="-122"/>
              </a:rPr>
              <a:t>Number Picker:</a:t>
            </a:r>
          </a:p>
          <a:p>
            <a:pPr algn="ctr"/>
            <a:r>
              <a:rPr lang="en-US" sz="1200" b="1" dirty="0">
                <a:latin typeface="DengXian" charset="-122"/>
                <a:ea typeface="DengXian" charset="-122"/>
                <a:cs typeface="DengXian" charset="-122"/>
              </a:rPr>
              <a:t>Language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F0E13F-FEA2-4B57-BEA2-A7186D1B9E7A}"/>
              </a:ext>
            </a:extLst>
          </p:cNvPr>
          <p:cNvSpPr/>
          <p:nvPr/>
        </p:nvSpPr>
        <p:spPr>
          <a:xfrm>
            <a:off x="9762068" y="2011123"/>
            <a:ext cx="1164534" cy="240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exit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17E36C-D4CF-4453-BC05-1AEB14297D9E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10344336" y="4226559"/>
            <a:ext cx="4356" cy="43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662B03-46A9-4C04-87E8-0327F66DDB0D}"/>
              </a:ext>
            </a:extLst>
          </p:cNvPr>
          <p:cNvCxnSpPr>
            <a:cxnSpLocks/>
          </p:cNvCxnSpPr>
          <p:nvPr/>
        </p:nvCxnSpPr>
        <p:spPr>
          <a:xfrm flipV="1">
            <a:off x="10344335" y="3640812"/>
            <a:ext cx="1" cy="34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102">
            <a:extLst>
              <a:ext uri="{FF2B5EF4-FFF2-40B4-BE49-F238E27FC236}">
                <a16:creationId xmlns:a16="http://schemas.microsoft.com/office/drawing/2014/main" id="{32759E86-F920-4539-B017-32E86900ADA2}"/>
              </a:ext>
            </a:extLst>
          </p:cNvPr>
          <p:cNvCxnSpPr>
            <a:cxnSpLocks/>
            <a:stCxn id="188" idx="3"/>
            <a:endCxn id="58" idx="3"/>
          </p:cNvCxnSpPr>
          <p:nvPr/>
        </p:nvCxnSpPr>
        <p:spPr>
          <a:xfrm flipH="1">
            <a:off x="11080024" y="3191959"/>
            <a:ext cx="729702" cy="1689561"/>
          </a:xfrm>
          <a:prstGeom prst="bentConnector3">
            <a:avLst>
              <a:gd name="adj1" fmla="val -31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6CCC48-0B60-4756-A905-8C2205C881CD}"/>
              </a:ext>
            </a:extLst>
          </p:cNvPr>
          <p:cNvSpPr/>
          <p:nvPr/>
        </p:nvSpPr>
        <p:spPr>
          <a:xfrm>
            <a:off x="5376597" y="4027119"/>
            <a:ext cx="1172312" cy="24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DengXian" charset="-122"/>
                <a:ea typeface="DengXian" charset="-122"/>
                <a:cs typeface="DengXian" charset="-122"/>
              </a:rPr>
              <a:t>Button: </a:t>
            </a:r>
            <a:r>
              <a:rPr lang="en-US" altLang="zh-CN" sz="1000" b="1" dirty="0">
                <a:latin typeface="DengXian" charset="-122"/>
                <a:ea typeface="DengXian" charset="-122"/>
                <a:cs typeface="DengXian" charset="-122"/>
              </a:rPr>
              <a:t>confirm</a:t>
            </a:r>
            <a:endParaRPr lang="en-US" sz="1000" b="1" dirty="0"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380A26-2423-46C3-9B8B-AE5CA65601F1}"/>
              </a:ext>
            </a:extLst>
          </p:cNvPr>
          <p:cNvCxnSpPr>
            <a:cxnSpLocks/>
          </p:cNvCxnSpPr>
          <p:nvPr/>
        </p:nvCxnSpPr>
        <p:spPr>
          <a:xfrm flipH="1" flipV="1">
            <a:off x="10344335" y="2251551"/>
            <a:ext cx="1" cy="49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407D383-6428-4FE4-9A39-752B8DE8CB45}"/>
              </a:ext>
            </a:extLst>
          </p:cNvPr>
          <p:cNvCxnSpPr>
            <a:cxnSpLocks/>
            <a:stCxn id="55" idx="2"/>
            <a:endCxn id="76" idx="0"/>
          </p:cNvCxnSpPr>
          <p:nvPr/>
        </p:nvCxnSpPr>
        <p:spPr>
          <a:xfrm>
            <a:off x="5962753" y="3754723"/>
            <a:ext cx="0" cy="2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82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姜仑</cp:lastModifiedBy>
  <cp:revision>29</cp:revision>
  <dcterms:created xsi:type="dcterms:W3CDTF">2018-01-29T23:54:15Z</dcterms:created>
  <dcterms:modified xsi:type="dcterms:W3CDTF">2018-01-31T08:13:29Z</dcterms:modified>
</cp:coreProperties>
</file>