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/>
    <p:restoredTop sz="94638"/>
  </p:normalViewPr>
  <p:slideViewPr>
    <p:cSldViewPr snapToGrid="0" snapToObjects="1">
      <p:cViewPr varScale="1">
        <p:scale>
          <a:sx n="108" d="100"/>
          <a:sy n="108" d="100"/>
        </p:scale>
        <p:origin x="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9315F-F7A1-834E-AEF7-EA512D8DF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2770D-B251-494C-9D49-A2367C7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2770D-B251-494C-9D49-A2367C717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5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5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3887767" y="416210"/>
            <a:ext cx="0" cy="6245352"/>
          </a:xfrm>
          <a:prstGeom prst="line">
            <a:avLst/>
          </a:prstGeom>
          <a:ln>
            <a:solidFill>
              <a:schemeClr val="tx1">
                <a:alpha val="31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006501" y="281311"/>
            <a:ext cx="197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charset="0"/>
                <a:ea typeface="Consolas" charset="0"/>
                <a:cs typeface="Consolas" charset="0"/>
              </a:rPr>
              <a:t>PhotoActivity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activity_photo.xml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837356" y="281311"/>
            <a:ext cx="251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RecognitionActivity.java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</a:t>
            </a:r>
            <a:r>
              <a:rPr lang="en-US" sz="1200">
                <a:latin typeface="Consolas" charset="0"/>
                <a:ea typeface="Consolas" charset="0"/>
                <a:cs typeface="Consolas" charset="0"/>
              </a:rPr>
              <a:t>_recognition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.xml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24053E-04D4-4207-8B12-8B37DF12F7D2}"/>
              </a:ext>
            </a:extLst>
          </p:cNvPr>
          <p:cNvCxnSpPr/>
          <p:nvPr/>
        </p:nvCxnSpPr>
        <p:spPr>
          <a:xfrm>
            <a:off x="8545563" y="416210"/>
            <a:ext cx="0" cy="6245352"/>
          </a:xfrm>
          <a:prstGeom prst="line">
            <a:avLst/>
          </a:prstGeom>
          <a:ln>
            <a:solidFill>
              <a:schemeClr val="tx1">
                <a:alpha val="31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27D17F5-2C83-4599-AD57-AA406DD636E0}"/>
              </a:ext>
            </a:extLst>
          </p:cNvPr>
          <p:cNvGrpSpPr/>
          <p:nvPr/>
        </p:nvGrpSpPr>
        <p:grpSpPr>
          <a:xfrm>
            <a:off x="864739" y="1518009"/>
            <a:ext cx="11136760" cy="4015215"/>
            <a:chOff x="864739" y="1518009"/>
            <a:chExt cx="11136760" cy="4015215"/>
          </a:xfrm>
        </p:grpSpPr>
        <p:sp>
          <p:nvSpPr>
            <p:cNvPr id="5" name="Rounded Rectangle 4"/>
            <p:cNvSpPr/>
            <p:nvPr/>
          </p:nvSpPr>
          <p:spPr>
            <a:xfrm>
              <a:off x="917190" y="2421223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Take a Photo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17190" y="1698454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Launch App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754566" y="5142453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Web Search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10526" y="3107944"/>
              <a:ext cx="1172312" cy="244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take</a:t>
              </a:r>
            </a:p>
          </p:txBody>
        </p:sp>
        <p:cxnSp>
          <p:nvCxnSpPr>
            <p:cNvPr id="36" name="Straight Arrow Connector 35"/>
            <p:cNvCxnSpPr>
              <a:stCxn id="6" idx="2"/>
              <a:endCxn id="5" idx="0"/>
            </p:cNvCxnSpPr>
            <p:nvPr/>
          </p:nvCxnSpPr>
          <p:spPr>
            <a:xfrm>
              <a:off x="1698732" y="2089226"/>
              <a:ext cx="0" cy="33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stCxn id="32" idx="2"/>
              <a:endCxn id="42" idx="0"/>
            </p:cNvCxnSpPr>
            <p:nvPr/>
          </p:nvCxnSpPr>
          <p:spPr>
            <a:xfrm flipH="1">
              <a:off x="1695127" y="3352177"/>
              <a:ext cx="1556" cy="26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/>
              <a:stCxn id="42" idx="2"/>
              <a:endCxn id="122" idx="0"/>
            </p:cNvCxnSpPr>
            <p:nvPr/>
          </p:nvCxnSpPr>
          <p:spPr>
            <a:xfrm flipH="1">
              <a:off x="1690882" y="4009064"/>
              <a:ext cx="4245" cy="4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864739" y="3538886"/>
              <a:ext cx="2231101" cy="710302"/>
              <a:chOff x="913999" y="2247702"/>
              <a:chExt cx="2088302" cy="664840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913999" y="2322027"/>
                <a:ext cx="1554480" cy="365760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DengXian" charset="-122"/>
                    <a:ea typeface="DengXian" charset="-122"/>
                    <a:cs typeface="DengXian" charset="-122"/>
                  </a:rPr>
                  <a:t>Satisfied?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80382" y="2666321"/>
                <a:ext cx="5923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YES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09962" y="2247702"/>
                <a:ext cx="5923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No</a:t>
                </a:r>
              </a:p>
            </p:txBody>
          </p:sp>
        </p:grpSp>
        <p:cxnSp>
          <p:nvCxnSpPr>
            <p:cNvPr id="103" name="Elbow Connector 102"/>
            <p:cNvCxnSpPr>
              <a:cxnSpLocks/>
              <a:stCxn id="157" idx="3"/>
              <a:endCxn id="11" idx="2"/>
            </p:cNvCxnSpPr>
            <p:nvPr/>
          </p:nvCxnSpPr>
          <p:spPr>
            <a:xfrm>
              <a:off x="8391766" y="4500343"/>
              <a:ext cx="2144342" cy="1032881"/>
            </a:xfrm>
            <a:prstGeom prst="bentConnector4">
              <a:avLst>
                <a:gd name="adj1" fmla="val 31777"/>
                <a:gd name="adj2" fmla="val 1590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401222" y="4254403"/>
              <a:ext cx="8184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DengXian" charset="-122"/>
                  <a:ea typeface="DengXian" charset="-122"/>
                  <a:cs typeface="DengXian" charset="-122"/>
                </a:rPr>
                <a:t>FINISH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04726" y="4481028"/>
              <a:ext cx="1172312" cy="244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next</a:t>
              </a:r>
            </a:p>
          </p:txBody>
        </p:sp>
        <p:cxnSp>
          <p:nvCxnSpPr>
            <p:cNvPr id="192" name="Straight Arrow Connector 191"/>
            <p:cNvCxnSpPr>
              <a:stCxn id="11" idx="0"/>
              <a:endCxn id="188" idx="2"/>
            </p:cNvCxnSpPr>
            <p:nvPr/>
          </p:nvCxnSpPr>
          <p:spPr>
            <a:xfrm flipV="1">
              <a:off x="10536108" y="4448790"/>
              <a:ext cx="1" cy="693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A2AF51F-923C-45F9-B62D-3B44B01BF347}"/>
                </a:ext>
              </a:extLst>
            </p:cNvPr>
            <p:cNvGrpSpPr/>
            <p:nvPr/>
          </p:nvGrpSpPr>
          <p:grpSpPr>
            <a:xfrm>
              <a:off x="9070718" y="1518009"/>
              <a:ext cx="2930781" cy="2930781"/>
              <a:chOff x="9070718" y="756009"/>
              <a:chExt cx="2930781" cy="2930781"/>
            </a:xfrm>
          </p:grpSpPr>
          <p:sp>
            <p:nvSpPr>
              <p:cNvPr id="188" name="Rounded Rectangle 187"/>
              <p:cNvSpPr/>
              <p:nvPr/>
            </p:nvSpPr>
            <p:spPr>
              <a:xfrm>
                <a:off x="9070718" y="756009"/>
                <a:ext cx="2930781" cy="2930781"/>
              </a:xfrm>
              <a:prstGeom prst="roundRect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DengXian" charset="-122"/>
                    <a:ea typeface="DengXian" charset="-122"/>
                    <a:cs typeface="DengXian" charset="-122"/>
                  </a:rPr>
                  <a:t>Present Results in Multi Languages:</a:t>
                </a:r>
              </a:p>
              <a:p>
                <a:pPr algn="ctr"/>
                <a:endParaRPr lang="en-US" sz="1200" b="1" dirty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b="1" dirty="0">
                    <a:latin typeface="Times" charset="0"/>
                    <a:ea typeface="Times" charset="0"/>
                    <a:cs typeface="Times" charset="0"/>
                  </a:rPr>
                  <a:t>EN:    </a:t>
                </a:r>
                <a:r>
                  <a:rPr lang="mr-IN" sz="1200" b="1" dirty="0">
                    <a:latin typeface="Times" charset="0"/>
                    <a:ea typeface="Times" charset="0"/>
                    <a:cs typeface="Times" charset="0"/>
                  </a:rPr>
                  <a:t>……</a:t>
                </a: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b="1" dirty="0">
                    <a:latin typeface="Times" charset="0"/>
                    <a:ea typeface="Times" charset="0"/>
                    <a:cs typeface="Times" charset="0"/>
                  </a:rPr>
                  <a:t>FR:    </a:t>
                </a:r>
                <a:r>
                  <a:rPr lang="mr-IN" sz="1200" b="1" dirty="0">
                    <a:latin typeface="Times" charset="0"/>
                    <a:ea typeface="Times" charset="0"/>
                    <a:cs typeface="Times" charset="0"/>
                  </a:rPr>
                  <a:t>……</a:t>
                </a: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b="1" dirty="0">
                    <a:latin typeface="Times" charset="0"/>
                    <a:ea typeface="Times" charset="0"/>
                    <a:cs typeface="Times" charset="0"/>
                  </a:rPr>
                  <a:t>CN:   </a:t>
                </a:r>
                <a:r>
                  <a:rPr lang="mr-IN" sz="1200" b="1" dirty="0">
                    <a:latin typeface="Times" charset="0"/>
                    <a:ea typeface="Times" charset="0"/>
                    <a:cs typeface="Times" charset="0"/>
                  </a:rPr>
                  <a:t>……</a:t>
                </a: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02" name="Straight Connector 201"/>
              <p:cNvCxnSpPr>
                <a:cxnSpLocks/>
              </p:cNvCxnSpPr>
              <p:nvPr/>
            </p:nvCxnSpPr>
            <p:spPr>
              <a:xfrm>
                <a:off x="9249226" y="2771943"/>
                <a:ext cx="257376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cxnSpLocks/>
              </p:cNvCxnSpPr>
              <p:nvPr/>
            </p:nvCxnSpPr>
            <p:spPr>
              <a:xfrm>
                <a:off x="9249226" y="3368447"/>
                <a:ext cx="257376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>
                <a:cxnSpLocks/>
              </p:cNvCxnSpPr>
              <p:nvPr/>
            </p:nvCxnSpPr>
            <p:spPr>
              <a:xfrm>
                <a:off x="9249226" y="2193171"/>
                <a:ext cx="2573764" cy="0"/>
              </a:xfrm>
              <a:prstGeom prst="line">
                <a:avLst/>
              </a:prstGeom>
              <a:ln cmpd="sng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Arrow Connector 214"/>
            <p:cNvCxnSpPr>
              <a:stCxn id="5" idx="2"/>
              <a:endCxn id="32" idx="0"/>
            </p:cNvCxnSpPr>
            <p:nvPr/>
          </p:nvCxnSpPr>
          <p:spPr>
            <a:xfrm flipH="1">
              <a:off x="1696683" y="2811994"/>
              <a:ext cx="2049" cy="29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21"/>
            <p:cNvSpPr/>
            <p:nvPr/>
          </p:nvSpPr>
          <p:spPr>
            <a:xfrm>
              <a:off x="4180468" y="5233664"/>
              <a:ext cx="1425142" cy="296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</a:t>
              </a:r>
              <a:r>
                <a:rPr lang="en-US" altLang="zh-CN" sz="1000" b="1" dirty="0" err="1">
                  <a:latin typeface="DengXian" charset="-122"/>
                  <a:ea typeface="DengXian" charset="-122"/>
                  <a:cs typeface="DengXian" charset="-122"/>
                </a:rPr>
                <a:t>take_another</a:t>
              </a:r>
              <a:endParaRPr lang="en-US" sz="1000" b="1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06D5CAA5-04D1-4B1E-B4D5-6EF69617F940}"/>
                </a:ext>
              </a:extLst>
            </p:cNvPr>
            <p:cNvSpPr/>
            <p:nvPr/>
          </p:nvSpPr>
          <p:spPr>
            <a:xfrm>
              <a:off x="5173646" y="1798057"/>
              <a:ext cx="1563083" cy="5861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latin typeface="DengXian" charset="-122"/>
                  <a:ea typeface="DengXian" charset="-122"/>
                  <a:cs typeface="DengXian" charset="-122"/>
                </a:rPr>
                <a:t>TensorFlow</a:t>
              </a:r>
              <a:endParaRPr lang="en-US" sz="1200" b="1" dirty="0">
                <a:latin typeface="DengXian" charset="-122"/>
                <a:ea typeface="DengXian" charset="-122"/>
                <a:cs typeface="DengXian" charset="-122"/>
              </a:endParaRPr>
            </a:p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Recognize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90CCB3-F06D-4972-AEE2-B0036741705D}"/>
                </a:ext>
              </a:extLst>
            </p:cNvPr>
            <p:cNvCxnSpPr>
              <a:cxnSpLocks/>
              <a:stCxn id="45" idx="2"/>
              <a:endCxn id="94" idx="0"/>
            </p:cNvCxnSpPr>
            <p:nvPr/>
          </p:nvCxnSpPr>
          <p:spPr>
            <a:xfrm>
              <a:off x="5955187" y="2384213"/>
              <a:ext cx="10062" cy="440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D06295-E33A-4FB2-98CC-1962196853BD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 flipH="1">
              <a:off x="5960833" y="3993750"/>
              <a:ext cx="520" cy="386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E94CF49-23F7-4CE7-AF22-BAED5E6A7180}"/>
                </a:ext>
              </a:extLst>
            </p:cNvPr>
            <p:cNvGrpSpPr/>
            <p:nvPr/>
          </p:nvGrpSpPr>
          <p:grpSpPr>
            <a:xfrm>
              <a:off x="4906483" y="3537366"/>
              <a:ext cx="1885258" cy="696332"/>
              <a:chOff x="698345" y="4009781"/>
              <a:chExt cx="1764594" cy="651764"/>
            </a:xfrm>
          </p:grpSpPr>
          <p:sp>
            <p:nvSpPr>
              <p:cNvPr id="51" name="Diamond 50">
                <a:extLst>
                  <a:ext uri="{FF2B5EF4-FFF2-40B4-BE49-F238E27FC236}">
                    <a16:creationId xmlns:a16="http://schemas.microsoft.com/office/drawing/2014/main" id="{9D47F033-0AE8-4317-9425-668A87C2BEEF}"/>
                  </a:ext>
                </a:extLst>
              </p:cNvPr>
              <p:cNvSpPr/>
              <p:nvPr/>
            </p:nvSpPr>
            <p:spPr>
              <a:xfrm>
                <a:off x="908459" y="4071194"/>
                <a:ext cx="1554480" cy="365760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DengXian" charset="-122"/>
                    <a:ea typeface="DengXian" charset="-122"/>
                    <a:cs typeface="DengXian" charset="-122"/>
                  </a:rPr>
                  <a:t>Correct?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FF4817F-E91C-4E8D-AF79-804F660E8312}"/>
                  </a:ext>
                </a:extLst>
              </p:cNvPr>
              <p:cNvSpPr txBox="1"/>
              <p:nvPr/>
            </p:nvSpPr>
            <p:spPr>
              <a:xfrm>
                <a:off x="1670168" y="4415324"/>
                <a:ext cx="5923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YES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428C1B-CF08-4D38-91DE-9C7DFA9DC254}"/>
                  </a:ext>
                </a:extLst>
              </p:cNvPr>
              <p:cNvSpPr txBox="1"/>
              <p:nvPr/>
            </p:nvSpPr>
            <p:spPr>
              <a:xfrm>
                <a:off x="698345" y="4009781"/>
                <a:ext cx="9403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No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B572F6C-372D-40EA-9D43-3A77D1178686}"/>
                </a:ext>
              </a:extLst>
            </p:cNvPr>
            <p:cNvSpPr/>
            <p:nvPr/>
          </p:nvSpPr>
          <p:spPr>
            <a:xfrm>
              <a:off x="5472368" y="4380128"/>
              <a:ext cx="976929" cy="244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Radio Group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0BD907-18A6-4AE2-A170-8147587BA71D}"/>
                </a:ext>
              </a:extLst>
            </p:cNvPr>
            <p:cNvSpPr txBox="1"/>
            <p:nvPr/>
          </p:nvSpPr>
          <p:spPr>
            <a:xfrm>
              <a:off x="5928007" y="5011648"/>
              <a:ext cx="17226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DengXian" charset="-122"/>
                  <a:ea typeface="DengXian" charset="-122"/>
                  <a:cs typeface="DengXian" charset="-122"/>
                </a:rPr>
                <a:t>ADD DIGIT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DengXian" charset="-122"/>
                  <a:ea typeface="DengXian" charset="-122"/>
                  <a:cs typeface="DengXian" charset="-122"/>
                </a:rPr>
                <a:t>SUM-UP</a:t>
              </a:r>
            </a:p>
          </p:txBody>
        </p:sp>
        <p:cxnSp>
          <p:nvCxnSpPr>
            <p:cNvPr id="67" name="Elbow Connector 143">
              <a:extLst>
                <a:ext uri="{FF2B5EF4-FFF2-40B4-BE49-F238E27FC236}">
                  <a16:creationId xmlns:a16="http://schemas.microsoft.com/office/drawing/2014/main" id="{D2601F6C-0017-4BFD-9D44-DCAFA8556016}"/>
                </a:ext>
              </a:extLst>
            </p:cNvPr>
            <p:cNvCxnSpPr>
              <a:cxnSpLocks/>
              <a:stCxn id="42" idx="3"/>
              <a:endCxn id="32" idx="3"/>
            </p:cNvCxnSpPr>
            <p:nvPr/>
          </p:nvCxnSpPr>
          <p:spPr>
            <a:xfrm flipH="1" flipV="1">
              <a:off x="2282839" y="3230060"/>
              <a:ext cx="242676" cy="583619"/>
            </a:xfrm>
            <a:prstGeom prst="bentConnector3">
              <a:avLst>
                <a:gd name="adj1" fmla="val -2760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143">
              <a:extLst>
                <a:ext uri="{FF2B5EF4-FFF2-40B4-BE49-F238E27FC236}">
                  <a16:creationId xmlns:a16="http://schemas.microsoft.com/office/drawing/2014/main" id="{BF5CEEEE-975C-4F52-A5EE-0CDBF32F14D5}"/>
                </a:ext>
              </a:extLst>
            </p:cNvPr>
            <p:cNvCxnSpPr>
              <a:cxnSpLocks/>
              <a:stCxn id="122" idx="2"/>
              <a:endCxn id="45" idx="0"/>
            </p:cNvCxnSpPr>
            <p:nvPr/>
          </p:nvCxnSpPr>
          <p:spPr>
            <a:xfrm rot="5400000" flipH="1" flipV="1">
              <a:off x="2359433" y="1129506"/>
              <a:ext cx="2927203" cy="4264306"/>
            </a:xfrm>
            <a:prstGeom prst="bentConnector5">
              <a:avLst>
                <a:gd name="adj1" fmla="val -7810"/>
                <a:gd name="adj2" fmla="val 43242"/>
                <a:gd name="adj3" fmla="val 1078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143">
              <a:extLst>
                <a:ext uri="{FF2B5EF4-FFF2-40B4-BE49-F238E27FC236}">
                  <a16:creationId xmlns:a16="http://schemas.microsoft.com/office/drawing/2014/main" id="{BEEC8225-BA1D-48F9-88A6-E73EEF7143F7}"/>
                </a:ext>
              </a:extLst>
            </p:cNvPr>
            <p:cNvCxnSpPr>
              <a:cxnSpLocks/>
              <a:stCxn id="51" idx="1"/>
              <a:endCxn id="222" idx="0"/>
            </p:cNvCxnSpPr>
            <p:nvPr/>
          </p:nvCxnSpPr>
          <p:spPr>
            <a:xfrm rot="10800000" flipV="1">
              <a:off x="4893039" y="3798364"/>
              <a:ext cx="237926" cy="1435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">
              <a:extLst>
                <a:ext uri="{FF2B5EF4-FFF2-40B4-BE49-F238E27FC236}">
                  <a16:creationId xmlns:a16="http://schemas.microsoft.com/office/drawing/2014/main" id="{2480A988-0C40-418C-906A-09781F3D0DD3}"/>
                </a:ext>
              </a:extLst>
            </p:cNvPr>
            <p:cNvSpPr/>
            <p:nvPr/>
          </p:nvSpPr>
          <p:spPr>
            <a:xfrm>
              <a:off x="5183708" y="2824700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Calculate Result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8F020E2-657C-45D2-AFED-40ADCD5146E9}"/>
                </a:ext>
              </a:extLst>
            </p:cNvPr>
            <p:cNvCxnSpPr>
              <a:cxnSpLocks/>
              <a:stCxn id="94" idx="2"/>
              <a:endCxn id="51" idx="0"/>
            </p:cNvCxnSpPr>
            <p:nvPr/>
          </p:nvCxnSpPr>
          <p:spPr>
            <a:xfrm flipH="1">
              <a:off x="5961353" y="3215471"/>
              <a:ext cx="3896" cy="387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3">
              <a:extLst>
                <a:ext uri="{FF2B5EF4-FFF2-40B4-BE49-F238E27FC236}">
                  <a16:creationId xmlns:a16="http://schemas.microsoft.com/office/drawing/2014/main" id="{0141B686-1751-4059-995A-3A6C4F47818C}"/>
                </a:ext>
              </a:extLst>
            </p:cNvPr>
            <p:cNvCxnSpPr>
              <a:cxnSpLocks/>
              <a:stCxn id="55" idx="2"/>
              <a:endCxn id="222" idx="3"/>
            </p:cNvCxnSpPr>
            <p:nvPr/>
          </p:nvCxnSpPr>
          <p:spPr>
            <a:xfrm rot="5400000">
              <a:off x="5404344" y="4825627"/>
              <a:ext cx="757757" cy="3552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C3DFB42-37BD-49A1-998C-7AFD13BA6120}"/>
                </a:ext>
              </a:extLst>
            </p:cNvPr>
            <p:cNvSpPr/>
            <p:nvPr/>
          </p:nvSpPr>
          <p:spPr>
            <a:xfrm>
              <a:off x="7227232" y="4380129"/>
              <a:ext cx="1164534" cy="240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</a:t>
              </a:r>
              <a:r>
                <a:rPr lang="en-US" sz="1000" b="1" dirty="0" err="1">
                  <a:latin typeface="DengXian" charset="-122"/>
                  <a:ea typeface="DengXian" charset="-122"/>
                  <a:cs typeface="DengXian" charset="-122"/>
                </a:rPr>
                <a:t>finish_go</a:t>
              </a:r>
              <a:endParaRPr lang="en-US" sz="1000" b="1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9D18ED1E-4FD6-4B9E-827E-B02C7297328B}"/>
                </a:ext>
              </a:extLst>
            </p:cNvPr>
            <p:cNvCxnSpPr>
              <a:cxnSpLocks/>
              <a:stCxn id="55" idx="3"/>
              <a:endCxn id="157" idx="1"/>
            </p:cNvCxnSpPr>
            <p:nvPr/>
          </p:nvCxnSpPr>
          <p:spPr>
            <a:xfrm flipV="1">
              <a:off x="6449297" y="4500343"/>
              <a:ext cx="777935" cy="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43">
              <a:extLst>
                <a:ext uri="{FF2B5EF4-FFF2-40B4-BE49-F238E27FC236}">
                  <a16:creationId xmlns:a16="http://schemas.microsoft.com/office/drawing/2014/main" id="{9D7B1BE7-BAF1-41A1-B65E-BC861FEE952F}"/>
                </a:ext>
              </a:extLst>
            </p:cNvPr>
            <p:cNvCxnSpPr>
              <a:cxnSpLocks/>
              <a:stCxn id="222" idx="1"/>
              <a:endCxn id="5" idx="1"/>
            </p:cNvCxnSpPr>
            <p:nvPr/>
          </p:nvCxnSpPr>
          <p:spPr>
            <a:xfrm rot="10800000">
              <a:off x="917190" y="2616609"/>
              <a:ext cx="3263278" cy="2765508"/>
            </a:xfrm>
            <a:prstGeom prst="bentConnector3">
              <a:avLst>
                <a:gd name="adj1" fmla="val 1184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595ABBF-5F7E-4B04-A049-DEE28E2DF121}"/>
                </a:ext>
              </a:extLst>
            </p:cNvPr>
            <p:cNvSpPr txBox="1"/>
            <p:nvPr/>
          </p:nvSpPr>
          <p:spPr>
            <a:xfrm>
              <a:off x="3876927" y="4258111"/>
              <a:ext cx="1074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b="1" dirty="0">
                  <a:latin typeface="DengXian" charset="-122"/>
                  <a:ea typeface="DengXian" charset="-122"/>
                  <a:cs typeface="DengXian" charset="-122"/>
                </a:rPr>
                <a:t>ABANDON</a:t>
              </a:r>
              <a:endParaRPr lang="en-US" sz="1100" b="1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7F379063-B901-45DA-9102-5D524B59606B}"/>
              </a:ext>
            </a:extLst>
          </p:cNvPr>
          <p:cNvSpPr txBox="1"/>
          <p:nvPr/>
        </p:nvSpPr>
        <p:spPr>
          <a:xfrm>
            <a:off x="9463937" y="281311"/>
            <a:ext cx="251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SearchActivity.java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activity_search.xml</a:t>
            </a:r>
          </a:p>
        </p:txBody>
      </p:sp>
    </p:spTree>
    <p:extLst>
      <p:ext uri="{BB962C8B-B14F-4D97-AF65-F5344CB8AC3E}">
        <p14:creationId xmlns:p14="http://schemas.microsoft.com/office/powerpoint/2010/main" val="1842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82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Consolas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姜仑</cp:lastModifiedBy>
  <cp:revision>23</cp:revision>
  <dcterms:created xsi:type="dcterms:W3CDTF">2018-01-29T23:54:15Z</dcterms:created>
  <dcterms:modified xsi:type="dcterms:W3CDTF">2018-01-30T09:49:47Z</dcterms:modified>
</cp:coreProperties>
</file>