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44"/>
    <p:restoredTop sz="94638"/>
  </p:normalViewPr>
  <p:slideViewPr>
    <p:cSldViewPr snapToGrid="0" snapToObjects="1">
      <p:cViewPr>
        <p:scale>
          <a:sx n="180" d="100"/>
          <a:sy n="180" d="100"/>
        </p:scale>
        <p:origin x="1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9315F-F7A1-834E-AEF7-EA512D8DF4AC}" type="datetimeFigureOut">
              <a:rPr lang="en-US" smtClean="0"/>
              <a:t>1/29/18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2770D-B251-494C-9D49-A2367C717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89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2770D-B251-494C-9D49-A2367C7177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4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823A-2A1D-5E4A-9A38-6447958F9406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691-A690-724B-8BF4-2BCE8791B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823A-2A1D-5E4A-9A38-6447958F9406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691-A690-724B-8BF4-2BCE8791B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823A-2A1D-5E4A-9A38-6447958F9406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691-A690-724B-8BF4-2BCE8791B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823A-2A1D-5E4A-9A38-6447958F9406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691-A690-724B-8BF4-2BCE8791B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823A-2A1D-5E4A-9A38-6447958F9406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691-A690-724B-8BF4-2BCE8791B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823A-2A1D-5E4A-9A38-6447958F9406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691-A690-724B-8BF4-2BCE8791B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823A-2A1D-5E4A-9A38-6447958F9406}" type="datetimeFigureOut">
              <a:rPr lang="en-US" smtClean="0"/>
              <a:t>1/29/18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691-A690-724B-8BF4-2BCE8791B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823A-2A1D-5E4A-9A38-6447958F9406}" type="datetimeFigureOut">
              <a:rPr lang="en-US" smtClean="0"/>
              <a:t>1/29/18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691-A690-724B-8BF4-2BCE8791B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823A-2A1D-5E4A-9A38-6447958F9406}" type="datetimeFigureOut">
              <a:rPr lang="en-US" smtClean="0"/>
              <a:t>1/29/18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691-A690-724B-8BF4-2BCE8791B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823A-2A1D-5E4A-9A38-6447958F9406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691-A690-724B-8BF4-2BCE8791B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823A-2A1D-5E4A-9A38-6447958F9406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691-A690-724B-8BF4-2BCE8791B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E823A-2A1D-5E4A-9A38-6447958F9406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98691-A690-724B-8BF4-2BCE8791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3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70840" y="1251295"/>
            <a:ext cx="1463040" cy="3657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DengXian" charset="-122"/>
                <a:ea typeface="DengXian" charset="-122"/>
                <a:cs typeface="DengXian" charset="-122"/>
              </a:rPr>
              <a:t>Take a Photo</a:t>
            </a:r>
            <a:endParaRPr lang="en-US" sz="1200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70840" y="574786"/>
            <a:ext cx="1463040" cy="3657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DengXian" charset="-122"/>
                <a:ea typeface="DengXian" charset="-122"/>
                <a:cs typeface="DengXian" charset="-122"/>
              </a:rPr>
              <a:t>Launch App</a:t>
            </a:r>
            <a:endParaRPr lang="en-US" sz="1200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61696" y="3520124"/>
            <a:ext cx="1463040" cy="5486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DengXian" charset="-122"/>
                <a:ea typeface="DengXian" charset="-122"/>
                <a:cs typeface="DengXian" charset="-122"/>
              </a:rPr>
              <a:t>TensorFlow</a:t>
            </a:r>
            <a:endParaRPr lang="en-US" sz="1200" dirty="0" smtClean="0">
              <a:latin typeface="DengXian" charset="-122"/>
              <a:ea typeface="DengXian" charset="-122"/>
              <a:cs typeface="DengXian" charset="-122"/>
            </a:endParaRPr>
          </a:p>
          <a:p>
            <a:pPr algn="ctr"/>
            <a:r>
              <a:rPr lang="en-US" sz="1200" dirty="0" smtClean="0">
                <a:latin typeface="DengXian" charset="-122"/>
                <a:ea typeface="DengXian" charset="-122"/>
                <a:cs typeface="DengXian" charset="-122"/>
              </a:rPr>
              <a:t>Recognize</a:t>
            </a:r>
            <a:endParaRPr lang="en-US" sz="1200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67266" y="5523988"/>
            <a:ext cx="1463040" cy="3657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DengXian" charset="-122"/>
                <a:ea typeface="DengXian" charset="-122"/>
                <a:cs typeface="DengXian" charset="-122"/>
              </a:rPr>
              <a:t>Calculate Result</a:t>
            </a:r>
            <a:endParaRPr lang="en-US" sz="1200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230506" y="5295632"/>
            <a:ext cx="1463040" cy="3657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DengXian" charset="-122"/>
                <a:ea typeface="DengXian" charset="-122"/>
                <a:cs typeface="DengXian" charset="-122"/>
              </a:rPr>
              <a:t>Web Search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51802" y="1894063"/>
            <a:ext cx="109728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DengXian" charset="-122"/>
                <a:ea typeface="DengXian" charset="-122"/>
                <a:cs typeface="DengXian" charset="-122"/>
              </a:rPr>
              <a:t>Button: take</a:t>
            </a:r>
            <a:endParaRPr lang="en-US" sz="1000" dirty="0">
              <a:latin typeface="DengXian" charset="-122"/>
              <a:ea typeface="DengXian" charset="-122"/>
              <a:cs typeface="DengXian" charset="-122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4572000" y="349857"/>
            <a:ext cx="0" cy="6245352"/>
          </a:xfrm>
          <a:prstGeom prst="line">
            <a:avLst/>
          </a:prstGeom>
          <a:ln>
            <a:solidFill>
              <a:schemeClr val="tx1">
                <a:alpha val="31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2"/>
            <a:endCxn id="5" idx="0"/>
          </p:cNvCxnSpPr>
          <p:nvPr/>
        </p:nvCxnSpPr>
        <p:spPr>
          <a:xfrm>
            <a:off x="1402360" y="940546"/>
            <a:ext cx="0" cy="31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2"/>
            <a:endCxn id="42" idx="0"/>
          </p:cNvCxnSpPr>
          <p:nvPr/>
        </p:nvCxnSpPr>
        <p:spPr>
          <a:xfrm flipH="1">
            <a:off x="1398986" y="2122663"/>
            <a:ext cx="1456" cy="24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2" idx="2"/>
            <a:endCxn id="122" idx="0"/>
          </p:cNvCxnSpPr>
          <p:nvPr/>
        </p:nvCxnSpPr>
        <p:spPr>
          <a:xfrm flipH="1">
            <a:off x="1395013" y="2737508"/>
            <a:ext cx="3973" cy="28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/>
          <p:cNvGrpSpPr/>
          <p:nvPr/>
        </p:nvGrpSpPr>
        <p:grpSpPr>
          <a:xfrm>
            <a:off x="621746" y="2297423"/>
            <a:ext cx="2088302" cy="664840"/>
            <a:chOff x="913999" y="2247702"/>
            <a:chExt cx="2088302" cy="664840"/>
          </a:xfrm>
        </p:grpSpPr>
        <p:sp>
          <p:nvSpPr>
            <p:cNvPr id="42" name="Diamond 41"/>
            <p:cNvSpPr/>
            <p:nvPr/>
          </p:nvSpPr>
          <p:spPr>
            <a:xfrm>
              <a:off x="913999" y="2322027"/>
              <a:ext cx="1554480" cy="365760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DengXian" charset="-122"/>
                  <a:ea typeface="DengXian" charset="-122"/>
                  <a:cs typeface="DengXian" charset="-122"/>
                </a:rPr>
                <a:t>Satisfied?</a:t>
              </a:r>
              <a:endParaRPr lang="en-US" sz="1100" dirty="0">
                <a:latin typeface="DengXian" charset="-122"/>
                <a:ea typeface="DengXian" charset="-122"/>
                <a:cs typeface="DengXian" charset="-122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680382" y="2666321"/>
              <a:ext cx="5923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DengXian" charset="-122"/>
                  <a:ea typeface="DengXian" charset="-122"/>
                  <a:cs typeface="DengXian" charset="-122"/>
                </a:rPr>
                <a:t>YES</a:t>
              </a:r>
              <a:endParaRPr lang="en-US" sz="1000" dirty="0">
                <a:latin typeface="DengXian" charset="-122"/>
                <a:ea typeface="DengXian" charset="-122"/>
                <a:cs typeface="DengXian" charset="-122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409962" y="2247702"/>
              <a:ext cx="5923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DengXian" charset="-122"/>
                  <a:ea typeface="DengXian" charset="-122"/>
                  <a:cs typeface="DengXian" charset="-122"/>
                </a:rPr>
                <a:t>No</a:t>
              </a:r>
              <a:endParaRPr lang="en-US" sz="1000" dirty="0">
                <a:latin typeface="DengXian" charset="-122"/>
                <a:ea typeface="DengXian" charset="-122"/>
                <a:cs typeface="DengXian" charset="-122"/>
              </a:endParaRPr>
            </a:p>
          </p:txBody>
        </p:sp>
      </p:grpSp>
      <p:cxnSp>
        <p:nvCxnSpPr>
          <p:cNvPr id="62" name="Straight Arrow Connector 61"/>
          <p:cNvCxnSpPr>
            <a:stCxn id="7" idx="2"/>
            <a:endCxn id="61" idx="0"/>
          </p:cNvCxnSpPr>
          <p:nvPr/>
        </p:nvCxnSpPr>
        <p:spPr>
          <a:xfrm>
            <a:off x="1393216" y="4068764"/>
            <a:ext cx="5770" cy="20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1" idx="2"/>
            <a:endCxn id="123" idx="0"/>
          </p:cNvCxnSpPr>
          <p:nvPr/>
        </p:nvCxnSpPr>
        <p:spPr>
          <a:xfrm>
            <a:off x="1398986" y="4640854"/>
            <a:ext cx="5" cy="290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/>
          <p:cNvGrpSpPr/>
          <p:nvPr/>
        </p:nvGrpSpPr>
        <p:grpSpPr>
          <a:xfrm>
            <a:off x="621746" y="4223183"/>
            <a:ext cx="2146365" cy="651764"/>
            <a:chOff x="908459" y="4009781"/>
            <a:chExt cx="2146365" cy="651764"/>
          </a:xfrm>
        </p:grpSpPr>
        <p:sp>
          <p:nvSpPr>
            <p:cNvPr id="61" name="Diamond 60"/>
            <p:cNvSpPr/>
            <p:nvPr/>
          </p:nvSpPr>
          <p:spPr>
            <a:xfrm>
              <a:off x="908459" y="4061692"/>
              <a:ext cx="1554480" cy="365760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DengXian" charset="-122"/>
                  <a:ea typeface="DengXian" charset="-122"/>
                  <a:cs typeface="DengXian" charset="-122"/>
                </a:rPr>
                <a:t>Correct?</a:t>
              </a:r>
              <a:endParaRPr lang="en-US" sz="1100" dirty="0">
                <a:latin typeface="DengXian" charset="-122"/>
                <a:ea typeface="DengXian" charset="-122"/>
                <a:cs typeface="DengXian" charset="-122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670168" y="4415324"/>
              <a:ext cx="5923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DengXian" charset="-122"/>
                  <a:ea typeface="DengXian" charset="-122"/>
                  <a:cs typeface="DengXian" charset="-122"/>
                </a:rPr>
                <a:t>YES</a:t>
              </a:r>
              <a:endParaRPr lang="en-US" sz="1000" dirty="0">
                <a:latin typeface="DengXian" charset="-122"/>
                <a:ea typeface="DengXian" charset="-122"/>
                <a:cs typeface="DengXian" charset="-122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462485" y="4009781"/>
              <a:ext cx="5923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DengXian" charset="-122"/>
                  <a:ea typeface="DengXian" charset="-122"/>
                  <a:cs typeface="DengXian" charset="-122"/>
                </a:rPr>
                <a:t>No</a:t>
              </a:r>
              <a:endParaRPr lang="en-US" sz="1000" dirty="0">
                <a:latin typeface="DengXian" charset="-122"/>
                <a:ea typeface="DengXian" charset="-122"/>
                <a:cs typeface="DengXian" charset="-122"/>
              </a:endParaRPr>
            </a:p>
          </p:txBody>
        </p:sp>
      </p:grpSp>
      <p:sp>
        <p:nvSpPr>
          <p:cNvPr id="81" name="Rectangle 80"/>
          <p:cNvSpPr/>
          <p:nvPr/>
        </p:nvSpPr>
        <p:spPr>
          <a:xfrm>
            <a:off x="941299" y="6186155"/>
            <a:ext cx="914402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DengXian" charset="-122"/>
                <a:ea typeface="DengXian" charset="-122"/>
                <a:cs typeface="DengXian" charset="-122"/>
              </a:rPr>
              <a:t>Radio Group</a:t>
            </a:r>
            <a:endParaRPr lang="en-US" sz="1000" dirty="0">
              <a:latin typeface="DengXian" charset="-122"/>
              <a:ea typeface="DengXian" charset="-122"/>
              <a:cs typeface="DengXian" charset="-122"/>
            </a:endParaRPr>
          </a:p>
        </p:txBody>
      </p:sp>
      <p:cxnSp>
        <p:nvCxnSpPr>
          <p:cNvPr id="91" name="Straight Arrow Connector 90"/>
          <p:cNvCxnSpPr>
            <a:stCxn id="10" idx="2"/>
            <a:endCxn id="81" idx="0"/>
          </p:cNvCxnSpPr>
          <p:nvPr/>
        </p:nvCxnSpPr>
        <p:spPr>
          <a:xfrm flipH="1">
            <a:off x="1398500" y="5889748"/>
            <a:ext cx="286" cy="296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855700" y="6045681"/>
            <a:ext cx="16124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DengXian" charset="-122"/>
                <a:ea typeface="DengXian" charset="-122"/>
                <a:cs typeface="DengXian" charset="-122"/>
              </a:rPr>
              <a:t>ADD DIGIT or </a:t>
            </a:r>
            <a:r>
              <a:rPr lang="en-US" sz="1100" dirty="0" smtClean="0">
                <a:latin typeface="DengXian" charset="-122"/>
                <a:ea typeface="DengXian" charset="-122"/>
                <a:cs typeface="DengXian" charset="-122"/>
              </a:rPr>
              <a:t>SUM-UP</a:t>
            </a:r>
          </a:p>
          <a:p>
            <a:endParaRPr lang="en-US" sz="1000" dirty="0">
              <a:latin typeface="DengXian" charset="-122"/>
              <a:ea typeface="DengXian" charset="-122"/>
              <a:cs typeface="DengXian" charset="-122"/>
            </a:endParaRPr>
          </a:p>
        </p:txBody>
      </p:sp>
      <p:grpSp>
        <p:nvGrpSpPr>
          <p:cNvPr id="190" name="Group 189"/>
          <p:cNvGrpSpPr/>
          <p:nvPr/>
        </p:nvGrpSpPr>
        <p:grpSpPr>
          <a:xfrm>
            <a:off x="1398500" y="5669343"/>
            <a:ext cx="5563526" cy="998748"/>
            <a:chOff x="1398500" y="5502366"/>
            <a:chExt cx="5563526" cy="998748"/>
          </a:xfrm>
        </p:grpSpPr>
        <p:cxnSp>
          <p:nvCxnSpPr>
            <p:cNvPr id="103" name="Elbow Connector 102"/>
            <p:cNvCxnSpPr>
              <a:stCxn id="81" idx="2"/>
              <a:endCxn id="11" idx="2"/>
            </p:cNvCxnSpPr>
            <p:nvPr/>
          </p:nvCxnSpPr>
          <p:spPr>
            <a:xfrm rot="5400000" flipH="1" flipV="1">
              <a:off x="3803581" y="3097285"/>
              <a:ext cx="753363" cy="5563526"/>
            </a:xfrm>
            <a:prstGeom prst="bentConnector3">
              <a:avLst>
                <a:gd name="adj1" fmla="val -3034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3760207" y="6239504"/>
              <a:ext cx="9937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DengXian" charset="-122"/>
                  <a:ea typeface="DengXian" charset="-122"/>
                  <a:cs typeface="DengXian" charset="-122"/>
                </a:rPr>
                <a:t>FINISH</a:t>
              </a:r>
              <a:endParaRPr lang="en-US" sz="1100" dirty="0">
                <a:latin typeface="DengXian" charset="-122"/>
                <a:ea typeface="DengXian" charset="-122"/>
                <a:cs typeface="DengXian" charset="-122"/>
              </a:endParaRPr>
            </a:p>
          </p:txBody>
        </p:sp>
      </p:grpSp>
      <p:sp>
        <p:nvSpPr>
          <p:cNvPr id="122" name="Rectangle 121"/>
          <p:cNvSpPr/>
          <p:nvPr/>
        </p:nvSpPr>
        <p:spPr>
          <a:xfrm>
            <a:off x="846373" y="3024039"/>
            <a:ext cx="109728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DengXian" charset="-122"/>
                <a:ea typeface="DengXian" charset="-122"/>
                <a:cs typeface="DengXian" charset="-122"/>
              </a:rPr>
              <a:t>Button: next_1</a:t>
            </a:r>
            <a:endParaRPr lang="en-US" sz="1000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850351" y="4931526"/>
            <a:ext cx="109728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DengXian" charset="-122"/>
                <a:ea typeface="DengXian" charset="-122"/>
                <a:cs typeface="DengXian" charset="-122"/>
              </a:rPr>
              <a:t>Button: next_2</a:t>
            </a:r>
            <a:endParaRPr lang="en-US" sz="1000" dirty="0">
              <a:latin typeface="DengXian" charset="-122"/>
              <a:ea typeface="DengXian" charset="-122"/>
              <a:cs typeface="DengXian" charset="-122"/>
            </a:endParaRPr>
          </a:p>
        </p:txBody>
      </p:sp>
      <p:cxnSp>
        <p:nvCxnSpPr>
          <p:cNvPr id="139" name="Straight Arrow Connector 138"/>
          <p:cNvCxnSpPr>
            <a:stCxn id="42" idx="3"/>
            <a:endCxn id="222" idx="1"/>
          </p:cNvCxnSpPr>
          <p:nvPr/>
        </p:nvCxnSpPr>
        <p:spPr>
          <a:xfrm>
            <a:off x="2176226" y="2554628"/>
            <a:ext cx="687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61" idx="3"/>
            <a:endCxn id="222" idx="2"/>
          </p:cNvCxnSpPr>
          <p:nvPr/>
        </p:nvCxnSpPr>
        <p:spPr>
          <a:xfrm flipV="1">
            <a:off x="2176226" y="2668928"/>
            <a:ext cx="1235916" cy="17890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stCxn id="81" idx="3"/>
            <a:endCxn id="222" idx="2"/>
          </p:cNvCxnSpPr>
          <p:nvPr/>
        </p:nvCxnSpPr>
        <p:spPr>
          <a:xfrm flipV="1">
            <a:off x="1855701" y="2668928"/>
            <a:ext cx="1556441" cy="36315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stCxn id="222" idx="0"/>
            <a:endCxn id="5" idx="3"/>
          </p:cNvCxnSpPr>
          <p:nvPr/>
        </p:nvCxnSpPr>
        <p:spPr>
          <a:xfrm rot="16200000" flipV="1">
            <a:off x="2269935" y="1298121"/>
            <a:ext cx="1006153" cy="12782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23" idx="2"/>
            <a:endCxn id="10" idx="0"/>
          </p:cNvCxnSpPr>
          <p:nvPr/>
        </p:nvCxnSpPr>
        <p:spPr>
          <a:xfrm flipH="1">
            <a:off x="1398786" y="5160126"/>
            <a:ext cx="205" cy="36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22" idx="2"/>
            <a:endCxn id="7" idx="0"/>
          </p:cNvCxnSpPr>
          <p:nvPr/>
        </p:nvCxnSpPr>
        <p:spPr>
          <a:xfrm flipH="1">
            <a:off x="1393216" y="3252639"/>
            <a:ext cx="1797" cy="267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ounded Rectangle 187"/>
          <p:cNvSpPr/>
          <p:nvPr/>
        </p:nvSpPr>
        <p:spPr>
          <a:xfrm>
            <a:off x="5133225" y="970779"/>
            <a:ext cx="3657600" cy="3657600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DengXian" charset="-122"/>
                <a:ea typeface="DengXian" charset="-122"/>
                <a:cs typeface="DengXian" charset="-122"/>
              </a:rPr>
              <a:t>Present Results in Multi Languages:</a:t>
            </a:r>
          </a:p>
          <a:p>
            <a:pPr algn="ctr"/>
            <a:endParaRPr lang="en-US" sz="1200" dirty="0" smtClean="0">
              <a:latin typeface="DengXian" charset="-122"/>
              <a:ea typeface="DengXian" charset="-122"/>
              <a:cs typeface="DengXian" charset="-122"/>
            </a:endParaRPr>
          </a:p>
          <a:p>
            <a:pPr marL="171450" indent="-171450">
              <a:buFont typeface="Arial" charset="0"/>
              <a:buChar char="•"/>
            </a:pPr>
            <a:endParaRPr lang="en-US" sz="1200" dirty="0" smtClean="0">
              <a:latin typeface="DengXian" charset="-122"/>
              <a:ea typeface="DengXian" charset="-122"/>
              <a:cs typeface="DengXian" charset="-122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latin typeface="Times" charset="0"/>
                <a:ea typeface="Times" charset="0"/>
                <a:cs typeface="Times" charset="0"/>
              </a:rPr>
              <a:t>EN:    </a:t>
            </a:r>
            <a:r>
              <a:rPr lang="mr-IN" sz="1200" dirty="0" smtClean="0">
                <a:latin typeface="Times" charset="0"/>
                <a:ea typeface="Times" charset="0"/>
                <a:cs typeface="Times" charset="0"/>
              </a:rPr>
              <a:t>……</a:t>
            </a:r>
            <a:endParaRPr lang="en-US" sz="1200" dirty="0" smtClean="0">
              <a:latin typeface="Times" charset="0"/>
              <a:ea typeface="Times" charset="0"/>
              <a:cs typeface="Times" charset="0"/>
            </a:endParaRPr>
          </a:p>
          <a:p>
            <a:pPr marL="171450" indent="-171450">
              <a:buFont typeface="Arial" charset="0"/>
              <a:buChar char="•"/>
            </a:pPr>
            <a:endParaRPr lang="en-US" sz="1200" dirty="0" smtClean="0">
              <a:latin typeface="Times" charset="0"/>
              <a:ea typeface="Times" charset="0"/>
              <a:cs typeface="Times" charset="0"/>
            </a:endParaRPr>
          </a:p>
          <a:p>
            <a:pPr marL="171450" indent="-171450">
              <a:buFont typeface="Arial" charset="0"/>
              <a:buChar char="•"/>
            </a:pPr>
            <a:endParaRPr lang="en-US" sz="1200" dirty="0">
              <a:latin typeface="Times" charset="0"/>
              <a:ea typeface="Times" charset="0"/>
              <a:cs typeface="Times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latin typeface="Times" charset="0"/>
                <a:ea typeface="Times" charset="0"/>
                <a:cs typeface="Times" charset="0"/>
              </a:rPr>
              <a:t>FR:    </a:t>
            </a:r>
            <a:r>
              <a:rPr lang="mr-IN" sz="1200" dirty="0" smtClean="0">
                <a:latin typeface="Times" charset="0"/>
                <a:ea typeface="Times" charset="0"/>
                <a:cs typeface="Times" charset="0"/>
              </a:rPr>
              <a:t>……</a:t>
            </a:r>
            <a:endParaRPr lang="en-US" sz="1200" dirty="0" smtClean="0">
              <a:latin typeface="Times" charset="0"/>
              <a:ea typeface="Times" charset="0"/>
              <a:cs typeface="Times" charset="0"/>
            </a:endParaRPr>
          </a:p>
          <a:p>
            <a:pPr marL="171450" indent="-171450">
              <a:buFont typeface="Arial" charset="0"/>
              <a:buChar char="•"/>
            </a:pPr>
            <a:endParaRPr lang="en-US" sz="1200" dirty="0" smtClean="0">
              <a:latin typeface="Times" charset="0"/>
              <a:ea typeface="Times" charset="0"/>
              <a:cs typeface="Times" charset="0"/>
            </a:endParaRPr>
          </a:p>
          <a:p>
            <a:pPr marL="171450" indent="-171450">
              <a:buFont typeface="Arial" charset="0"/>
              <a:buChar char="•"/>
            </a:pPr>
            <a:endParaRPr lang="en-US" sz="1200" dirty="0" smtClean="0">
              <a:latin typeface="Times" charset="0"/>
              <a:ea typeface="Times" charset="0"/>
              <a:cs typeface="Times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latin typeface="Times" charset="0"/>
                <a:ea typeface="Times" charset="0"/>
                <a:cs typeface="Times" charset="0"/>
              </a:rPr>
              <a:t>CN:   </a:t>
            </a:r>
            <a:r>
              <a:rPr lang="mr-IN" sz="1200" dirty="0" smtClean="0">
                <a:latin typeface="Times" charset="0"/>
                <a:ea typeface="Times" charset="0"/>
                <a:cs typeface="Times" charset="0"/>
              </a:rPr>
              <a:t>……</a:t>
            </a:r>
            <a:endParaRPr lang="en-US" sz="1200" dirty="0" smtClean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192" name="Straight Arrow Connector 191"/>
          <p:cNvCxnSpPr>
            <a:stCxn id="11" idx="0"/>
            <a:endCxn id="188" idx="2"/>
          </p:cNvCxnSpPr>
          <p:nvPr/>
        </p:nvCxnSpPr>
        <p:spPr>
          <a:xfrm flipH="1" flipV="1">
            <a:off x="6962025" y="4628379"/>
            <a:ext cx="1" cy="66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5347910" y="2792727"/>
            <a:ext cx="322823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5347910" y="3351052"/>
            <a:ext cx="322823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5347910" y="2250998"/>
            <a:ext cx="3228230" cy="0"/>
          </a:xfrm>
          <a:prstGeom prst="line">
            <a:avLst/>
          </a:prstGeom>
          <a:ln cmpd="sng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2477280" y="72693"/>
            <a:ext cx="1972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Consolas" charset="0"/>
                <a:ea typeface="Consolas" charset="0"/>
                <a:cs typeface="Consolas" charset="0"/>
              </a:rPr>
              <a:t>FirstActivity.java</a:t>
            </a:r>
            <a:endParaRPr lang="en-US" sz="1200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sz="12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err="1" smtClean="0">
                <a:latin typeface="Consolas" charset="0"/>
                <a:ea typeface="Consolas" charset="0"/>
                <a:cs typeface="Consolas" charset="0"/>
              </a:rPr>
              <a:t>activity_first.xml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7010121" y="72693"/>
            <a:ext cx="1972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Consolas" charset="0"/>
                <a:ea typeface="Consolas" charset="0"/>
                <a:cs typeface="Consolas" charset="0"/>
              </a:rPr>
              <a:t>SecondActivity.java</a:t>
            </a:r>
            <a:endParaRPr lang="en-US" sz="1200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sz="12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 err="1" smtClean="0">
                <a:latin typeface="Consolas" charset="0"/>
                <a:ea typeface="Consolas" charset="0"/>
                <a:cs typeface="Consolas" charset="0"/>
              </a:rPr>
              <a:t>activity_second.xml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15" name="Straight Arrow Connector 214"/>
          <p:cNvCxnSpPr>
            <a:stCxn id="5" idx="2"/>
            <a:endCxn id="32" idx="0"/>
          </p:cNvCxnSpPr>
          <p:nvPr/>
        </p:nvCxnSpPr>
        <p:spPr>
          <a:xfrm flipH="1">
            <a:off x="1400442" y="1617055"/>
            <a:ext cx="1918" cy="277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 221"/>
          <p:cNvSpPr/>
          <p:nvPr/>
        </p:nvSpPr>
        <p:spPr>
          <a:xfrm>
            <a:off x="2863502" y="2440328"/>
            <a:ext cx="109728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DengXian" charset="-122"/>
                <a:ea typeface="DengXian" charset="-122"/>
                <a:cs typeface="DengXian" charset="-122"/>
              </a:rPr>
              <a:t>Button</a:t>
            </a:r>
            <a:r>
              <a:rPr lang="en-US" sz="1000" smtClean="0">
                <a:latin typeface="DengXian" charset="-122"/>
                <a:ea typeface="DengXian" charset="-122"/>
                <a:cs typeface="DengXian" charset="-122"/>
              </a:rPr>
              <a:t>: retake</a:t>
            </a:r>
            <a:endParaRPr lang="en-US" sz="1000" dirty="0">
              <a:latin typeface="DengXian" charset="-122"/>
              <a:ea typeface="DengXian" charset="-122"/>
              <a:cs typeface="DengXia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24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58</Words>
  <Application>Microsoft Macintosh PowerPoint</Application>
  <PresentationFormat>On-screen Show (4:3)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Consolas</vt:lpstr>
      <vt:lpstr>DengXian</vt:lpstr>
      <vt:lpstr>Times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</cp:revision>
  <dcterms:created xsi:type="dcterms:W3CDTF">2018-01-29T23:54:15Z</dcterms:created>
  <dcterms:modified xsi:type="dcterms:W3CDTF">2018-01-30T01:40:06Z</dcterms:modified>
</cp:coreProperties>
</file>