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Montserrat Black" panose="020B0604020202020204" charset="-52"/>
      <p:bold r:id="rId13"/>
      <p:boldItalic r:id="rId14"/>
    </p:embeddedFont>
    <p:embeddedFont>
      <p:font typeface="Montserrat ExtraBold" panose="020B0604020202020204" charset="-52"/>
      <p:bold r:id="rId15"/>
      <p:boldItalic r:id="rId16"/>
    </p:embeddedFont>
    <p:embeddedFont>
      <p:font typeface="Montserrat" panose="020B0604020202020204" charset="-52"/>
      <p:regular r:id="rId17"/>
      <p:bold r:id="rId18"/>
      <p:italic r:id="rId19"/>
      <p:boldItalic r:id="rId20"/>
    </p:embeddedFont>
    <p:embeddedFont>
      <p:font typeface="Montserrat Medium" panose="020B0604020202020204" charset="-52"/>
      <p:regular r:id="rId21"/>
      <p:bold r:id="rId22"/>
      <p:italic r:id="rId23"/>
      <p:boldItalic r:id="rId24"/>
    </p:embeddedFont>
    <p:embeddedFont>
      <p:font typeface="Montserrat SemiBold" panose="020B0604020202020204" charset="-52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1e92f1330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1e92f1330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1477110b0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1477110b0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5c4ba86c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5c4ba86c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dc5c1ff5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dc5c1ff5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9c1704c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19c1704c2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dc5c1ff5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1dc5c1ff5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dd7f2555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1dd7f2555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5c4ba86c1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15c4ba86c1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15c4ba86c1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15c4ba86c1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19c1704c2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19c1704c2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Май 2021">
  <p:cSld name="CUSTOM_1_1_1_1_1_1_1_1_1_1_3_1_1_4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/>
        </p:nvSpPr>
        <p:spPr>
          <a:xfrm>
            <a:off x="636830" y="4404303"/>
            <a:ext cx="19875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Скачать методичку</a:t>
            </a:r>
            <a:endParaRPr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9926" y="4596227"/>
            <a:ext cx="266925" cy="2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925" y="345875"/>
            <a:ext cx="1756800" cy="43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52925" y="1473400"/>
            <a:ext cx="8108100" cy="27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352925" y="1859151"/>
            <a:ext cx="4224300" cy="225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Демонстрация работы»">
  <p:cSld name="CUSTOM_1_1_1_1_1_1_1_1_1_1_3_1_1_4_4_1_1_1_1_1_1_1_1">
    <p:bg>
      <p:bgPr>
        <a:solidFill>
          <a:srgbClr val="C291FF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4" name="Google Shape;7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1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77" name="Google Shape;77;p11"/>
          <p:cNvPicPr preferRelativeResize="0"/>
          <p:nvPr/>
        </p:nvPicPr>
        <p:blipFill rotWithShape="1">
          <a:blip r:embed="rId3">
            <a:alphaModFix/>
          </a:blip>
          <a:srcRect l="-3199" t="3865" b="-6398"/>
          <a:stretch/>
        </p:blipFill>
        <p:spPr>
          <a:xfrm>
            <a:off x="6768750" y="3069172"/>
            <a:ext cx="1606549" cy="1509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May 2021">
  <p:cSld name="CUSTOM_1_1_1_1_1_1_1_1_1_1_3_1_1_4_3">
    <p:bg>
      <p:bgPr>
        <a:solidFill>
          <a:schemeClr val="l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вторение">
  <p:cSld name="CUSTOM_1_1_1_1_1_1_1_1_1_1_3_1_1_4_2">
    <p:bg>
      <p:bgPr>
        <a:solidFill>
          <a:schemeClr val="lt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None/>
              <a:defRPr sz="12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82" name="Google Shape;8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8100" y="4456389"/>
            <a:ext cx="627842" cy="5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вторение. Заголовок. Текст.">
  <p:cSld name="CUSTOM_1_1_1_1_1_1_1_1_1_1_3_1_1_4_2_1"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None/>
              <a:defRPr sz="12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88" name="Google Shape;8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8100" y="4456389"/>
            <a:ext cx="627842" cy="5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суждение">
  <p:cSld name="CUSTOM_1_1_1_1_1_1_1_1_1_1_3_1_1_4_1_1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Montserrat Medium"/>
              <a:buNone/>
              <a:defRPr sz="1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24017" y="4444625"/>
            <a:ext cx="534575" cy="5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суждение. Заголовок. Текст.">
  <p:cSld name="CUSTOM_1_1_1_1_1_1_1_1_1_1_3_1_1_4_1_1_2"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Montserrat Medium"/>
              <a:buNone/>
              <a:defRPr sz="1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24017" y="4444625"/>
            <a:ext cx="534575" cy="5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овая тема">
  <p:cSld name="CUSTOM_1_1_1_1_1_1_1_1_1_1_3_1_1_4_1_1_1">
    <p:bg>
      <p:bgPr>
        <a:solidFill>
          <a:schemeClr val="l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Montserrat Medium"/>
              <a:buNone/>
              <a:defRPr sz="1200"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2736" y="4445275"/>
            <a:ext cx="531725" cy="5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овая тема. Заголовок. Текст.">
  <p:cSld name="CUSTOM_1_1_1_1_1_1_1_1_1_1_3_1_1_4_1_1_1_3">
    <p:bg>
      <p:bgPr>
        <a:solidFill>
          <a:schemeClr val="l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Montserrat Medium"/>
              <a:buNone/>
              <a:defRPr sz="1200"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2736" y="4445275"/>
            <a:ext cx="531725" cy="5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бота на платформе">
  <p:cSld name="CUSTOM_1_1_1_1_1_1_1_1_1_1_3_1_1_4_1_1_1_2">
    <p:bg>
      <p:bgPr>
        <a:solidFill>
          <a:schemeClr val="l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 Medium"/>
              <a:buNone/>
              <a:defRPr sz="12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2278" y="4422100"/>
            <a:ext cx="676445" cy="6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бота на платформе. Заголовок. Текст.">
  <p:cSld name="CUSTOM_1_1_1_1_1_1_1_1_1_1_3_1_1_4_1_1_1_2_1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 Medium"/>
              <a:buNone/>
              <a:defRPr sz="12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2278" y="4422100"/>
            <a:ext cx="676445" cy="6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Повторение»">
  <p:cSld name="CUSTOM_1_1_1_1_1_1_1_1_1_1_3_1_1_4_4">
    <p:bg>
      <p:bgPr>
        <a:solidFill>
          <a:schemeClr val="accent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"/>
          <p:cNvPicPr preferRelativeResize="0"/>
          <p:nvPr/>
        </p:nvPicPr>
        <p:blipFill rotWithShape="1">
          <a:blip r:embed="rId3">
            <a:alphaModFix/>
          </a:blip>
          <a:srcRect t="1900" r="-8236" b="-1899"/>
          <a:stretch/>
        </p:blipFill>
        <p:spPr>
          <a:xfrm>
            <a:off x="6801225" y="3159807"/>
            <a:ext cx="1822349" cy="15458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вершение урока">
  <p:cSld name="CUSTOM_1_1_1_1_1_1_1_1_1_1_3_1_1_4_1_1_1_1">
    <p:bg>
      <p:bgPr>
        <a:solidFill>
          <a:schemeClr val="lt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 Medium"/>
              <a:buNone/>
              <a:defRPr sz="12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65728" y="4457800"/>
            <a:ext cx="990461" cy="5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вершение урока. Заголовок. Текст.">
  <p:cSld name="CUSTOM_1_1_1_1_1_1_1_1_1_1_3_1_1_4_1_1_1_1_2">
    <p:bg>
      <p:bgPr>
        <a:solidFill>
          <a:schemeClr val="lt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 Medium"/>
              <a:buNone/>
              <a:defRPr sz="12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65728" y="4457800"/>
            <a:ext cx="990461" cy="5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зкультминутка. Заголовок. Текст.">
  <p:cSld name="CUSTOM_1_1_1_1_1_1_1_1_1_1_3_1_1_4_1_1_1_1_1">
    <p:bg>
      <p:bgPr>
        <a:solidFill>
          <a:schemeClr val="lt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3"/>
          <p:cNvSpPr/>
          <p:nvPr/>
        </p:nvSpPr>
        <p:spPr>
          <a:xfrm>
            <a:off x="360000" y="4680000"/>
            <a:ext cx="6346200" cy="22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Физультминутка</a:t>
            </a:r>
            <a:endParaRPr sz="1200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9631" y="4434850"/>
            <a:ext cx="764300" cy="60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зкультминутка">
  <p:cSld name="CUSTOM_1_1_1_1_1_1_1_1_1_1_3_1_1_4_1_1_1_1_1_2"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4"/>
          <p:cNvSpPr/>
          <p:nvPr/>
        </p:nvSpPr>
        <p:spPr>
          <a:xfrm>
            <a:off x="360000" y="4680000"/>
            <a:ext cx="6346200" cy="22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Перерыв</a:t>
            </a:r>
            <a:endParaRPr sz="1200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75017" y="4422325"/>
            <a:ext cx="655910" cy="61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емонстрация работы в редакторе">
  <p:cSld name="CUSTOM_1_1_1_1_1_1_1_1_1_1_3_1_1_4_1_1_1_1_1_2_1">
    <p:bg>
      <p:bgPr>
        <a:solidFill>
          <a:schemeClr val="l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rgbClr val="C29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291FF"/>
              </a:buClr>
              <a:buSzPts val="1200"/>
              <a:buFont typeface="Montserrat Medium"/>
              <a:buNone/>
              <a:defRPr sz="1200">
                <a:solidFill>
                  <a:srgbClr val="C291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4425" y="4415281"/>
            <a:ext cx="591157" cy="56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рупповая работа">
  <p:cSld name="CUSTOM_1_1_1_1_1_1_1_1_1_1_3_1_1_4_1_1_1_1_1_1">
    <p:bg>
      <p:bgPr>
        <a:solidFill>
          <a:schemeClr val="lt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 Medium"/>
              <a:buNone/>
              <a:defRPr sz="12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09563" y="4453277"/>
            <a:ext cx="975600" cy="586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рупповая работа. Заголовок. Текст.">
  <p:cSld name="CUSTOM_1_1_1_1_1_1_1_1_1_1_3_1_1_4_1_1_1_1_1_1_1">
    <p:bg>
      <p:bgPr>
        <a:solidFill>
          <a:schemeClr val="lt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09563" y="4453277"/>
            <a:ext cx="975600" cy="58685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7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 Medium"/>
              <a:buNone/>
              <a:defRPr sz="12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_2 1 1">
  <p:cSld name="CUSTOM_1_1_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/>
          <p:nvPr/>
        </p:nvSpPr>
        <p:spPr>
          <a:xfrm>
            <a:off x="-265050" y="2167675"/>
            <a:ext cx="28500" cy="1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  <p15:guide id="4" pos="1996">
          <p15:clr>
            <a:srgbClr val="93C47D"/>
          </p15:clr>
        </p15:guide>
        <p15:guide id="5" pos="3762">
          <p15:clr>
            <a:srgbClr val="6AA84F"/>
          </p15:clr>
        </p15:guide>
        <p15:guide id="6" pos="2109">
          <p15:clr>
            <a:schemeClr val="accent4"/>
          </p15:clr>
        </p15:guide>
        <p15:guide id="7" pos="1882">
          <p15:clr>
            <a:schemeClr val="accent4"/>
          </p15:clr>
        </p15:guide>
        <p15:guide id="8" pos="3649">
          <p15:clr>
            <a:schemeClr val="accent4"/>
          </p15:clr>
        </p15:guide>
        <p15:guide id="9" pos="3876">
          <p15:clr>
            <a:schemeClr val="accent4"/>
          </p15:clr>
        </p15:guide>
        <p15:guide id="10" orient="horz" pos="426">
          <p15:clr>
            <a:srgbClr val="B7B7B7"/>
          </p15:clr>
        </p15:guide>
        <p15:guide id="11" orient="horz" pos="625">
          <p15:clr>
            <a:srgbClr val="B7B7B7"/>
          </p15:clr>
        </p15:guide>
        <p15:guide id="12" orient="horz" pos="824">
          <p15:clr>
            <a:srgbClr val="B7B7B7"/>
          </p15:clr>
        </p15:guide>
        <p15:guide id="13" orient="horz" pos="1023">
          <p15:clr>
            <a:srgbClr val="B7B7B7"/>
          </p15:clr>
        </p15:guide>
        <p15:guide id="14" orient="horz" pos="1222">
          <p15:clr>
            <a:srgbClr val="B7B7B7"/>
          </p15:clr>
        </p15:guide>
        <p15:guide id="15" orient="horz" pos="1421">
          <p15:clr>
            <a:srgbClr val="B7B7B7"/>
          </p15:clr>
        </p15:guide>
        <p15:guide id="16" orient="horz" pos="1620">
          <p15:clr>
            <a:srgbClr val="B7B7B7"/>
          </p15:clr>
        </p15:guide>
        <p15:guide id="17" orient="horz" pos="1819">
          <p15:clr>
            <a:srgbClr val="B7B7B7"/>
          </p15:clr>
        </p15:guide>
        <p15:guide id="18" orient="horz" pos="2018">
          <p15:clr>
            <a:srgbClr val="B7B7B7"/>
          </p15:clr>
        </p15:guide>
        <p15:guide id="19" orient="horz" pos="2217">
          <p15:clr>
            <a:srgbClr val="B7B7B7"/>
          </p15:clr>
        </p15:guide>
        <p15:guide id="20" orient="horz" pos="2416">
          <p15:clr>
            <a:srgbClr val="B7B7B7"/>
          </p15:clr>
        </p15:guide>
        <p15:guide id="21" orient="horz" pos="2615">
          <p15:clr>
            <a:srgbClr val="B7B7B7"/>
          </p15:clr>
        </p15:guide>
        <p15:guide id="22" orient="horz" pos="2814">
          <p15:clr>
            <a:srgbClr val="B7B7B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Новая тема»">
  <p:cSld name="CUSTOM_1_1_1_1_1_1_1_1_1_1_3_1_1_4_4_1">
    <p:bg>
      <p:bgPr>
        <a:solidFill>
          <a:schemeClr val="accent5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28" name="Google Shape;28;p4"/>
          <p:cNvPicPr preferRelativeResize="0"/>
          <p:nvPr/>
        </p:nvPicPr>
        <p:blipFill rotWithShape="1">
          <a:blip r:embed="rId3">
            <a:alphaModFix/>
          </a:blip>
          <a:srcRect l="-11184" t="60" r="-21335" b="-59"/>
          <a:stretch/>
        </p:blipFill>
        <p:spPr>
          <a:xfrm>
            <a:off x="6759550" y="3011700"/>
            <a:ext cx="1950027" cy="1654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Обсуждение»">
  <p:cSld name="CUSTOM_1_1_1_1_1_1_1_1_1_1_3_1_1_4_4_1_1">
    <p:bg>
      <p:bgPr>
        <a:solidFill>
          <a:schemeClr val="accent4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" name="Google Shape;3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35" name="Google Shape;35;p5"/>
          <p:cNvPicPr preferRelativeResize="0"/>
          <p:nvPr/>
        </p:nvPicPr>
        <p:blipFill rotWithShape="1">
          <a:blip r:embed="rId3">
            <a:alphaModFix/>
          </a:blip>
          <a:srcRect t="-2827" r="-33743"/>
          <a:stretch/>
        </p:blipFill>
        <p:spPr>
          <a:xfrm>
            <a:off x="6912650" y="2968400"/>
            <a:ext cx="2001076" cy="169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Групповая работа»">
  <p:cSld name="CUSTOM_1_1_1_1_1_1_1_1_1_1_3_1_1_4_4_1_1_1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6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" name="Google Shape;3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42" name="Google Shape;4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3375" y="3011700"/>
            <a:ext cx="2748550" cy="165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Работа на платформе»">
  <p:cSld name="CUSTOM_1_1_1_1_1_1_1_1_1_1_3_1_1_4_4_1_1_1_1">
    <p:bg>
      <p:bgPr>
        <a:solidFill>
          <a:schemeClr val="accen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6" name="Google Shape;4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49" name="Google Shape;49;p7"/>
          <p:cNvPicPr preferRelativeResize="0"/>
          <p:nvPr/>
        </p:nvPicPr>
        <p:blipFill rotWithShape="1">
          <a:blip r:embed="rId3">
            <a:alphaModFix/>
          </a:blip>
          <a:srcRect r="-8260"/>
          <a:stretch/>
        </p:blipFill>
        <p:spPr>
          <a:xfrm>
            <a:off x="6414050" y="2927125"/>
            <a:ext cx="2049726" cy="173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Перерыв»">
  <p:cSld name="CUSTOM_1_1_1_1_1_1_1_1_1_1_3_1_1_4_4_1_1_1_1_1">
    <p:bg>
      <p:bgPr>
        <a:solidFill>
          <a:schemeClr val="accent6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3" name="Google Shape;5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8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56" name="Google Shape;56;p8"/>
          <p:cNvPicPr preferRelativeResize="0"/>
          <p:nvPr/>
        </p:nvPicPr>
        <p:blipFill rotWithShape="1">
          <a:blip r:embed="rId3">
            <a:alphaModFix/>
          </a:blip>
          <a:srcRect l="-5793" r="-4350"/>
          <a:stretch/>
        </p:blipFill>
        <p:spPr>
          <a:xfrm>
            <a:off x="6589951" y="3011700"/>
            <a:ext cx="1950026" cy="16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Физкультминутка»">
  <p:cSld name="CUSTOM_1_1_1_1_1_1_1_1_1_1_3_1_1_4_4_1_1_1_1_1_1">
    <p:bg>
      <p:bgPr>
        <a:solidFill>
          <a:schemeClr val="accent6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9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0" name="Google Shape;6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9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63" name="Google Shape;6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30113" y="3011700"/>
            <a:ext cx="2093949" cy="16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Завершение урока»">
  <p:cSld name="CUSTOM_1_1_1_1_1_1_1_1_1_1_3_1_1_4_4_1_1_1_1_1_1_1">
    <p:bg>
      <p:bgPr>
        <a:solidFill>
          <a:schemeClr val="accent3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0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7" name="Google Shape;67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0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70" name="Google Shape;7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53600" y="3108084"/>
            <a:ext cx="2674100" cy="1557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67025" y="367025"/>
            <a:ext cx="8417100" cy="5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 sz="2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67025" y="973450"/>
            <a:ext cx="84171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27">
          <p15:clr>
            <a:srgbClr val="FF0000"/>
          </p15:clr>
        </p15:guide>
        <p15:guide id="2" orient="horz" pos="227">
          <p15:clr>
            <a:srgbClr val="FF0000"/>
          </p15:clr>
        </p15:guide>
        <p15:guide id="3" orient="horz" pos="3013">
          <p15:clr>
            <a:srgbClr val="FF0000"/>
          </p15:clr>
        </p15:guide>
        <p15:guide id="4" pos="5533">
          <p15:clr>
            <a:srgbClr val="FF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>
            <a:spLocks noGrp="1"/>
          </p:cNvSpPr>
          <p:nvPr>
            <p:ph type="subTitle" idx="1"/>
          </p:nvPr>
        </p:nvSpPr>
        <p:spPr>
          <a:xfrm>
            <a:off x="352925" y="1473400"/>
            <a:ext cx="8108100" cy="27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Шаблон</a:t>
            </a:r>
            <a:endParaRPr/>
          </a:p>
        </p:txBody>
      </p:sp>
      <p:sp>
        <p:nvSpPr>
          <p:cNvPr id="160" name="Google Shape;160;p29"/>
          <p:cNvSpPr txBox="1">
            <a:spLocks noGrp="1"/>
          </p:cNvSpPr>
          <p:nvPr>
            <p:ph type="title"/>
          </p:nvPr>
        </p:nvSpPr>
        <p:spPr>
          <a:xfrm>
            <a:off x="352925" y="1859150"/>
            <a:ext cx="7026300" cy="195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Презентация</a:t>
            </a:r>
            <a:r>
              <a:rPr lang="en-GB" dirty="0"/>
              <a:t> </a:t>
            </a:r>
            <a:r>
              <a:rPr lang="en-GB" dirty="0" err="1"/>
              <a:t>проекта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&lt;</a:t>
            </a:r>
            <a:r>
              <a:rPr lang="ru-RU" dirty="0" smtClean="0"/>
              <a:t>Сделанная своими руками игра похожая на </a:t>
            </a:r>
            <a:br>
              <a:rPr lang="ru-RU" dirty="0" smtClean="0"/>
            </a:br>
            <a:r>
              <a:rPr lang="ru-RU" dirty="0" err="1" smtClean="0"/>
              <a:t>Арканоид</a:t>
            </a:r>
            <a:r>
              <a:rPr lang="en-GB" dirty="0" smtClean="0"/>
              <a:t>&gt;</a:t>
            </a:r>
            <a:endParaRPr dirty="0"/>
          </a:p>
        </p:txBody>
      </p:sp>
      <p:sp>
        <p:nvSpPr>
          <p:cNvPr id="161" name="Google Shape;161;p29"/>
          <p:cNvSpPr/>
          <p:nvPr/>
        </p:nvSpPr>
        <p:spPr>
          <a:xfrm>
            <a:off x="253350" y="4023650"/>
            <a:ext cx="2303100" cy="96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Спасибо за внимание!</a:t>
            </a:r>
            <a:endParaRPr/>
          </a:p>
        </p:txBody>
      </p:sp>
      <p:sp>
        <p:nvSpPr>
          <p:cNvPr id="219" name="Google Shape;219;p38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3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>
                <a:solidFill>
                  <a:schemeClr val="dk1"/>
                </a:solidFill>
              </a:rPr>
              <a:t>Не нужно брать мой проект и копировать его без моего ведома!</a:t>
            </a:r>
            <a:endParaRPr sz="1800" dirty="0">
              <a:solidFill>
                <a:schemeClr val="dk1"/>
              </a:solidFill>
            </a:endParaRPr>
          </a:p>
        </p:txBody>
      </p:sp>
      <p:pic>
        <p:nvPicPr>
          <p:cNvPr id="220" name="Google Shape;220;p38"/>
          <p:cNvPicPr preferRelativeResize="0"/>
          <p:nvPr/>
        </p:nvPicPr>
        <p:blipFill rotWithShape="1">
          <a:blip r:embed="rId3">
            <a:alphaModFix/>
          </a:blip>
          <a:srcRect l="8842" t="11880" r="7733" b="10774"/>
          <a:stretch/>
        </p:blipFill>
        <p:spPr>
          <a:xfrm>
            <a:off x="2933913" y="1746000"/>
            <a:ext cx="3276170" cy="303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Проблематика</a:t>
            </a:r>
            <a:endParaRPr/>
          </a:p>
        </p:txBody>
      </p:sp>
      <p:sp>
        <p:nvSpPr>
          <p:cNvPr id="167" name="Google Shape;167;p30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 smtClean="0">
                <a:solidFill>
                  <a:schemeClr val="dk1"/>
                </a:solidFill>
              </a:rPr>
              <a:t>Решает проблему свободного времени и хороших нервов</a:t>
            </a:r>
            <a:endParaRPr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Решение</a:t>
            </a:r>
            <a:endParaRPr/>
          </a:p>
        </p:txBody>
      </p:sp>
      <p:sp>
        <p:nvSpPr>
          <p:cNvPr id="173" name="Google Shape;173;p31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 smtClean="0">
                <a:solidFill>
                  <a:schemeClr val="dk1"/>
                </a:solidFill>
              </a:rPr>
              <a:t>Тренируют Ловкость силу удара и нервную систему</a:t>
            </a:r>
            <a:r>
              <a:rPr lang="en-GB" sz="1800" dirty="0" smtClean="0">
                <a:solidFill>
                  <a:schemeClr val="dk1"/>
                </a:solidFill>
              </a:rPr>
              <a:t>.</a:t>
            </a:r>
            <a:endParaRPr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Целевая аудитория проекта ––</a:t>
            </a:r>
            <a:endParaRPr/>
          </a:p>
        </p:txBody>
      </p:sp>
      <p:sp>
        <p:nvSpPr>
          <p:cNvPr id="179" name="Google Shape;179;p32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>
                <a:solidFill>
                  <a:schemeClr val="dk1"/>
                </a:solidFill>
              </a:rPr>
              <a:t>Мой проект актуален всем у кого есть лишние нервные клетки</a:t>
            </a:r>
            <a:endParaRPr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Объём рынка ––</a:t>
            </a:r>
            <a:endParaRPr/>
          </a:p>
        </p:txBody>
      </p:sp>
      <p:sp>
        <p:nvSpPr>
          <p:cNvPr id="185" name="Google Shape;185;p33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>
                <a:solidFill>
                  <a:schemeClr val="dk1"/>
                </a:solidFill>
              </a:rPr>
              <a:t>Реальные продажи зависят оп ситуации на рынке и биржевых отношений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889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Бизнес-модель</a:t>
            </a:r>
            <a:endParaRPr/>
          </a:p>
        </p:txBody>
      </p:sp>
      <p:sp>
        <p:nvSpPr>
          <p:cNvPr id="191" name="Google Shape;191;p34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</a:rPr>
              <a:t>П</a:t>
            </a:r>
            <a:r>
              <a:rPr lang="en-GB" sz="1800" dirty="0" err="1" smtClean="0">
                <a:solidFill>
                  <a:schemeClr val="dk1"/>
                </a:solidFill>
              </a:rPr>
              <a:t>рибыль</a:t>
            </a:r>
            <a:r>
              <a:rPr lang="ru-RU" sz="1800" dirty="0" smtClean="0">
                <a:solidFill>
                  <a:schemeClr val="dk1"/>
                </a:solidFill>
              </a:rPr>
              <a:t> будет проступать от инвесторов и потребителей которые скачивают моё приложение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Отличительные особенности проекта</a:t>
            </a:r>
            <a:endParaRPr/>
          </a:p>
        </p:txBody>
      </p:sp>
      <p:sp>
        <p:nvSpPr>
          <p:cNvPr id="197" name="Google Shape;197;p35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/>
              <a:t>Мой проект уникален я успел запатентовать свою разработку И зарекомендовать себя</a:t>
            </a:r>
            <a:endParaRPr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063" y="1621200"/>
            <a:ext cx="5429873" cy="29106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6"/>
          <p:cNvSpPr/>
          <p:nvPr/>
        </p:nvSpPr>
        <p:spPr>
          <a:xfrm>
            <a:off x="2591855" y="1885797"/>
            <a:ext cx="3963000" cy="3591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outerShdw blurRad="200025" dist="1905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6"/>
          <p:cNvSpPr txBox="1"/>
          <p:nvPr/>
        </p:nvSpPr>
        <p:spPr>
          <a:xfrm>
            <a:off x="3039425" y="1917125"/>
            <a:ext cx="31746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latin typeface="Montserrat SemiBold"/>
                <a:ea typeface="Montserrat SemiBold"/>
                <a:cs typeface="Montserrat SemiBold"/>
                <a:sym typeface="Montserrat SemiBold"/>
              </a:rPr>
              <a:t>Запусти демонстрацию!</a:t>
            </a:r>
            <a:endParaRPr sz="1800">
              <a:solidFill>
                <a:schemeClr val="accen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06" name="Google Shape;206;p36"/>
          <p:cNvSpPr txBox="1"/>
          <p:nvPr/>
        </p:nvSpPr>
        <p:spPr>
          <a:xfrm>
            <a:off x="360000" y="360000"/>
            <a:ext cx="84240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 err="1">
                <a:latin typeface="Montserrat Black"/>
                <a:ea typeface="Montserrat Black"/>
                <a:cs typeface="Montserrat Black"/>
                <a:sym typeface="Montserrat Black"/>
              </a:rPr>
              <a:t>Демонстрация</a:t>
            </a:r>
            <a:r>
              <a:rPr lang="en-GB" sz="2800" dirty="0"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en-GB" sz="2800" dirty="0" err="1">
                <a:latin typeface="Montserrat Black"/>
                <a:ea typeface="Montserrat Black"/>
                <a:cs typeface="Montserrat Black"/>
                <a:sym typeface="Montserrat Black"/>
              </a:rPr>
              <a:t>проекта</a:t>
            </a:r>
            <a:endParaRPr sz="2800" dirty="0"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lvl="0"/>
            <a:r>
              <a:rPr lang="en-GB" sz="2800" dirty="0" smtClean="0">
                <a:solidFill>
                  <a:srgbClr val="833AE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«</a:t>
            </a:r>
            <a:r>
              <a:rPr lang="ru-RU" sz="2800" dirty="0"/>
              <a:t>Сделанная своими руками игра похожая на </a:t>
            </a:r>
            <a:br>
              <a:rPr lang="ru-RU" sz="2800" dirty="0"/>
            </a:br>
            <a:r>
              <a:rPr lang="ru-RU" sz="2800" dirty="0" err="1"/>
              <a:t>Арканоид</a:t>
            </a:r>
            <a:r>
              <a:rPr lang="en-GB" sz="2800" dirty="0" smtClean="0">
                <a:solidFill>
                  <a:srgbClr val="833AE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»</a:t>
            </a:r>
            <a:endParaRPr sz="2800" dirty="0">
              <a:solidFill>
                <a:srgbClr val="833AE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07" name="Google Shape;207;p36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Работа на платформе</a:t>
            </a:r>
            <a:endParaRPr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6109" y="1810915"/>
            <a:ext cx="4195486" cy="242905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Перспективы развития проекта</a:t>
            </a:r>
            <a:endParaRPr/>
          </a:p>
        </p:txBody>
      </p:sp>
      <p:sp>
        <p:nvSpPr>
          <p:cNvPr id="213" name="Google Shape;213;p37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 smtClean="0">
                <a:solidFill>
                  <a:schemeClr val="dk1"/>
                </a:solidFill>
              </a:rPr>
              <a:t>Доработка текстур и работа с крупными компаниями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lgoritmika (May 2021) 02">
  <a:themeElements>
    <a:clrScheme name="Simple Light">
      <a:dk1>
        <a:srgbClr val="000000"/>
      </a:dk1>
      <a:lt1>
        <a:srgbClr val="FFFFFE"/>
      </a:lt1>
      <a:dk2>
        <a:srgbClr val="5E5EFF"/>
      </a:dk2>
      <a:lt2>
        <a:srgbClr val="8EE85D"/>
      </a:lt2>
      <a:accent1>
        <a:srgbClr val="833AE0"/>
      </a:accent1>
      <a:accent2>
        <a:srgbClr val="FF7842"/>
      </a:accent2>
      <a:accent3>
        <a:srgbClr val="88DBF2"/>
      </a:accent3>
      <a:accent4>
        <a:srgbClr val="38BD60"/>
      </a:accent4>
      <a:accent5>
        <a:srgbClr val="FA82CC"/>
      </a:accent5>
      <a:accent6>
        <a:srgbClr val="FFDC40"/>
      </a:accent6>
      <a:hlink>
        <a:srgbClr val="833AE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122</Words>
  <Application>Microsoft Office PowerPoint</Application>
  <PresentationFormat>Экран (16:9)</PresentationFormat>
  <Paragraphs>23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Montserrat Black</vt:lpstr>
      <vt:lpstr>Montserrat ExtraBold</vt:lpstr>
      <vt:lpstr>Montserrat</vt:lpstr>
      <vt:lpstr>Montserrat Medium</vt:lpstr>
      <vt:lpstr>Montserrat SemiBold</vt:lpstr>
      <vt:lpstr>Arial</vt:lpstr>
      <vt:lpstr>Algoritmika (May 2021) 02</vt:lpstr>
      <vt:lpstr>Презентация проекта &lt;Сделанная своими руками игра похожая на  Арканоид&gt;</vt:lpstr>
      <vt:lpstr>Проблематика</vt:lpstr>
      <vt:lpstr>Решение</vt:lpstr>
      <vt:lpstr>Целевая аудитория проекта ––</vt:lpstr>
      <vt:lpstr>Объём рынка ––</vt:lpstr>
      <vt:lpstr>Бизнес-модель</vt:lpstr>
      <vt:lpstr>Отличительные особенности проекта</vt:lpstr>
      <vt:lpstr>Презентация PowerPoint</vt:lpstr>
      <vt:lpstr>Перспективы развития проекта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проекта &lt;Сделанная своими руками игра похожая на  Арканоид&gt;</dc:title>
  <dc:creator>User</dc:creator>
  <cp:lastModifiedBy>User</cp:lastModifiedBy>
  <cp:revision>2</cp:revision>
  <dcterms:modified xsi:type="dcterms:W3CDTF">2023-05-22T14:30:09Z</dcterms:modified>
</cp:coreProperties>
</file>