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EC571-9BD0-4001-AF81-932E81D02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五子棋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69D8BF-9272-4619-B8DF-623D01BD4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2010699</a:t>
            </a:r>
            <a:r>
              <a:rPr lang="zh-TW" altLang="en-US" dirty="0"/>
              <a:t> 曹維倫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1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C84DF-9AA1-4719-B89F-511E8811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悔棋功能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70BEB5-A701-4C3E-B502-A2E7DC3AD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若為單人遊玩、則直接悔棋</a:t>
            </a:r>
          </a:p>
          <a:p>
            <a:r>
              <a:rPr lang="zh-TW" altLang="en-US" dirty="0"/>
              <a:t>雙人則先判斷自己是否可以悔棋</a:t>
            </a:r>
            <a:r>
              <a:rPr lang="en-US" altLang="zh-TW" dirty="0"/>
              <a:t>(</a:t>
            </a:r>
            <a:r>
              <a:rPr lang="zh-TW" altLang="en-US" dirty="0"/>
              <a:t>上一次下棋是否是自己下的</a:t>
            </a:r>
            <a:r>
              <a:rPr lang="en-US" altLang="zh-TW" dirty="0"/>
              <a:t>)</a:t>
            </a:r>
            <a:r>
              <a:rPr lang="zh-TW" altLang="en-US" dirty="0"/>
              <a:t>，若可以則按鈕亮起，點擊則透過</a:t>
            </a:r>
            <a:r>
              <a:rPr lang="en-US" altLang="zh-TW" dirty="0"/>
              <a:t>net</a:t>
            </a:r>
            <a:r>
              <a:rPr lang="zh-TW" altLang="en-US" dirty="0"/>
              <a:t>徵求對手同意，同意則我方繼續下棋，不同意則對方繼續下棋。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44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C84DF-9AA1-4719-B89F-511E8811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悔棋功能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EEDB2637-434A-4909-B93B-19D632044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329" t="8568" r="3511" b="11784"/>
          <a:stretch/>
        </p:blipFill>
        <p:spPr>
          <a:xfrm>
            <a:off x="4267200" y="2030273"/>
            <a:ext cx="7593106" cy="4662112"/>
          </a:xfrm>
        </p:spPr>
      </p:pic>
      <p:sp>
        <p:nvSpPr>
          <p:cNvPr id="4" name="内容占位符 5">
            <a:extLst>
              <a:ext uri="{FF2B5EF4-FFF2-40B4-BE49-F238E27FC236}">
                <a16:creationId xmlns:a16="http://schemas.microsoft.com/office/drawing/2014/main" id="{C2B72C3A-CE5F-4164-AD1C-3A376ECE7ACC}"/>
              </a:ext>
            </a:extLst>
          </p:cNvPr>
          <p:cNvSpPr txBox="1">
            <a:spLocks/>
          </p:cNvSpPr>
          <p:nvPr/>
        </p:nvSpPr>
        <p:spPr>
          <a:xfrm>
            <a:off x="680321" y="2390661"/>
            <a:ext cx="3344832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同意則開啟我方同時關閉對方</a:t>
            </a:r>
            <a:r>
              <a:rPr lang="en-US" altLang="zh-TW" dirty="0" err="1"/>
              <a:t>openDoor</a:t>
            </a:r>
            <a:endParaRPr lang="en-US" altLang="zh-TW" dirty="0"/>
          </a:p>
          <a:p>
            <a:r>
              <a:rPr lang="zh-TW" altLang="en-US" dirty="0"/>
              <a:t>若無棋則跳出</a:t>
            </a:r>
            <a:r>
              <a:rPr lang="en-US" altLang="zh-TW" dirty="0"/>
              <a:t>“</a:t>
            </a:r>
            <a:r>
              <a:rPr lang="zh-TW" altLang="en-US" dirty="0"/>
              <a:t>悔棋無效</a:t>
            </a:r>
            <a:r>
              <a:rPr lang="en-US" altLang="zh-TW" dirty="0"/>
              <a:t>”</a:t>
            </a:r>
            <a:r>
              <a:rPr lang="zh-TW" altLang="en-US" dirty="0"/>
              <a:t>的窗口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67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A9EA7-A891-4E5D-899E-5505C0EC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複</a:t>
            </a:r>
            <a:r>
              <a:rPr lang="zh-TW" altLang="en-US"/>
              <a:t>盤</a:t>
            </a:r>
            <a:r>
              <a:rPr lang="zh-TW" altLang="en-US" dirty="0"/>
              <a:t>功能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69B523-BF77-412A-88CF-9FD9CA14F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154832" cy="3599316"/>
          </a:xfrm>
        </p:spPr>
        <p:txBody>
          <a:bodyPr/>
          <a:lstStyle/>
          <a:p>
            <a:r>
              <a:rPr lang="zh-TW" altLang="en-US" dirty="0"/>
              <a:t>點擊復盤後新跳出一個窗口，窗口中有上一步與下一步按鈕，點按即可回播棋局，點擊關閉後則隱藏此窗口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A28669-A073-408E-A997-98DE6F8DA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478" y="2515743"/>
            <a:ext cx="3632887" cy="358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8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A9EA7-A891-4E5D-899E-5505C0EC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複</a:t>
            </a:r>
            <a:r>
              <a:rPr lang="zh-TW" altLang="en-US"/>
              <a:t>盤</a:t>
            </a:r>
            <a:r>
              <a:rPr lang="zh-TW" altLang="en-US" dirty="0"/>
              <a:t>功能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11F9BD2-88F2-4328-90F1-C58F1321B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067" t="8800" r="18919" b="9744"/>
          <a:stretch/>
        </p:blipFill>
        <p:spPr>
          <a:xfrm>
            <a:off x="5047130" y="2075311"/>
            <a:ext cx="6436658" cy="4536178"/>
          </a:xfrm>
        </p:spPr>
      </p:pic>
      <p:sp>
        <p:nvSpPr>
          <p:cNvPr id="4" name="内容占位符 5">
            <a:extLst>
              <a:ext uri="{FF2B5EF4-FFF2-40B4-BE49-F238E27FC236}">
                <a16:creationId xmlns:a16="http://schemas.microsoft.com/office/drawing/2014/main" id="{502DDF2B-332F-483B-8A5E-090BEAA94C0D}"/>
              </a:ext>
            </a:extLst>
          </p:cNvPr>
          <p:cNvSpPr txBox="1">
            <a:spLocks/>
          </p:cNvSpPr>
          <p:nvPr/>
        </p:nvSpPr>
        <p:spPr>
          <a:xfrm>
            <a:off x="680321" y="2390661"/>
            <a:ext cx="3344832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點擊後則傳送參數</a:t>
            </a:r>
            <a:r>
              <a:rPr lang="en-US" altLang="zh-TW" dirty="0"/>
              <a:t>history</a:t>
            </a:r>
            <a:r>
              <a:rPr lang="zh-TW" altLang="en-US" dirty="0"/>
              <a:t>給復盤類，復盤類根據此</a:t>
            </a:r>
            <a:r>
              <a:rPr lang="en-US" altLang="zh-TW" dirty="0"/>
              <a:t>history</a:t>
            </a:r>
            <a:r>
              <a:rPr lang="zh-TW" altLang="en-US" dirty="0"/>
              <a:t>進行回放。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72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F3BE2-A60B-4194-A6E3-639869ED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倒計時功能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6B9C4B9-3839-4C81-886A-86A95C8FB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627" t="16746" r="44420" b="10739"/>
          <a:stretch/>
        </p:blipFill>
        <p:spPr>
          <a:xfrm>
            <a:off x="6400797" y="2015867"/>
            <a:ext cx="4518213" cy="4842133"/>
          </a:xfrm>
        </p:spPr>
      </p:pic>
      <p:sp>
        <p:nvSpPr>
          <p:cNvPr id="4" name="内容占位符 5">
            <a:extLst>
              <a:ext uri="{FF2B5EF4-FFF2-40B4-BE49-F238E27FC236}">
                <a16:creationId xmlns:a16="http://schemas.microsoft.com/office/drawing/2014/main" id="{2ADA5AF4-90EB-4A45-A95F-323D5058D96F}"/>
              </a:ext>
            </a:extLst>
          </p:cNvPr>
          <p:cNvSpPr txBox="1">
            <a:spLocks/>
          </p:cNvSpPr>
          <p:nvPr/>
        </p:nvSpPr>
        <p:spPr>
          <a:xfrm>
            <a:off x="680321" y="2390661"/>
            <a:ext cx="535292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倒計時類繼承</a:t>
            </a:r>
            <a:r>
              <a:rPr lang="en-US" altLang="zh-TW" dirty="0"/>
              <a:t>thread</a:t>
            </a:r>
            <a:r>
              <a:rPr lang="zh-TW" altLang="en-US" dirty="0"/>
              <a:t>類並讓此線程每</a:t>
            </a:r>
            <a:r>
              <a:rPr lang="en-US" altLang="zh-TW" dirty="0"/>
              <a:t>sleep</a:t>
            </a:r>
            <a:r>
              <a:rPr lang="zh-TW" altLang="en-US" dirty="0"/>
              <a:t>一秒</a:t>
            </a:r>
            <a:r>
              <a:rPr lang="en-US" altLang="zh-TW" dirty="0"/>
              <a:t>sec</a:t>
            </a:r>
            <a:r>
              <a:rPr lang="zh-TW" altLang="en-US" dirty="0"/>
              <a:t>就</a:t>
            </a:r>
            <a:r>
              <a:rPr lang="en-US" altLang="zh-TW" dirty="0"/>
              <a:t>-1</a:t>
            </a:r>
            <a:r>
              <a:rPr lang="zh-TW" altLang="en-US" dirty="0"/>
              <a:t>，達到計時功能。</a:t>
            </a:r>
            <a:endParaRPr lang="en-US" altLang="zh-TW" dirty="0"/>
          </a:p>
          <a:p>
            <a:r>
              <a:rPr lang="zh-TW" altLang="en-US" dirty="0"/>
              <a:t>有人點擊悔棋後立刻停止雙方計時，同意悔棋則悔棋方時間繼續，不同意則對方時間繼續</a:t>
            </a:r>
            <a:endParaRPr lang="en-US" altLang="zh-TW" dirty="0"/>
          </a:p>
          <a:p>
            <a:r>
              <a:rPr lang="zh-TW" altLang="en-US" dirty="0"/>
              <a:t>若</a:t>
            </a:r>
            <a:r>
              <a:rPr lang="en-US" altLang="zh-TW" dirty="0"/>
              <a:t>sec&lt;0</a:t>
            </a:r>
            <a:r>
              <a:rPr lang="zh-TW" altLang="en-US"/>
              <a:t>則該方自動投降。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79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EC571-9BD0-4001-AF81-932E81D02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804089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461</TotalTime>
  <Words>243</Words>
  <Application>Microsoft Office PowerPoint</Application>
  <PresentationFormat>宽屏</PresentationFormat>
  <Paragraphs>17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柏林</vt:lpstr>
      <vt:lpstr>五子棋</vt:lpstr>
      <vt:lpstr>悔棋功能</vt:lpstr>
      <vt:lpstr>悔棋功能</vt:lpstr>
      <vt:lpstr>複盤功能</vt:lpstr>
      <vt:lpstr>複盤功能</vt:lpstr>
      <vt:lpstr>倒計時功能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五子棋</dc:title>
  <dc:creator>維倫 曹</dc:creator>
  <cp:lastModifiedBy>維倫 曹</cp:lastModifiedBy>
  <cp:revision>2</cp:revision>
  <dcterms:created xsi:type="dcterms:W3CDTF">2021-12-19T08:14:47Z</dcterms:created>
  <dcterms:modified xsi:type="dcterms:W3CDTF">2022-01-05T15:50:14Z</dcterms:modified>
</cp:coreProperties>
</file>