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33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5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26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8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32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3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90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8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6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0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93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81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43" r:id="rId5"/>
    <p:sldLayoutId id="2147483737" r:id="rId6"/>
    <p:sldLayoutId id="2147483738" r:id="rId7"/>
    <p:sldLayoutId id="2147483739" r:id="rId8"/>
    <p:sldLayoutId id="2147483742" r:id="rId9"/>
    <p:sldLayoutId id="2147483740" r:id="rId10"/>
    <p:sldLayoutId id="214748374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062E9-DCFF-4691-93D0-1326A14EFA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91FEF-87C6-4E63-B283-C169F4BCC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/>
          </a:bodyPr>
          <a:lstStyle/>
          <a:p>
            <a:pPr algn="ctr"/>
            <a:r>
              <a:rPr lang="en-US" sz="2000" dirty="0" err="1">
                <a:solidFill>
                  <a:srgbClr val="FFFFFF"/>
                </a:solidFill>
              </a:rPr>
              <a:t>Presentasi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proyek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kecil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pemrograman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lanjut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B7E48-39BC-4FCE-A03E-2AC3EB241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824577"/>
            <a:ext cx="4320228" cy="1614198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chemeClr val="tx1">
                    <a:alpha val="75000"/>
                  </a:schemeClr>
                </a:solidFill>
              </a:rPr>
              <a:t>Leonardus</a:t>
            </a:r>
            <a:r>
              <a:rPr lang="en-US" sz="1800" dirty="0">
                <a:solidFill>
                  <a:schemeClr val="tx1">
                    <a:alpha val="75000"/>
                  </a:schemeClr>
                </a:solidFill>
              </a:rPr>
              <a:t> Kevin 1806199934</a:t>
            </a:r>
          </a:p>
          <a:p>
            <a:r>
              <a:rPr lang="en-US" sz="1800" dirty="0">
                <a:solidFill>
                  <a:schemeClr val="tx1">
                    <a:alpha val="75000"/>
                  </a:schemeClr>
                </a:solidFill>
              </a:rPr>
              <a:t>Lunnardo Soekarno L. 1806199890</a:t>
            </a:r>
          </a:p>
        </p:txBody>
      </p:sp>
    </p:spTree>
    <p:extLst>
      <p:ext uri="{BB962C8B-B14F-4D97-AF65-F5344CB8AC3E}">
        <p14:creationId xmlns:p14="http://schemas.microsoft.com/office/powerpoint/2010/main" val="739900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49B9-17B3-41F3-B964-0A9CA22F0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75724"/>
          </a:xfrm>
        </p:spPr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5DFFE-FC9F-4CDD-9CED-0BAB8701C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Nama Program : </a:t>
            </a:r>
            <a:r>
              <a:rPr lang="en-US" dirty="0" err="1"/>
              <a:t>Kalkulator</a:t>
            </a:r>
            <a:r>
              <a:rPr lang="en-US" dirty="0"/>
              <a:t> IP Address</a:t>
            </a:r>
          </a:p>
          <a:p>
            <a:pPr marL="0" indent="0">
              <a:buNone/>
            </a:pPr>
            <a:r>
              <a:rPr lang="en-US" dirty="0" err="1"/>
              <a:t>Fungsi</a:t>
            </a:r>
            <a:r>
              <a:rPr lang="en-US" dirty="0"/>
              <a:t> : </a:t>
            </a:r>
            <a:r>
              <a:rPr lang="en-US" dirty="0" err="1"/>
              <a:t>Menentukan</a:t>
            </a:r>
            <a:r>
              <a:rPr lang="en-US" dirty="0"/>
              <a:t>, </a:t>
            </a:r>
            <a:r>
              <a:rPr lang="en-US" dirty="0" err="1"/>
              <a:t>menentukan</a:t>
            </a:r>
            <a:r>
              <a:rPr lang="en-US" dirty="0"/>
              <a:t> class </a:t>
            </a:r>
            <a:r>
              <a:rPr lang="en-US" dirty="0" err="1"/>
              <a:t>jumlah</a:t>
            </a:r>
            <a:r>
              <a:rPr lang="en-US" dirty="0"/>
              <a:t> host, </a:t>
            </a:r>
            <a:r>
              <a:rPr lang="en-US" dirty="0" err="1"/>
              <a:t>jumlah</a:t>
            </a:r>
            <a:r>
              <a:rPr lang="en-US" dirty="0"/>
              <a:t> bit </a:t>
            </a:r>
            <a:r>
              <a:rPr lang="en-US" dirty="0" err="1"/>
              <a:t>borrowed,bit</a:t>
            </a:r>
            <a:r>
              <a:rPr lang="en-US" dirty="0"/>
              <a:t> remained, dan subnet mask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9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7636-C49F-477A-94FD-6BC6719E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A0261-29AF-42D9-BA9E-4C4522856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2 input </a:t>
            </a:r>
            <a:r>
              <a:rPr lang="en-US" dirty="0" err="1"/>
              <a:t>yaitu</a:t>
            </a:r>
            <a:r>
              <a:rPr lang="en-US" dirty="0"/>
              <a:t> IP Address dan CIDR</a:t>
            </a:r>
          </a:p>
          <a:p>
            <a:r>
              <a:rPr lang="en-US" dirty="0"/>
              <a:t>IP address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internet pada </a:t>
            </a:r>
            <a:r>
              <a:rPr lang="en-US" dirty="0" err="1"/>
              <a:t>masing-masing</a:t>
            </a:r>
            <a:r>
              <a:rPr lang="en-US" dirty="0"/>
              <a:t> laptop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kita</a:t>
            </a:r>
            <a:endParaRPr lang="en-US" dirty="0"/>
          </a:p>
          <a:p>
            <a:r>
              <a:rPr lang="en-US" dirty="0" err="1"/>
              <a:t>Fungsinya</a:t>
            </a:r>
            <a:r>
              <a:rPr lang="en-US" dirty="0"/>
              <a:t>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NIK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induk</a:t>
            </a:r>
            <a:r>
              <a:rPr lang="en-US" dirty="0"/>
              <a:t> </a:t>
            </a:r>
            <a:r>
              <a:rPr lang="en-US" dirty="0" err="1"/>
              <a:t>kependudukan</a:t>
            </a:r>
            <a:r>
              <a:rPr lang="en-US" dirty="0"/>
              <a:t> pada KTP </a:t>
            </a:r>
            <a:r>
              <a:rPr lang="en-US" dirty="0" err="1"/>
              <a:t>kita</a:t>
            </a:r>
            <a:endParaRPr lang="en-US" dirty="0"/>
          </a:p>
          <a:p>
            <a:r>
              <a:rPr lang="en-US" dirty="0"/>
              <a:t>CIDR </a:t>
            </a:r>
            <a:r>
              <a:rPr lang="en-US" dirty="0" err="1"/>
              <a:t>atau</a:t>
            </a:r>
            <a:r>
              <a:rPr lang="en-US" dirty="0"/>
              <a:t> Classless interdomain Range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addressing </a:t>
            </a:r>
            <a:r>
              <a:rPr lang="en-US" dirty="0" err="1"/>
              <a:t>terhadap</a:t>
            </a:r>
            <a:r>
              <a:rPr lang="en-US" dirty="0"/>
              <a:t> IP Address yang </a:t>
            </a:r>
            <a:r>
              <a:rPr lang="en-US" dirty="0" err="1"/>
              <a:t>ada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IP range.</a:t>
            </a:r>
          </a:p>
          <a:p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class </a:t>
            </a:r>
            <a:r>
              <a:rPr lang="en-US" dirty="0" err="1"/>
              <a:t>yaitu</a:t>
            </a:r>
            <a:r>
              <a:rPr lang="en-US" dirty="0"/>
              <a:t> Class </a:t>
            </a:r>
            <a:r>
              <a:rPr lang="en-US" dirty="0" err="1"/>
              <a:t>A,B,dan</a:t>
            </a:r>
            <a:r>
              <a:rPr lang="en-US" dirty="0"/>
              <a:t> C</a:t>
            </a:r>
          </a:p>
          <a:p>
            <a:r>
              <a:rPr lang="en-US" dirty="0"/>
              <a:t>Class A - </a:t>
            </a:r>
            <a:r>
              <a:rPr lang="en-US" dirty="0" err="1"/>
              <a:t>mampu</a:t>
            </a:r>
            <a:r>
              <a:rPr lang="en-US" dirty="0"/>
              <a:t>  </a:t>
            </a:r>
            <a:r>
              <a:rPr lang="en-US" dirty="0" err="1"/>
              <a:t>menampung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16 million host identifiers</a:t>
            </a:r>
          </a:p>
          <a:p>
            <a:r>
              <a:rPr lang="en-US" dirty="0"/>
              <a:t>Class B -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menampung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 65,535 host identifiers</a:t>
            </a:r>
          </a:p>
          <a:p>
            <a:r>
              <a:rPr lang="en-US" dirty="0"/>
              <a:t>Class C - 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menampung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254 host identifiers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0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3154-76EC-489C-9D2F-A6BA4EB1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cidr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C89F9-262E-4111-9C63-6509BD3E9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629" y="1988530"/>
            <a:ext cx="5962026" cy="4582973"/>
          </a:xfrm>
        </p:spPr>
      </p:pic>
    </p:spTree>
    <p:extLst>
      <p:ext uri="{BB962C8B-B14F-4D97-AF65-F5344CB8AC3E}">
        <p14:creationId xmlns:p14="http://schemas.microsoft.com/office/powerpoint/2010/main" val="128449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0954-F36D-4C72-ACFF-EB9F394F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A16FF0-8329-453C-8022-C405D0D24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668" y="2057202"/>
            <a:ext cx="8222693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00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3A697-BBF6-4EE4-B522-185FA1AB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program pada </a:t>
            </a:r>
            <a:r>
              <a:rPr lang="en-US" dirty="0" err="1"/>
              <a:t>pilihan</a:t>
            </a:r>
            <a:r>
              <a:rPr lang="en-US" dirty="0"/>
              <a:t>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94B77D-2827-458C-9C61-2C4F97877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1809" y="2155133"/>
            <a:ext cx="4748382" cy="446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11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EA1E-8FC4-4EC7-B94D-3BE05463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program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pada </a:t>
            </a:r>
            <a:r>
              <a:rPr lang="en-US" dirty="0" err="1"/>
              <a:t>pilihan</a:t>
            </a:r>
            <a:r>
              <a:rPr lang="en-US" dirty="0"/>
              <a:t>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67A56-0BC4-4DC7-B617-ECACD4FCE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311" y="2054688"/>
            <a:ext cx="8207451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0633-77E9-4C49-AFE2-6E8CE321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program pada </a:t>
            </a:r>
            <a:r>
              <a:rPr lang="en-US" dirty="0" err="1"/>
              <a:t>pilihan</a:t>
            </a:r>
            <a:r>
              <a:rPr lang="en-US"/>
              <a:t> 3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E695D7-E279-4B15-9EC5-3A5012E28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2563" y="2341563"/>
            <a:ext cx="6546873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45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60BF-1D03-4188-99F1-A74C97D1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program pada </a:t>
            </a:r>
            <a:r>
              <a:rPr lang="en-US" dirty="0" err="1"/>
              <a:t>pilihan</a:t>
            </a:r>
            <a:r>
              <a:rPr lang="en-US" dirty="0"/>
              <a:t>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CB8376-7C21-47BE-A202-649957B39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812" y="1978560"/>
            <a:ext cx="8222693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6379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353B21"/>
      </a:dk2>
      <a:lt2>
        <a:srgbClr val="E6E4EA"/>
      </a:lt2>
      <a:accent1>
        <a:srgbClr val="B4A042"/>
      </a:accent1>
      <a:accent2>
        <a:srgbClr val="8DAA34"/>
      </a:accent2>
      <a:accent3>
        <a:srgbClr val="69B342"/>
      </a:accent3>
      <a:accent4>
        <a:srgbClr val="36B1A3"/>
      </a:accent4>
      <a:accent5>
        <a:srgbClr val="49A1C7"/>
      </a:accent5>
      <a:accent6>
        <a:srgbClr val="4869BB"/>
      </a:accent6>
      <a:hlink>
        <a:srgbClr val="309077"/>
      </a:hlink>
      <a:folHlink>
        <a:srgbClr val="82828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142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Franklin Gothic Book</vt:lpstr>
      <vt:lpstr>Franklin Gothic Demi</vt:lpstr>
      <vt:lpstr>Wingdings 2</vt:lpstr>
      <vt:lpstr>DividendVTI</vt:lpstr>
      <vt:lpstr>Presentasi proyek kecil pemrograman lanjut</vt:lpstr>
      <vt:lpstr>Pengenalan sedikit </vt:lpstr>
      <vt:lpstr>Penjelasan PRogram</vt:lpstr>
      <vt:lpstr>Tabel cidr</vt:lpstr>
      <vt:lpstr>Tampilan awal dari program</vt:lpstr>
      <vt:lpstr>Tampilan program pada pilihan 1</vt:lpstr>
      <vt:lpstr>Tampilan program setelah menghitung pada pilihan 2</vt:lpstr>
      <vt:lpstr>Tampilan program pada pilihan 3</vt:lpstr>
      <vt:lpstr>Tampilan program pada pilihan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proyek kecil pemrograman lanjut</dc:title>
  <dc:creator>Lunnardo Lukias</dc:creator>
  <cp:lastModifiedBy>Lunnardo Lukias</cp:lastModifiedBy>
  <cp:revision>9</cp:revision>
  <dcterms:created xsi:type="dcterms:W3CDTF">2019-10-08T14:34:29Z</dcterms:created>
  <dcterms:modified xsi:type="dcterms:W3CDTF">2019-10-22T07:25:10Z</dcterms:modified>
</cp:coreProperties>
</file>