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AFB3-4934-925D-D86A-45C39CB7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0B5EE4-33E1-5AEA-A338-D466280CA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2308C-8FBC-474E-0E29-BE14FDB1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1CD1F-E221-B909-11BE-6E23564F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375EA-E615-34A9-AA6B-71C36BA7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2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E938-8A5D-D5E1-D3D6-0284DCE8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7412A7-0414-2784-6E81-B036098F0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2D6E9-8F85-461A-C27F-E1E7AA3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B0644-CF4B-9C36-B50B-3C7CC0D0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6675B-88F4-EF6E-82E5-6DC49841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AEB3A8-9E7C-FA4E-E086-D2FF2538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E5103B-ED5D-DB2C-7C1A-8D945B328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9F4671-98BB-8782-D430-FD1445AC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8F184-9940-6381-F2D7-9DD31448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77CA6-3D7B-6EE4-8F46-5DC10902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1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EE6E2-CB16-BE6D-1C4E-9E4EB88C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09A08-8BD2-3EFA-1DDF-4EBFC228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D16B0-9415-8D59-3B79-8940862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6C0928-1EE2-4BC4-65E0-72E7F6E0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513CDF-35C3-9021-764A-71AF5A6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7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730D5-20D4-0565-20C5-314B20FA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F0D31-156D-1943-A90E-B4E52C38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67FF9-87E3-8258-FF20-88A69732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4E3A4C-F2CC-3D32-31EF-C96624C3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7525E-622B-5DA7-C4F5-5FEDE99D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7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917F2-79E5-D034-F0A9-86886A58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62F7A-B343-26E5-9C0C-213F7E52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6F708F-6D14-0AAD-DF6D-D068C917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40E266-5D67-09F4-5AC2-4A7B03D5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A82FC9-8F37-0135-4E69-3BF39441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5DA58-0B56-B5B5-40D0-04E120B6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6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D5E79-38BE-9A5F-5AE4-DCCC1837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2E751C-9AB8-2815-1390-AC146B20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BA3F3B-BA68-9224-6F67-F752D8CF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7DE94-4B07-9DBD-95A6-D7187CA64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635E55-8C3E-9773-41EF-FEF4D071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5784C5-FC82-1177-2949-41146D27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1E364F-B2B6-0DE5-73E0-8159E1C5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9B6BD9-AA4A-DABE-B620-D5CD0B8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0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C8849-FD53-55DD-3F9C-664EE66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6211FF-CB22-62FE-3B81-7A5C6C40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27B4AE-FB1F-7D9B-1087-B0CC7D1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B929E6-0922-2670-90DD-B49EAA26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EC6D5A-5463-18D3-6A9E-4FFF0276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98BE9E-6195-1F1A-7838-676FEB3D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81DE7-5A7F-72C3-1FB4-2705190C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9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01743-0D32-259C-0E11-3AC8862F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826EE-1B4A-90F7-B6B9-57EBF15E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72E045-7493-3832-4A74-AE36DE45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42BCE9-2D7D-1F58-FB63-014CB7AE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8B9CF8-2D94-3E52-331C-4D5B1C43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989989-4587-AC3C-F80F-693E92FC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1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FD399-9DD9-0110-84A1-84982B2B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1FB8C6-0061-7D69-A1B1-2CCE47AB9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C9F521-B4C9-C1BC-700F-C5658EB17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CB7391-6B4D-12E1-31AB-DC4793A3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2E49B-C9CA-8D12-4872-ACF9AF9A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36B1D-6445-7D9A-0484-52CB630A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3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F99956-848C-CCF8-10D6-DBAA9CBE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0A707-986F-C627-8C1C-AEB7BD68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C8E2F2-72A9-1730-AB16-E84F76F9C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D138A-AB50-196A-236B-65FFA152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2EBAC-7DC9-7EE2-9C5B-632FC269F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6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ECFA4-E247-C622-AF45-105A24F2F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650838-DD5C-E33E-2E77-84A95C7E2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5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500F2-3B6E-A29D-A7D9-29BFD34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zh-TW" altLang="en-US" dirty="0"/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75C85-D055-E904-7B17-F64E4FD4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2"/>
            <a:ext cx="10613994" cy="5392042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虛擬環境</a:t>
            </a:r>
            <a:endParaRPr lang="en-US" altLang="zh-TW" sz="1400" dirty="0"/>
          </a:p>
          <a:p>
            <a:r>
              <a:rPr lang="en-US" altLang="zh-TW" sz="1400" dirty="0" err="1"/>
              <a:t>conda</a:t>
            </a:r>
            <a:r>
              <a:rPr lang="en-US" altLang="zh-TW" sz="1400" dirty="0"/>
              <a:t> create --name py37 python=3.7</a:t>
            </a:r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/>
              <a:t>pip </a:t>
            </a:r>
            <a:r>
              <a:rPr lang="en-US" altLang="zh-TW" sz="1400" dirty="0"/>
              <a:t>install </a:t>
            </a:r>
            <a:r>
              <a:rPr lang="en-US" altLang="zh-TW" sz="1400" dirty="0" err="1"/>
              <a:t>pyaudio</a:t>
            </a:r>
            <a:endParaRPr lang="en-US" altLang="zh-TW" sz="1400" dirty="0"/>
          </a:p>
          <a:p>
            <a:r>
              <a:rPr lang="en-US" altLang="zh-TW" sz="1400" dirty="0"/>
              <a:t>pip install C:\Users\USER\Downloads\PyAudio-0.2.11-cp39-cp39-win_amd64.whl</a:t>
            </a:r>
          </a:p>
          <a:p>
            <a:r>
              <a:rPr lang="en-US" altLang="zh-TW" sz="1400" dirty="0"/>
              <a:t>(</a:t>
            </a:r>
            <a:r>
              <a:rPr lang="zh-TW" altLang="en-US" sz="1400" dirty="0"/>
              <a:t> </a:t>
            </a:r>
            <a:r>
              <a:rPr lang="en-US" altLang="zh-TW" sz="1400" dirty="0">
                <a:hlinkClick r:id="rId2"/>
              </a:rPr>
              <a:t>https://www.lfd.uci.edu/~gohlke/pythonlibs/#pyaudio</a:t>
            </a:r>
            <a:r>
              <a:rPr lang="zh-TW" altLang="en-US" sz="1400" dirty="0"/>
              <a:t> 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pip install </a:t>
            </a:r>
            <a:r>
              <a:rPr lang="en-US" altLang="zh-TW" sz="1400" dirty="0" err="1"/>
              <a:t>SpeechRecognition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6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版本控管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1</cp:revision>
  <dcterms:created xsi:type="dcterms:W3CDTF">2022-06-15T09:23:28Z</dcterms:created>
  <dcterms:modified xsi:type="dcterms:W3CDTF">2022-06-15T09:35:39Z</dcterms:modified>
</cp:coreProperties>
</file>