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1" r:id="rId3"/>
    <p:sldId id="270" r:id="rId4"/>
    <p:sldId id="25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F69C2-371F-07D0-6925-5767F2C8B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33D920-53E2-3CBC-B589-A0446973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B4B04-BFBD-1000-D3D5-D523756C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BA4B0-3F4D-D187-DBB4-63CF037C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A255A8-72DD-26E4-8157-B245D375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23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F4F29-FCD7-FBE6-9944-FE3A3575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74E605-51B4-047E-90A8-624D25C9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46B1B-F45F-6C69-9987-19C0545D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89DAED-5E5A-7333-0520-5E8B15F0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66C99D-8569-6583-6CED-0952769C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11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8423E2-3D0A-7817-D8B9-E241E56C1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31CF2D-9A33-3230-D2ED-808147A72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D09D8B-6FE9-CA79-4F33-6FCBF8D7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1EEBA-04F0-C325-37C8-BAFB7D2D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EA306-4157-C16B-0075-282E8EA3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00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E11F1-9C44-8430-0A18-7F5D1591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9FB94-50F8-CBA0-2BB3-24693BF1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A89D1-CCFC-705D-3FD5-C4E07C16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4172F2-4658-CDFC-E49D-334C0611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4B4BC1-B2F0-A5F4-4D6B-F25DEBD8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7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96A06-BFBF-ABA2-DADA-2DA22FE9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C7F606-9637-DAE4-67DD-6DCA7700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F2007-D765-E436-B805-89730C97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D281B-7603-A6D3-3BCE-C94BD1C9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AF7F91-695F-9107-044E-D25ED3B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14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D2023-88B2-1134-3527-75F9A1D2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5E7DE-25DE-C4F9-64EC-66699D9C0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7F10C9-46BA-D32A-BD53-78076A2D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7A1CA6-9448-9A7C-1621-105DE97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B9B06C-BFC4-D3B2-A167-F2BB73D3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42249F-BD0D-D907-EC14-4B244A3A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23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DE704-C63E-0F71-1139-5D87DADB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73D310-9A1A-0CC0-DCB1-05357F0C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5ECB82-D69B-FEA1-7DF3-8D9C5F2ED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CBF508-C856-3A96-D163-798422963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BE7394-B04B-AC68-662C-B6B1F6FA1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1A38BF-A50C-C02B-9A62-334D29C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13B8DD-BE74-2A4C-8E10-22DB100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C073A0-68A8-5ED7-D134-142CBF5E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7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1BBE8-A56C-E003-F2A2-C4E0D9EB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DDA7EE-6F3F-2808-F96E-93A16020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1F6BEC-F927-B30E-3759-452D4B19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4B048E-8502-7B4D-0F9D-5441C05A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5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5CE11D-8346-680C-E36E-1C3D02FF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E1A2-836D-A1E5-C7E5-8DA280E0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B43947-552A-8514-8F3B-0C754F27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99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A1253-C4B1-B7CC-BF0B-495596D1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ADFB71-8B4F-5960-801E-5269E7A8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E5EFB2-2E8E-1D36-1C9B-8E31487B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729B2B-D750-D1D4-A44C-5B355A88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C2EAC-640C-8B59-8C32-C2F8D255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CFC8B-7781-CA73-BC11-67C4A00F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40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F5F5C-AAE1-736A-7F58-CA39D29F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158B22-AC8D-CBA2-44B8-239CAC762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D8EE12-0876-65C0-0FB1-14070F499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42D905-845C-6F72-5532-D1D9E724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14B242-466B-B4BF-B371-58CCC074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077321-4A80-303F-06FF-90BD9A43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03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BA6C05-3349-7E01-25BA-A1ED2A90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F2028-7A5E-0A53-2B4D-86B98933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BB48FE-8B4E-DB91-8041-533CBE46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92E-667C-4A98-B3E5-3B74AA4CBC81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82376C-42D9-7A61-5170-740E41C9D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0B7431-3620-4748-DB0A-15C32A3AF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0756-B735-4B06-9AF2-D68DBC95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26D1BE6-D429-5095-A03F-47C4AAE18A6E}"/>
              </a:ext>
            </a:extLst>
          </p:cNvPr>
          <p:cNvSpPr txBox="1"/>
          <p:nvPr/>
        </p:nvSpPr>
        <p:spPr>
          <a:xfrm>
            <a:off x="151496" y="218506"/>
            <a:ext cx="161943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版本控管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9EA67A-CB53-E220-E8DC-288E4648BEB6}"/>
              </a:ext>
            </a:extLst>
          </p:cNvPr>
          <p:cNvSpPr txBox="1"/>
          <p:nvPr/>
        </p:nvSpPr>
        <p:spPr>
          <a:xfrm>
            <a:off x="5171743" y="1895315"/>
            <a:ext cx="54024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 </a:t>
            </a:r>
            <a:r>
              <a:rPr lang="zh-TW" altLang="en-US" dirty="0">
                <a:solidFill>
                  <a:srgbClr val="0000CC"/>
                </a:solidFill>
              </a:rPr>
              <a:t>到 </a:t>
            </a:r>
            <a:r>
              <a:rPr lang="en-US" altLang="zh-TW" dirty="0">
                <a:solidFill>
                  <a:srgbClr val="0000CC"/>
                </a:solidFill>
              </a:rPr>
              <a:t>tfpose-realtime2</a:t>
            </a:r>
            <a:r>
              <a:rPr lang="zh-TW" altLang="en-US" dirty="0">
                <a:solidFill>
                  <a:srgbClr val="0000CC"/>
                </a:solidFill>
              </a:rPr>
              <a:t> 資料夾下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/>
              <a:t>pip install -r requirements.txt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</a:t>
            </a:r>
            <a:r>
              <a:rPr lang="en-US" altLang="zh-TW" dirty="0" err="1"/>
              <a:t>opencv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==1.14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刪除</a:t>
            </a:r>
            <a:r>
              <a:rPr lang="en-US" altLang="zh-TW" dirty="0"/>
              <a:t>Lib\site-packages\numpy-1.21.6.dist-info</a:t>
            </a:r>
          </a:p>
          <a:p>
            <a:r>
              <a:rPr lang="en-US" altLang="zh-TW" dirty="0"/>
              <a:t>pip install -r requirements2.txt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在</a:t>
            </a:r>
            <a:r>
              <a:rPr lang="en-US" altLang="zh-TW" dirty="0" err="1"/>
              <a:t>tf_pose</a:t>
            </a:r>
            <a:r>
              <a:rPr lang="zh-TW" altLang="en-US" dirty="0"/>
              <a:t>裡的</a:t>
            </a:r>
            <a:r>
              <a:rPr lang="en-US" altLang="zh-TW" dirty="0"/>
              <a:t>estimator.py</a:t>
            </a:r>
            <a:r>
              <a:rPr lang="zh-TW" altLang="en-US" dirty="0"/>
              <a:t>刪除</a:t>
            </a:r>
            <a:endParaRPr lang="en-US" altLang="zh-TW" dirty="0"/>
          </a:p>
          <a:p>
            <a:r>
              <a:rPr lang="en-US" altLang="zh-TW" dirty="0"/>
              <a:t>	Import </a:t>
            </a:r>
            <a:r>
              <a:rPr lang="en-US" altLang="zh-TW" dirty="0" err="1"/>
              <a:t>tensorflow.contrib.tensorrt</a:t>
            </a:r>
            <a:r>
              <a:rPr lang="en-US" altLang="zh-TW" dirty="0"/>
              <a:t> as </a:t>
            </a:r>
            <a:r>
              <a:rPr lang="en-US" altLang="zh-TW" dirty="0" err="1"/>
              <a:t>trt</a:t>
            </a:r>
            <a:endParaRPr lang="en-US" altLang="zh-TW" dirty="0"/>
          </a:p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B54D2C-F2AE-AC0D-E752-A959B244CC76}"/>
              </a:ext>
            </a:extLst>
          </p:cNvPr>
          <p:cNvSpPr txBox="1"/>
          <p:nvPr/>
        </p:nvSpPr>
        <p:spPr>
          <a:xfrm>
            <a:off x="1299046" y="1895315"/>
            <a:ext cx="38726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</a:t>
            </a:r>
            <a:r>
              <a:rPr lang="zh-TW" altLang="en-US" dirty="0">
                <a:solidFill>
                  <a:srgbClr val="0000CC"/>
                </a:solidFill>
              </a:rPr>
              <a:t>虛擬環境版本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zh-TW" altLang="en-US" dirty="0"/>
              <a:t>conda create --n</a:t>
            </a:r>
            <a:r>
              <a:rPr lang="en-US" altLang="zh-TW" dirty="0" err="1"/>
              <a:t>ame</a:t>
            </a:r>
            <a:r>
              <a:rPr lang="zh-TW" altLang="en-US" dirty="0"/>
              <a:t> 5</a:t>
            </a:r>
            <a:r>
              <a:rPr lang="en-US" altLang="zh-TW" dirty="0"/>
              <a:t>4</a:t>
            </a:r>
            <a:r>
              <a:rPr lang="zh-TW" altLang="en-US" dirty="0"/>
              <a:t>fan python=3.7</a:t>
            </a:r>
          </a:p>
          <a:p>
            <a:r>
              <a:rPr lang="zh-TW" altLang="en-US" dirty="0"/>
              <a:t>activate 5</a:t>
            </a:r>
            <a:r>
              <a:rPr lang="en-US" altLang="zh-TW" dirty="0"/>
              <a:t>4</a:t>
            </a:r>
            <a:r>
              <a:rPr lang="zh-TW" altLang="en-US" dirty="0"/>
              <a:t>fan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882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26D1BE6-D429-5095-A03F-47C4AAE18A6E}"/>
              </a:ext>
            </a:extLst>
          </p:cNvPr>
          <p:cNvSpPr txBox="1"/>
          <p:nvPr/>
        </p:nvSpPr>
        <p:spPr>
          <a:xfrm>
            <a:off x="151495" y="218506"/>
            <a:ext cx="540248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版本控管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結合危險聲音與危險動作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9EA67A-CB53-E220-E8DC-288E4648BEB6}"/>
              </a:ext>
            </a:extLst>
          </p:cNvPr>
          <p:cNvSpPr txBox="1"/>
          <p:nvPr/>
        </p:nvSpPr>
        <p:spPr>
          <a:xfrm>
            <a:off x="4440223" y="1895315"/>
            <a:ext cx="540248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 </a:t>
            </a:r>
            <a:r>
              <a:rPr lang="zh-TW" altLang="en-US" dirty="0">
                <a:solidFill>
                  <a:srgbClr val="0000CC"/>
                </a:solidFill>
              </a:rPr>
              <a:t>到 </a:t>
            </a:r>
            <a:r>
              <a:rPr lang="en-US" altLang="zh-TW" dirty="0">
                <a:solidFill>
                  <a:srgbClr val="0000CC"/>
                </a:solidFill>
              </a:rPr>
              <a:t>tfpose-realtime2</a:t>
            </a:r>
            <a:r>
              <a:rPr lang="zh-TW" altLang="en-US" dirty="0">
                <a:solidFill>
                  <a:srgbClr val="0000CC"/>
                </a:solidFill>
              </a:rPr>
              <a:t> 資料夾下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/>
              <a:t>pip install -r requirements.txt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</a:t>
            </a:r>
            <a:r>
              <a:rPr lang="en-US" altLang="zh-TW" dirty="0" err="1"/>
              <a:t>opencv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==1.14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刪除</a:t>
            </a:r>
            <a:r>
              <a:rPr lang="en-US" altLang="zh-TW" dirty="0"/>
              <a:t>Lib\site-packages\numpy-1.21.6.dist-info</a:t>
            </a:r>
          </a:p>
          <a:p>
            <a:r>
              <a:rPr lang="en-US" altLang="zh-TW" dirty="0"/>
              <a:t>pip install -r requirements2.txt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在</a:t>
            </a:r>
            <a:r>
              <a:rPr lang="en-US" altLang="zh-TW" dirty="0" err="1"/>
              <a:t>tf_pose</a:t>
            </a:r>
            <a:r>
              <a:rPr lang="zh-TW" altLang="en-US" dirty="0"/>
              <a:t>裡的</a:t>
            </a:r>
            <a:r>
              <a:rPr lang="en-US" altLang="zh-TW" dirty="0"/>
              <a:t>estimator.py</a:t>
            </a:r>
            <a:r>
              <a:rPr lang="zh-TW" altLang="en-US" dirty="0"/>
              <a:t>刪除</a:t>
            </a:r>
            <a:endParaRPr lang="en-US" altLang="zh-TW" dirty="0"/>
          </a:p>
          <a:p>
            <a:r>
              <a:rPr lang="en-US" altLang="zh-TW" dirty="0"/>
              <a:t>	Import </a:t>
            </a:r>
            <a:r>
              <a:rPr lang="en-US" altLang="zh-TW" dirty="0" err="1"/>
              <a:t>tensorflow.contrib.tensorrt</a:t>
            </a:r>
            <a:r>
              <a:rPr lang="en-US" altLang="zh-TW" dirty="0"/>
              <a:t> as </a:t>
            </a:r>
            <a:r>
              <a:rPr lang="en-US" altLang="zh-TW" dirty="0" err="1"/>
              <a:t>trt</a:t>
            </a:r>
            <a:endParaRPr lang="en-US" altLang="zh-TW" dirty="0"/>
          </a:p>
          <a:p>
            <a:r>
              <a:rPr lang="en-US" altLang="zh-TW" dirty="0"/>
              <a:t>pip install PyAudio-0.2.11-cp37-cp37m-win_amd64.whl 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B54D2C-F2AE-AC0D-E752-A959B244CC76}"/>
              </a:ext>
            </a:extLst>
          </p:cNvPr>
          <p:cNvSpPr txBox="1"/>
          <p:nvPr/>
        </p:nvSpPr>
        <p:spPr>
          <a:xfrm>
            <a:off x="567526" y="1895315"/>
            <a:ext cx="38726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</a:t>
            </a:r>
            <a:r>
              <a:rPr lang="zh-TW" altLang="en-US" dirty="0">
                <a:solidFill>
                  <a:srgbClr val="0000CC"/>
                </a:solidFill>
              </a:rPr>
              <a:t>虛擬環境版本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zh-TW" altLang="en-US" dirty="0"/>
              <a:t>conda create --n</a:t>
            </a:r>
            <a:r>
              <a:rPr lang="en-US" altLang="zh-TW" dirty="0" err="1"/>
              <a:t>ame</a:t>
            </a:r>
            <a:r>
              <a:rPr lang="zh-TW" altLang="en-US" dirty="0"/>
              <a:t> 5</a:t>
            </a:r>
            <a:r>
              <a:rPr lang="en-US" altLang="zh-TW" dirty="0"/>
              <a:t>4</a:t>
            </a:r>
            <a:r>
              <a:rPr lang="zh-TW" altLang="en-US" dirty="0"/>
              <a:t>fan python=3.7</a:t>
            </a:r>
          </a:p>
          <a:p>
            <a:r>
              <a:rPr lang="zh-TW" altLang="en-US" dirty="0"/>
              <a:t>activate 5</a:t>
            </a:r>
            <a:r>
              <a:rPr lang="en-US" altLang="zh-TW" dirty="0"/>
              <a:t>4</a:t>
            </a:r>
            <a:r>
              <a:rPr lang="zh-TW" altLang="en-US" dirty="0"/>
              <a:t>fan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915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3EBD54A4-2050-8A6C-2DB6-E9C4BBD66D1B}"/>
              </a:ext>
            </a:extLst>
          </p:cNvPr>
          <p:cNvGrpSpPr/>
          <p:nvPr/>
        </p:nvGrpSpPr>
        <p:grpSpPr>
          <a:xfrm>
            <a:off x="2223343" y="3167515"/>
            <a:ext cx="2756230" cy="1292661"/>
            <a:chOff x="92058" y="1389258"/>
            <a:chExt cx="2756230" cy="129266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14568A2-75B7-6A26-0F7A-6D2CE1BC8E6B}"/>
                </a:ext>
              </a:extLst>
            </p:cNvPr>
            <p:cNvSpPr txBox="1"/>
            <p:nvPr/>
          </p:nvSpPr>
          <p:spPr>
            <a:xfrm>
              <a:off x="92058" y="1389258"/>
              <a:ext cx="275623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s1_training_imgs</a:t>
              </a:r>
              <a:endPara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6D6B18-87F1-0FDE-C574-8C2162791909}"/>
                </a:ext>
              </a:extLst>
            </p:cNvPr>
            <p:cNvSpPr txBox="1"/>
            <p:nvPr/>
          </p:nvSpPr>
          <p:spPr>
            <a:xfrm>
              <a:off x="102904" y="1850922"/>
              <a:ext cx="1793908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訓練照片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關節點設定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22E0C9A-C58E-C0FA-AF7D-74A286EA968C}"/>
              </a:ext>
            </a:extLst>
          </p:cNvPr>
          <p:cNvGrpSpPr/>
          <p:nvPr/>
        </p:nvGrpSpPr>
        <p:grpSpPr>
          <a:xfrm>
            <a:off x="5402569" y="3167514"/>
            <a:ext cx="2306162" cy="929407"/>
            <a:chOff x="3317597" y="1389258"/>
            <a:chExt cx="2306162" cy="92940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79DB3E5-DF7C-A993-183B-776E32A1D23A}"/>
                </a:ext>
              </a:extLst>
            </p:cNvPr>
            <p:cNvSpPr txBox="1"/>
            <p:nvPr/>
          </p:nvSpPr>
          <p:spPr>
            <a:xfrm>
              <a:off x="3317597" y="1389258"/>
              <a:ext cx="2306162" cy="46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s2_preprocess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0569F0-768D-428A-B334-EAD2A90BF174}"/>
                </a:ext>
              </a:extLst>
            </p:cNvPr>
            <p:cNvSpPr txBox="1"/>
            <p:nvPr/>
          </p:nvSpPr>
          <p:spPr>
            <a:xfrm>
              <a:off x="3317597" y="1857000"/>
              <a:ext cx="1821991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A6A2953-1A40-C029-885C-08C78D385210}"/>
              </a:ext>
            </a:extLst>
          </p:cNvPr>
          <p:cNvGrpSpPr/>
          <p:nvPr/>
        </p:nvGrpSpPr>
        <p:grpSpPr>
          <a:xfrm>
            <a:off x="8221017" y="3167514"/>
            <a:ext cx="1536185" cy="923330"/>
            <a:chOff x="6517003" y="1389257"/>
            <a:chExt cx="1536185" cy="92333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2F2D2AB-797D-7E1D-912B-D3B82DA0F05F}"/>
                </a:ext>
              </a:extLst>
            </p:cNvPr>
            <p:cNvSpPr txBox="1"/>
            <p:nvPr/>
          </p:nvSpPr>
          <p:spPr>
            <a:xfrm>
              <a:off x="6520919" y="1389257"/>
              <a:ext cx="1338290" cy="46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s3_train</a:t>
              </a:r>
              <a:endPara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59FB6C9-114B-EF29-835D-84B71F0CFC88}"/>
                </a:ext>
              </a:extLst>
            </p:cNvPr>
            <p:cNvSpPr txBox="1"/>
            <p:nvPr/>
          </p:nvSpPr>
          <p:spPr>
            <a:xfrm>
              <a:off x="6517003" y="1850922"/>
              <a:ext cx="1536185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訓練資料</a:t>
              </a:r>
            </a:p>
          </p:txBody>
        </p:sp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FB7FCD4-AF8A-16DB-8BAB-8C1285A6C03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979573" y="3398346"/>
            <a:ext cx="42299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961D69-10B0-8756-BDFC-8A29727B7BC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708731" y="3398346"/>
            <a:ext cx="5162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09BC171-9375-F447-D087-1BFF4C9AD5BB}"/>
              </a:ext>
            </a:extLst>
          </p:cNvPr>
          <p:cNvGrpSpPr/>
          <p:nvPr/>
        </p:nvGrpSpPr>
        <p:grpSpPr>
          <a:xfrm>
            <a:off x="10060579" y="3167515"/>
            <a:ext cx="2131418" cy="923329"/>
            <a:chOff x="6405024" y="1389258"/>
            <a:chExt cx="1854221" cy="923329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3FF6239-69F1-CAB6-9051-BB15D0BC9C22}"/>
                </a:ext>
              </a:extLst>
            </p:cNvPr>
            <p:cNvSpPr txBox="1"/>
            <p:nvPr/>
          </p:nvSpPr>
          <p:spPr>
            <a:xfrm>
              <a:off x="6405024" y="1389258"/>
              <a:ext cx="1854221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s4_real_time</a:t>
              </a:r>
              <a:endParaRPr lang="zh-TW" altLang="en-US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437E4E2-46A0-1290-0843-4EB3858F7EBF}"/>
                </a:ext>
              </a:extLst>
            </p:cNvPr>
            <p:cNvSpPr txBox="1"/>
            <p:nvPr/>
          </p:nvSpPr>
          <p:spPr>
            <a:xfrm>
              <a:off x="6422721" y="1850923"/>
              <a:ext cx="1336399" cy="4616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即時辨識</a:t>
              </a: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AC11399-6D22-F7DC-D6E3-17EB5EE1B38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9563223" y="3398346"/>
            <a:ext cx="4973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4CACAB3-F8B7-83F0-BF26-EC29C1D2A698}"/>
              </a:ext>
            </a:extLst>
          </p:cNvPr>
          <p:cNvSpPr txBox="1"/>
          <p:nvPr/>
        </p:nvSpPr>
        <p:spPr>
          <a:xfrm>
            <a:off x="124217" y="3167515"/>
            <a:ext cx="17939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蒐集資料集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79FDA92-4D4D-34A9-B461-B7792AEF59CA}"/>
              </a:ext>
            </a:extLst>
          </p:cNvPr>
          <p:cNvCxnSpPr>
            <a:cxnSpLocks/>
            <a:stCxn id="22" idx="3"/>
            <a:endCxn id="2" idx="1"/>
          </p:cNvCxnSpPr>
          <p:nvPr/>
        </p:nvCxnSpPr>
        <p:spPr>
          <a:xfrm>
            <a:off x="1918124" y="3398348"/>
            <a:ext cx="305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3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456212-392A-3394-A8AF-F64E4A895773}"/>
              </a:ext>
            </a:extLst>
          </p:cNvPr>
          <p:cNvSpPr txBox="1"/>
          <p:nvPr/>
        </p:nvSpPr>
        <p:spPr>
          <a:xfrm>
            <a:off x="215154" y="1747563"/>
            <a:ext cx="209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IntergratedAction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F718732-A0C6-DA7B-CD58-35924B22219D}"/>
              </a:ext>
            </a:extLst>
          </p:cNvPr>
          <p:cNvCxnSpPr>
            <a:cxnSpLocks/>
          </p:cNvCxnSpPr>
          <p:nvPr/>
        </p:nvCxnSpPr>
        <p:spPr>
          <a:xfrm>
            <a:off x="2312894" y="461665"/>
            <a:ext cx="0" cy="63963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6B1216A-8589-11EA-DC76-EAEEEF4FC3C0}"/>
              </a:ext>
            </a:extLst>
          </p:cNvPr>
          <p:cNvGrpSpPr/>
          <p:nvPr/>
        </p:nvGrpSpPr>
        <p:grpSpPr>
          <a:xfrm>
            <a:off x="2312894" y="230832"/>
            <a:ext cx="1628723" cy="461665"/>
            <a:chOff x="2312894" y="230832"/>
            <a:chExt cx="1628723" cy="461665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40E5736D-B6EB-437E-BD99-05B617067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894" y="461665"/>
              <a:ext cx="4487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FF1B3AC-5948-50AF-30E6-51099E239C52}"/>
                </a:ext>
              </a:extLst>
            </p:cNvPr>
            <p:cNvSpPr txBox="1"/>
            <p:nvPr/>
          </p:nvSpPr>
          <p:spPr>
            <a:xfrm>
              <a:off x="2900501" y="230832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env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10264F0-5A3E-09BA-61B9-B1C7B651B596}"/>
              </a:ext>
            </a:extLst>
          </p:cNvPr>
          <p:cNvGrpSpPr/>
          <p:nvPr/>
        </p:nvGrpSpPr>
        <p:grpSpPr>
          <a:xfrm>
            <a:off x="2312894" y="901179"/>
            <a:ext cx="1628722" cy="470073"/>
            <a:chOff x="2026024" y="888060"/>
            <a:chExt cx="1122874" cy="84613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54DD9D1-FDE4-01EB-E8AD-9ABD47CF1350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312531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4EBB0E6-9BCD-C430-8C04-D13E32B0D723}"/>
                </a:ext>
              </a:extLst>
            </p:cNvPr>
            <p:cNvSpPr txBox="1"/>
            <p:nvPr/>
          </p:nvSpPr>
          <p:spPr>
            <a:xfrm>
              <a:off x="2431132" y="888060"/>
              <a:ext cx="717766" cy="84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web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15032EF-A2D4-C385-129C-EDD6053A8429}"/>
              </a:ext>
            </a:extLst>
          </p:cNvPr>
          <p:cNvGrpSpPr/>
          <p:nvPr/>
        </p:nvGrpSpPr>
        <p:grpSpPr>
          <a:xfrm>
            <a:off x="3941616" y="909587"/>
            <a:ext cx="2097739" cy="461665"/>
            <a:chOff x="2026024" y="888060"/>
            <a:chExt cx="1446224" cy="830997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3B1BD8B-C0ED-A656-D801-D83CD65A9D73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312531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022BC84-14C3-DEBE-3029-78015FD61F3A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templates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56C7490-C850-125B-E6CC-56D46F6B2D8A}"/>
              </a:ext>
            </a:extLst>
          </p:cNvPr>
          <p:cNvCxnSpPr>
            <a:cxnSpLocks/>
          </p:cNvCxnSpPr>
          <p:nvPr/>
        </p:nvCxnSpPr>
        <p:spPr>
          <a:xfrm>
            <a:off x="3941616" y="1136215"/>
            <a:ext cx="0" cy="210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14F95EA-6B07-F0C8-43FB-6374A8CA71AA}"/>
              </a:ext>
            </a:extLst>
          </p:cNvPr>
          <p:cNvGrpSpPr/>
          <p:nvPr/>
        </p:nvGrpSpPr>
        <p:grpSpPr>
          <a:xfrm>
            <a:off x="3941615" y="1389630"/>
            <a:ext cx="3461614" cy="461665"/>
            <a:chOff x="3941615" y="1389630"/>
            <a:chExt cx="3461614" cy="461665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F2F779C9-D8A4-4E65-EC72-AB8DBBE52B66}"/>
                </a:ext>
              </a:extLst>
            </p:cNvPr>
            <p:cNvCxnSpPr>
              <a:cxnSpLocks/>
            </p:cNvCxnSpPr>
            <p:nvPr/>
          </p:nvCxnSpPr>
          <p:spPr>
            <a:xfrm>
              <a:off x="3941615" y="1620463"/>
              <a:ext cx="4487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67F8B90-F159-EF63-DB02-2C81FA36EE19}"/>
                </a:ext>
              </a:extLst>
            </p:cNvPr>
            <p:cNvSpPr txBox="1"/>
            <p:nvPr/>
          </p:nvSpPr>
          <p:spPr>
            <a:xfrm>
              <a:off x="4529222" y="138963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web.py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B3C372D-1CA4-6EEF-60A9-28D9CA3739CC}"/>
              </a:ext>
            </a:extLst>
          </p:cNvPr>
          <p:cNvGrpSpPr/>
          <p:nvPr/>
        </p:nvGrpSpPr>
        <p:grpSpPr>
          <a:xfrm>
            <a:off x="5966225" y="930492"/>
            <a:ext cx="3461614" cy="461665"/>
            <a:chOff x="3941615" y="1389630"/>
            <a:chExt cx="3461614" cy="461665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3F3BBF87-4706-2AD3-3706-7E6AC2620B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1615" y="1620463"/>
              <a:ext cx="4487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7570D0F-29B7-6079-7D3E-54DF0A1BC222}"/>
                </a:ext>
              </a:extLst>
            </p:cNvPr>
            <p:cNvSpPr txBox="1"/>
            <p:nvPr/>
          </p:nvSpPr>
          <p:spPr>
            <a:xfrm>
              <a:off x="4529222" y="138963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index.html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18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234</Words>
  <Application>Microsoft Office PowerPoint</Application>
  <PresentationFormat>寬螢幕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宥云 陳</dc:creator>
  <cp:lastModifiedBy>宥云 陳</cp:lastModifiedBy>
  <cp:revision>3</cp:revision>
  <dcterms:created xsi:type="dcterms:W3CDTF">2022-07-12T14:48:16Z</dcterms:created>
  <dcterms:modified xsi:type="dcterms:W3CDTF">2022-07-13T13:01:42Z</dcterms:modified>
</cp:coreProperties>
</file>