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A6AFB3-4934-925D-D86A-45C39CB73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80B5EE4-33E1-5AEA-A338-D466280CA7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5F2308C-8FBC-474E-0E29-BE14FDB1E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2223-04AF-46FF-AE7B-4C70285CF682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51CD1F-E221-B909-11BE-6E23564FC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F375EA-E615-34A9-AA6B-71C36BA7A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A4F9-25A5-46B1-80B1-5431AEC8A2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5234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92E938-8A5D-D5E1-D3D6-0284DCE8F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D7412A7-0414-2784-6E81-B036098F00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D2D6E9-8F85-461A-C27F-E1E7AA317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2223-04AF-46FF-AE7B-4C70285CF682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6B0644-CF4B-9C36-B50B-3C7CC0D0F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C6675B-88F4-EF6E-82E5-6DC498412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A4F9-25A5-46B1-80B1-5431AEC8A2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8963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DAEB3A8-9E7C-FA4E-E086-D2FF25388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AE5103B-ED5D-DB2C-7C1A-8D945B328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F9F4671-98BB-8782-D430-FD1445AC0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2223-04AF-46FF-AE7B-4C70285CF682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CC8F184-9940-6381-F2D7-9DD314483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F77CA6-3D7B-6EE4-8F46-5DC10902F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A4F9-25A5-46B1-80B1-5431AEC8A2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6159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FEE6E2-CB16-BE6D-1C4E-9E4EB88CD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D09A08-8BD2-3EFA-1DDF-4EBFC2283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4D16B0-9415-8D59-3B79-8940862C9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2223-04AF-46FF-AE7B-4C70285CF682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6C0928-1EE2-4BC4-65E0-72E7F6E08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F513CDF-35C3-9021-764A-71AF5A6AD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A4F9-25A5-46B1-80B1-5431AEC8A2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3749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5730D5-20D4-0565-20C5-314B20FA1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BF0D31-156D-1943-A90E-B4E52C38F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E67FF9-87E3-8258-FF20-88A69732A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2223-04AF-46FF-AE7B-4C70285CF682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4E3A4C-F2CC-3D32-31EF-C96624C30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17525E-622B-5DA7-C4F5-5FEDE99D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A4F9-25A5-46B1-80B1-5431AEC8A2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4753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A917F2-79E5-D034-F0A9-86886A589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862F7A-B343-26E5-9C0C-213F7E526C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66F708F-6D14-0AAD-DF6D-D068C917A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340E266-5D67-09F4-5AC2-4A7B03D55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2223-04AF-46FF-AE7B-4C70285CF682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2A82FC9-8F37-0135-4E69-3BF394416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2B5DA58-0B56-B5B5-40D0-04E120B66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A4F9-25A5-46B1-80B1-5431AEC8A2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3690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AD5E79-38BE-9A5F-5AE4-DCCC1837E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92E751C-9AB8-2815-1390-AC146B20D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6BA3F3B-BA68-9224-6F67-F752D8CF9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D77DE94-4B07-9DBD-95A6-D7187CA64B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E635E55-8C3E-9773-41EF-FEF4D07118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A5784C5-FC82-1177-2949-41146D27B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2223-04AF-46FF-AE7B-4C70285CF682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E1E364F-B2B6-0DE5-73E0-8159E1C59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59B6BD9-AA4A-DABE-B620-D5CD0B8AB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A4F9-25A5-46B1-80B1-5431AEC8A2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405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3C8849-FD53-55DD-3F9C-664EE6602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86211FF-CB22-62FE-3B81-7A5C6C405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2223-04AF-46FF-AE7B-4C70285CF682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527B4AE-FB1F-7D9B-1087-B0CC7D14D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6B929E6-0922-2670-90DD-B49EAA269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A4F9-25A5-46B1-80B1-5431AEC8A2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08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7EC6D5A-5463-18D3-6A9E-4FFF0276C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2223-04AF-46FF-AE7B-4C70285CF682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C98BE9E-6195-1F1A-7838-676FEB3DA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681DE7-5A7F-72C3-1FB4-2705190C9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A4F9-25A5-46B1-80B1-5431AEC8A2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5995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101743-0D32-259C-0E11-3AC8862FF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8826EE-1B4A-90F7-B6B9-57EBF15E4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C72E045-7493-3832-4A74-AE36DE451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542BCE9-2D7D-1F58-FB63-014CB7AE0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2223-04AF-46FF-AE7B-4C70285CF682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08B9CF8-2D94-3E52-331C-4D5B1C433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F989989-4587-AC3C-F80F-693E92FCC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A4F9-25A5-46B1-80B1-5431AEC8A2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4157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BFD399-9DD9-0110-84A1-84982B2B3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81FB8C6-0061-7D69-A1B1-2CCE47AB90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3C9F521-B4C9-C1BC-700F-C5658EB17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5CB7391-6B4D-12E1-31AB-DC4793A3F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2223-04AF-46FF-AE7B-4C70285CF682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C72E49B-C9CA-8D12-4872-ACF9AF9A7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4136B1D-6445-7D9A-0484-52CB630A4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A4F9-25A5-46B1-80B1-5431AEC8A2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4391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2F99956-848C-CCF8-10D6-DBAA9CBE5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3A0A707-986F-C627-8C1C-AEB7BD68D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0C8E2F2-72A9-1730-AB16-E84F76F9C4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B2223-04AF-46FF-AE7B-4C70285CF682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8D138A-AB50-196A-236B-65FFA1521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302EBAC-7DC9-7EE2-9C5B-632FC269F6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7A4F9-25A5-46B1-80B1-5431AEC8A2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8666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fd.uci.edu/~gohlke/pythonlibs/#pyaudi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7ECFA4-E247-C622-AF45-105A24F2F5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F650838-DD5C-E33E-2E77-84A95C7E20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4358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4500F2-3B6E-A29D-A7D9-29BFD34CE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5706"/>
          </a:xfrm>
        </p:spPr>
        <p:txBody>
          <a:bodyPr/>
          <a:lstStyle/>
          <a:p>
            <a:r>
              <a:rPr lang="zh-TW" altLang="en-US" dirty="0"/>
              <a:t>版本控管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575C85-D055-E904-7B17-F64E4FD43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0832"/>
            <a:ext cx="10613994" cy="5392042"/>
          </a:xfrm>
        </p:spPr>
        <p:txBody>
          <a:bodyPr>
            <a:normAutofit/>
          </a:bodyPr>
          <a:lstStyle/>
          <a:p>
            <a:r>
              <a:rPr lang="zh-TW" altLang="en-US" sz="1400" dirty="0"/>
              <a:t>虛擬環境</a:t>
            </a:r>
            <a:endParaRPr lang="en-US" altLang="zh-TW" sz="1400" dirty="0"/>
          </a:p>
          <a:p>
            <a:r>
              <a:rPr lang="en-US" altLang="zh-TW" sz="1400" dirty="0" err="1"/>
              <a:t>conda</a:t>
            </a:r>
            <a:r>
              <a:rPr lang="en-US" altLang="zh-TW" sz="1400" dirty="0"/>
              <a:t> create --name </a:t>
            </a:r>
            <a:r>
              <a:rPr lang="en-US" altLang="zh-TW" sz="1400"/>
              <a:t>py37 python==</a:t>
            </a:r>
            <a:r>
              <a:rPr lang="en-US" altLang="zh-TW" sz="1400" dirty="0"/>
              <a:t>3.7</a:t>
            </a:r>
          </a:p>
          <a:p>
            <a:pPr marL="0" indent="0">
              <a:buNone/>
            </a:pPr>
            <a:endParaRPr lang="en-US" altLang="zh-TW" sz="1400" dirty="0"/>
          </a:p>
          <a:p>
            <a:r>
              <a:rPr lang="en-US" altLang="zh-TW" sz="1400" dirty="0"/>
              <a:t>pip install PyAudio-0.2.11-cp37-cp37m-win_amd64.whl </a:t>
            </a:r>
          </a:p>
          <a:p>
            <a:r>
              <a:rPr lang="en-US" altLang="zh-TW" sz="1400" dirty="0"/>
              <a:t>(</a:t>
            </a:r>
            <a:r>
              <a:rPr lang="zh-TW" altLang="en-US" sz="1400" dirty="0"/>
              <a:t> </a:t>
            </a:r>
            <a:r>
              <a:rPr lang="en-US" altLang="zh-TW" sz="1400" dirty="0">
                <a:hlinkClick r:id="rId2"/>
              </a:rPr>
              <a:t>https://www.lfd.uci.edu/~gohlke/pythonlibs/#pyaudio</a:t>
            </a:r>
            <a:r>
              <a:rPr lang="zh-TW" altLang="en-US" sz="1400" dirty="0"/>
              <a:t> </a:t>
            </a:r>
            <a:r>
              <a:rPr lang="en-US" altLang="zh-TW" sz="1400" dirty="0"/>
              <a:t>)</a:t>
            </a:r>
          </a:p>
          <a:p>
            <a:r>
              <a:rPr lang="en-US" altLang="zh-TW" sz="1400" dirty="0"/>
              <a:t>pip install </a:t>
            </a:r>
            <a:r>
              <a:rPr lang="en-US" altLang="zh-TW" sz="1400" dirty="0" err="1"/>
              <a:t>websockets</a:t>
            </a:r>
            <a:endParaRPr lang="en-US" altLang="zh-TW" sz="1400" dirty="0"/>
          </a:p>
          <a:p>
            <a:endParaRPr lang="en-US" altLang="zh-TW" sz="1400" dirty="0"/>
          </a:p>
          <a:p>
            <a:endParaRPr lang="en-US" altLang="zh-TW" sz="1400" dirty="0"/>
          </a:p>
          <a:p>
            <a:r>
              <a:rPr lang="en-US" altLang="zh-TW" sz="1400" dirty="0"/>
              <a:t>pip install configure</a:t>
            </a:r>
          </a:p>
        </p:txBody>
      </p:sp>
    </p:spTree>
    <p:extLst>
      <p:ext uri="{BB962C8B-B14F-4D97-AF65-F5344CB8AC3E}">
        <p14:creationId xmlns:p14="http://schemas.microsoft.com/office/powerpoint/2010/main" val="2673662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43</Words>
  <Application>Microsoft Office PowerPoint</Application>
  <PresentationFormat>寬螢幕</PresentationFormat>
  <Paragraphs>10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PowerPoint 簡報</vt:lpstr>
      <vt:lpstr>版本控管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婕綸 陳</dc:creator>
  <cp:lastModifiedBy>婕綸 陳</cp:lastModifiedBy>
  <cp:revision>3</cp:revision>
  <dcterms:created xsi:type="dcterms:W3CDTF">2022-06-15T09:23:28Z</dcterms:created>
  <dcterms:modified xsi:type="dcterms:W3CDTF">2022-06-15T12:21:45Z</dcterms:modified>
</cp:coreProperties>
</file>