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2T09:34:51.979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-22261.14063"/>
      <inkml:brushProperty name="anchorY" value="-14846.1582"/>
      <inkml:brushProperty name="scaleFactor" value="0.5"/>
    </inkml:brush>
  </inkml:definitions>
  <inkml:trace contextRef="#ctx0" brushRef="#br0">44 52 24575,'0'0'0,"0"3"0,0 8 0,-3 6 0,1 3 0,-1 11 0,1 4 0,-6 0 0,1 6 0,1 7 0,1 7 0,1 12 0,2 4 0,1 9 0,1 0 0,0 10 0,0-13 0,0 4 0,1 2 0,-1-2 0,0-3 0,0-2 0,0-4 0,0-2 0,0-1 0,0-5 0,0-7 0,0 6 0,0 1 0,0-1 0,0-6 0,0 0 0,0-5 0,0-9 0,0 2 0,0-3 0,0 1 0,0-2 0,0-2 0,0 2 0,0-1 0,0-2 0,0-5 0,0-1 0,0 0 0,0-4 0,0 0 0,0 0 0,0 2 0,0-2 0,0 1 0,0 0 0,0-2 0,0 1 0,0 2 0,0 0 0,0-2 0,0 1 0,0 1 0,0-2 0,0 0 0,0 1 0,0-2 0,0 1 0,0 1 0,0 1 0,0-2 0,0 2 0,0-1 0,0-1 0,3-7 0,0 2 0,0 0 0,-1 3 0,0-1 0,-1 2 0,2-5 0,6 1 0,5-5 0,3-4 0,3-5 0,-2-1 0,1-2 0,0-2 0,1-2 0,2-1 0,2-1 0,-1 0 0,1 0 0,1 0 0,-2-1 0,0 1 0,1 0 0,2 0 0,-3 0 0,1 0 0,6 0 0,-1 0 0,5 0 0,7 0 0,4 0 0,-3 0 0,2 0 0,3 0 0,-6 0 0,7 0 0,3 0 0,-3 0 0,-1 0 0,9 0 0,-4 0 0,-6 0 0,-7 0 0,2 0 0,-2 0 0,-2 0 0,-2 0 0,0 0 0,4 0 0,-2 0 0,11 0 0,-6 0 0,4 7 0,2 0 0,3 0 0,1-1 0,2-2 0,-1-2 0,8 0 0,1-2 0,-8 1 0,-1-2 0,4 1 0,-5 0 0,0-1 0,-8 1 0,0 0 0,-4 0 0,-7 0 0,-3 0 0,-2 0 0,-2 0 0,-2 0 0,-1 0 0,6 0 0,-1 0 0,0 0 0,1 0 0,-4 0 0,0 0 0,6 0 0,-2 0 0,5 0 0,6 0 0,0 0 0,1 0 0,4 0 0,2 0 0,-2 0 0,-1 0 0,2 0 0,-3 0 0,-4 0 0,5 0 0,2 0 0,-1 0 0,-4 0 0,-1 0 0,2 0 0,-2 0 0,-5 0 0,2 0 0,-3 0 0,-3 0 0,-2 0 0,4 0 0,-1 0 0,-3 0 0,0 0 0,4 0 0,-3 0 0,6 0 0,-2 0 0,3 0 0,-1 0 0,3 0 0,-4 0 0,-1 0 0,-3 0 0,-4 0 0,-2 0 0,0 0 0,3 0 0,0 0 0,1 0 0,1 0 0,2 0 0,-1 0 0,6 0 0,-3 0 0,-2 0 0,5 0 0,-5 0 0,-1 0 0,-1 0 0,-4 0 0,-1 0 0,0 0 0,3 0 0,1 0 0,0 0 0,3 0 0,14 0 0,0 0 0,2 0 0,2 0 0,-4 0 0,-1 0 0,15 0 0,-4 0 0,-3 0 0,-8 0 0,-2 0 0,-5 0 0,-3 0 0,-6 0 0,-2 0 0,4 0 0,-3 0 0,6 0 0,5 0 0,-3 0 0,0 0 0,2 0 0,-4 0 0,4 0 0,-2 0 0,1 0 0,-1 0 0,3 0 0,-4 0 0,3 0 0,-1 0 0,-2 0 0,1 0 0,-2 0 0,1 0 0,-1 0 0,-2 0 0,-1 0 0,-4 0 0,-1 0 0,-1 0 0,-2 0 0,0 0 0,1 0 0,0 0 0,-1 0 0,1 0 0,1 0 0,-3 0 0,2 0 0,0 0 0,-2 0 0,1 0 0,1 0 0,1 0 0,-1 0 0,0 0 0,1 0 0,-3 0 0,2 0 0,0 0 0,-5 7 0,-4-4 0,-5-3 0,-5-8 0,-2-8 0,-2-6 0,-2-3 0,1-10 0,-1-3 0,0 3 0,0-1 0,1 2 0,-1 3 0,1 1 0,0 0 0,0 0 0,0 2 0,0-1 0,0 0 0,0 2 0,0-1 0,0-2 0,0 4 0,0-2 0,0-8 0,0-2 0,0 3 0,0-6 0,0 0 0,0 4 0,0-5 0,0 1 0,-2 5 0,-1 1 0,0-5 0,1 3 0,0 1 0,1 1 0,1 5 0,-1-1 0,1 1 0,-5 0 0,-1 2 0,0-1 0,2 0 0,0 2 0,2-1 0,1-1 0,0-2 0,1 3 0,1-1 0,-1 0 0,0 1 0,-2 0 0,-1-1 0,0 2 0,1-1 0,0-1 0,-4-2 0,-1 3 0,1-1 0,1-1 0,-3 3 0,0-1 0,1-2 0,2 0 0,2 2 0,-2-1 0,1-1 0,1 3 0,1-2 0,1 0 0,0-1 0,1 2 0,0-1 0,0-1 0,0 3 0,0-2 0,0 0 0,0 2 0,1-1 0,-1-1 0,0-1 0,0 2 0,-6-1 0,0-1 0,0 2 0,1 0 0,2-1 0,1-1 0,1-5 0,0-1 0,1-1 0,0 4 0,0 1 0,1 0 0,-1 3 0,0 1 0,0-1 0,0-2 0,0 3 0,0 0 0,0-2 0,0 3 0,0-1 0,0-1 0,0 2 0,0-1 0,0-1 0,-5 5 0,-12-1 0,-9 7 0,-4 0 0,-3 6 0,6-3 0,0 3 0,5 2 0,-1 4 0,0 2 0,2 2 0,-1 2 0,-2 0 0,3 0 0,-2 1 0,-1-7 0,-7-1 0,2 1 0,-1 0 0,1 2 0,3 2 0,0 0 0,0 1 0,3 1 0,0 1 0,-1-1 0,0 0 0,0 0 0,1 1 0,-2-1 0,-3 0 0,-7 0 0,0 0 0,-6 0 0,-2 0 0,2 0 0,-3 0 0,6 3 0,2 0 0,4 1 0,3-2 0,3 0 0,1 0 0,1-2 0,2 1 0,0-1 0,-2-1 0,2 1 0,-6 7 0,-2 0 0,-6 0 0,2-1 0,-4-2 0,-5-1 0,-4-2 0,4 0 0,-1 5 0,3 1 0,0 0 0,-2-2 0,3-1 0,-3-2 0,0-1 0,-4 0 0,4-1 0,3 0 0,6 0 0,-1-1 0,-4 1 0,3 0 0,-3 0 0,-4 0 0,2 0 0,-1 0 0,-10 0 0,-4 0 0,0 0 0,-1 0 0,-13 0 0,5 0 0,-6 0 0,-2 0 0,-3 0 0,2 0 0,-5 0 0,-1 0 0,3 0 0,6 0 0,4 0 0,7 0 0,4 0 0,2 0 0,1 0 0,-6 0 0,5 0 0,-6 0 0,1 0 0,-6 0 0,5 0 0,-3 0 0,3 0 0,8 0 0,-5 0 0,1 0 0,0 0 0,8 0 0,-6 0 0,1 0 0,4 0 0,2 0 0,-1 0 0,0 0 0,3 0 0,-5 0 0,5 0 0,-2 0 0,6 0 0,4 0 0,-1 0 0,5 0 0,2 0 0,2 0 0,1 0 0,3 0 0,1 0 0,0 0 0,2 0 0,-1 0 0,-6 0 0,-8 0 0,3 0 0,0-4 0,1 1 0,-1-1 0,2 1 0,-5 1 0,3 1 0,2 0 0,-4 1 0,-5 0 0,4 0 0,2 0 0,-3 0 0,-1 0 0,1 0 0,-3 1 0,4-1 0,-3 0 0,3 0 0,5 0 0,2 0 0,-4 0 0,1 0 0,3 0 0,2 0 0,0 0 0,4 0 0,0 0 0,0 0 0,2 0 0,-1 0 0,-1 0 0,-1 0 0,2 0 0,-1 0 0,0 0 0,1 0 0,0 0 0,-1 0 0,-2 0 0,3 0 0,-1 0 0,-1 0 0,3 0 0,4-7 0,-1 0 0,5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2T09:35:00.520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-23168.85742"/>
      <inkml:brushProperty name="anchorY" value="-15689.34277"/>
      <inkml:brushProperty name="scaleFactor" value="0.5"/>
    </inkml:brush>
  </inkml:definitions>
  <inkml:trace contextRef="#ctx0" brushRef="#br0">0 55 24575,'0'0'0,"0"2"0,0 2 0,0 5 0,0 4 0,0 6 0,0 2 0,0 2 0,0 9 0,3 5 0,0-3 0,0 3 0,-1 1 0,0 5 0,-1 3 0,-1 5 0,1 6 0,-1 0 0,5 3 0,1 7 0,0-6 0,-1-8 0,-2-3 0,0-8 0,-2-2 0,-1-2 0,0 1 0,0-6 0,0 1 0,0 1 0,-1-4 0,1 1 0,0-2 0,0 0 0,0-2 0,0 2 0,0 4 0,0-4 0,0-2 0,0 2 0,0-4 0,0-1 0,0 3 0,0-4 0,0 4 0,0-1 0,0-3 0,0 4 0,0 2 0,0 0 0,0 1 0,0-1 0,0 6 0,0-3 0,0 1 0,0 3 0,0-5 0,0 2 0,0-3 0,0-3 0,0-4 0,0-2 0,0 3 0,0 2 0,0-1 0,0 5 0,0 3 0,0-3 0,0-2 0,0-3 0,0-4 0,0-1 0,0-2 0,0 1 0,0-2 0,0 0 0,0 0 0,6-3 0,3-3 0,5-5 0,5-3 0,2-2 0,2-1 0,2-1 0,1-1 0,-1 0 0,1 1 0,0 1 0,-3 1 0,1 0 0,1 0 0,4-1 0,0 0 0,2 0 0,5-1 0,11 0 0,6 0 0,5 0 0,7 0 0,6 0 0,1 0 0,7 0 0,19 0 0,-10 0 0,-6 0 0,-7 0 0,-7 0 0,-9 0 0,-3 0 0,-2 0 0,-7 0 0,-5 0 0,-7 0 0,-5 0 0,-3 0 0,-4 0 0,0 0 0,1 0 0,0 0 0,-1 0 0,1 0 0,7 0 0,-3 0 0,8 0 0,5 0 0,5 0 0,-3 0 0,3 0 0,1 0 0,4 0 0,-1 0 0,10 0 0,-3 0 0,-8 0 0,-7 0 0,0 0 0,-1 0 0,-3 0 0,4 0 0,-6 0 0,-2 0 0,-3 0 0,-1 0 0,-4 0 0,-1 0 0,6 0 0,-3 0 0,1 4 0,0 0 0,3 1 0,5-2 0,0 0 0,0-1 0,1-1 0,4-1 0,4 0 0,3 0 0,4 0 0,0-1 0,1 1 0,9 0 0,1 0 0,-2 0 0,7 0 0,-1 0 0,-4 0 0,-2 0 0,6 0 0,-2 0 0,-9 0 0,3 0 0,-1 0 0,-6 0 0,-4 0 0,-1 0 0,-4 0 0,-1 0 0,-5 0 0,-2 0 0,-1 0 0,-1 0 0,-2 0 0,1 0 0,0 0 0,5 0 0,-4 0 0,4 0 0,-1 0 0,-4 0 0,-2 0 0,-2 0 0,-1 0 0,-3 0 0,0 0 0,0 0 0,-3 0 0,2 0 0,0 0 0,1 0 0,-1 0 0,0 0 0,7 0 0,-2 0 0,1 0 0,0 0 0,-4 0 0,0 0 0,0 0 0,0 0 0,-2 0 0,0 0 0,1 0 0,-2 0 0,1 0 0,1 0 0,-3 0 0,2 0 0,1 0 0,0 0 0,-1 0 0,0 0 0,2 0 0,-3 0 0,1 0 0,1 0 0,0 0 0,-1 0 0,1 0 0,0 0 0,-2 0 0,1 0 0,1 0 0,1 0 0,-3 0 0,2 0 0,0 0 0,-2 0 0,1 0 0,1 0 0,-2 0 0,1 0 0,0 0 0,2 0 0,-2 0 0,0 0 0,2 0 0,-3 0 0,1 0 0,1 0 0,0 0 0,-1 0 0,0 0 0,2 0 0,-3 0 0,1 0 0,0 0 0,-1 0 0,1 0 0,1 0 0,0 0 0,-1 0 0,1 0 0,0 0 0,-2 0 0,1 0 0,1 0 0,1 0 0,-2 0 0,0 0 0,1 0 0,-1 0 0,-6-2 0,-5-7 0,-5-4 0,-3-4 0,-3-1 0,-2-1 0,-1-2 0,0 1 0,0 0 0,0 1 0,1-1 0,-1 3 0,1-2 0,0 0 0,0 2 0,0-1 0,0 0 0,0-2 0,0 2 0,0 0 0,0-1 0,0 1 0,0 0 0,0-1 0,0 0 0,0 0 0,0 1 0,0-1 0,0 1 0,0 0 0,0-1 0,0 2 0,0-1 0,0-1 0,0 0 0,0 1 0,0-1 0,0 0 0,0 1 0,0-4 0,0-1 0,0 1 0,0 0 0,0-3 0,0 1 0,0-4 0,0 1 0,0-1 0,0 0 0,0 1 0,0 0 0,0 1 0,-5 1 0,-1 1 0,0 4 0,1-1 0,1 2 0,2 1 0,1-4 0,0-1 0,1 2 0,0 0 0,0-5 0,1 1 0,-1 1 0,0 1 0,0 2 0,0 2 0,0 0 0,0 0 0,0 2 0,0-1 0,0-1 0,0 0 0,0-3 0,-5 3 0,-1 0 0,0 0 0,1 2 0,2-1 0,1 0 0,0 1 0,2-1 0,0-1 0,0 0 0,0 1 0,0-1 0,1 0 0,-1 1 0,0 0 0,0 0 0,0-2 0,0 2 0,0-1 0,0 0 0,0 2 0,-3 3 0,0-1 0,1 0 0,-1 1 0,2-2 0,-1-1 0,2-2 0,0 1 0,0-1 0,0 0 0,0 1 0,0 0 0,0-1 0,0-1 0,0 2 0,0 0 0,0-1 0,0 1 0,0 0 0,0-1 0,0 2 0,0-1 0,0-1 0,0 0 0,0 0 0,0 1 0,-6 3 0,-5 4 0,-7 4 0,-1 3 0,-4 2 0,-2 1 0,1 2 0,-1 0 0,0-1 0,-2 1 0,3-1 0,-7 1 0,0-1 0,2 0 0,0 0 0,7 2 0,0 0 0,2 1 0,0-1 0,-2-1 0,-1 0 0,0-1 0,-1 0 0,-1 0 0,2 0 0,-1 0 0,-1 0 0,2 0 0,-1 0 0,0 0 0,-2 0 0,2 0 0,-6 0 0,-1 0 0,2 0 0,-6 0 0,1 0 0,-3 0 0,2 0 0,-5 0 0,-2 0 0,-4 0 0,-3 0 0,-3 0 0,-3 0 0,4 0 0,3 0 0,5 0 0,2 0 0,3 0 0,-2 0 0,-3 0 0,-4 0 0,-2 0 0,-2 0 0,-10 0 0,0 0 0,-9 0 0,0 0 0,2 0 0,-4 0 0,2 0 0,4 0 0,5 0 0,3 0 0,1 0 0,-7 0 0,3 0 0,0 0 0,1 0 0,0 0 0,2 0 0,-5 0 0,0 0 0,6 0 0,4 0 0,2-2 0,-1-1 0,0 1 0,-1 0 0,-2 1 0,-1 0 0,-6 1 0,-1-1 0,-5 1 0,0 1 0,-5-1 0,3 0 0,-6 0 0,2 0 0,7 0 0,-6 0 0,4 0 0,2 0 0,6 0 0,3 0 0,1 0 0,2 0 0,5 0 0,3 0 0,6 0 0,-2 0 0,7 0 0,3-4 0,-4-1 0,-1 1 0,-4 0 0,0 2 0,-3 0 0,0 1 0,3 1 0,-9 0 0,-2 0 0,-3 0 0,7 0 0,-6 0 0,-1 0 0,-1 0 0,0 0 0,-1-4 0,-5 0 0,5-1 0,3 1 0,7 2 0,1-4 0,0 0 0,6 1 0,4 2 0,-3 0 0,7 2 0,1-4 0,-4 0 0,4 1 0,1 0 0,2 2 0,5-2 0,2 1 0,2 1 0,0 0 0,-2 1 0,1 0 0,-1 1 0,-2 0 0,-1 0 0,4-4 0,2-1 0,-1 1 0,-1 1 0,1 0 0,-2 1 0,-1 2 0,-2-1 0,1 1 0,-1 0 0,0 0 0,2 1 0,-2-1 0,1 0 0,1 0 0,-1 0 0,-1 0 0,0 0 0,1 0 0,-1 0 0,0 0 0,2 0 0,4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2T10:06:37.017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0 53 24575,'0'0'0,"4"0"0,12 0 0,4 0 0,9 0 0,7 0 0,7 0 0,-2 0 0,3 0 0,1 0 0,-3 0 0,0 0 0,2 0 0,-4 0 0,21 0 0,12 0 0,1 0 0,-6 0 0,5 0 0,4 0-3823,-4 0 1093,1 0 3007,4 0-746,-4 0 430,-1 0 39,-6-10 0,5-1 0,-4 1 3823,1 2-1092,-4 2-3008,-5 2 746,2 1-431,-4 3-38,8-1 0,-7 2 0,8-1 0,-3 1 0,-7-1 0,5 0 0,-1 0 0,-8 1 0,-2-1 0,-2 0 0,-6 0 0,-1 0 0,0 0 0,2 0 0,-3 0 0,0 0 0,2 0 0,-3 0 0,1 0 0,2 0 0,-4 0 0,2 0 0,2 0 0,1 0 0,-2 0 0,0 0 0,2 0 0,-4 0 0,1 0 0,2 0 0,2 0 0,-4 0 0,2 0 0,-10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2T10:06:54.621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3321.92261"/>
      <inkml:brushProperty name="anchorY" value="-1277.53247"/>
      <inkml:brushProperty name="scaleFactor" value="0.5"/>
    </inkml:brush>
  </inkml:definitions>
  <inkml:trace contextRef="#ctx0" brushRef="#br0">0 0 24575,'0'0'0,"4"0"0,12 0 0,-1 10 0,4 1 0,-3 9 0,7-2 0,-3 4 0,-5 5 0,6-4 0,-3 6 0,-10-6 0,-8-22 0,0 0 0,0 0 0,0 0 0,0 1 0,0-1 0,0 0 0,-1 0 0,1 0 0,0 0 0,0 0 0,-1 0 0,1 0 0,-1 0 0,1 0 0,-2 2 0,-7 15 0,-2 4 0,1 7 0,2 7 0,3 0 0,-4 4 0,-7 4 0,0-4 0,-8-7 0,3-10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2T10:24:50.405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4209.34277"/>
      <inkml:brushProperty name="anchorY" value="-2647.08765"/>
      <inkml:brushProperty name="scaleFactor" value="0.5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49E74-5C92-755F-3E8B-974C6980C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5975BE-A461-696C-46A0-DD8660E4B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CD41C0-4230-30AA-F6A9-8D074AE7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88B17B-3BD1-2830-4D2E-2F709AC5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716F46-19E9-7287-BF75-F94590C3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12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8A5BE-6582-A1DF-8D7D-7E5BDEE5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BB0DEC-DFF6-1EE8-70E2-408E99F2F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EAA0B1-AAB8-10B3-9CFC-7056DF59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D75775-9569-3D29-E76B-B9C25B21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F49724-8CBF-E20C-46C9-52409F00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35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7DDD51-9556-EA7C-C4EF-4A531A64A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44E66D-5E61-35B4-1535-457177E36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D9570C-A631-BD0B-824E-98E2077A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4A8456-8F5F-34C9-1F1A-7645F589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EF4D8E-007D-0728-A020-B10E6273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59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59A30-C196-84A9-593F-A0412D03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A44813-E064-1D6E-41BB-C24334EF6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700AC1-6496-DBCB-24D3-C8184C9B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33308D-4727-063F-759B-0FBA0CB5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BB7A70-B335-22CC-FE53-F26CFD31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03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0AE31C-5EA9-2FF9-4148-5839476A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A480D9-F1A2-E218-4E14-5608E8F85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211BAB-C089-84A5-ACDD-5994B9CD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430AAD-8697-A96B-C21D-4D8E312C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77B488-42FD-9D39-5ABA-A8428CAD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81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3BE4A-58D7-0407-C0F8-BF725BBD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0F42A1-9951-45EF-DABA-8209AE01E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5756E4-DC25-A2BA-85B2-8C8875A5B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592038-59C1-743F-DBC3-6B4EA5C0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1A778C-399E-F95E-47FC-98B9D917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3E1718-18E0-F8EF-1339-B3999335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72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9037F-8674-E0AE-E6CE-9CB6BC393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134317-3652-097B-F9FC-FFBEA62DA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CCCB27-4F23-F20B-84AC-4DA391ADD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00DD99A-BE59-1A73-91B3-6A7E2A781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345F5F-08C4-64EE-F7D4-E0F42182C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C77C2D-271C-317D-A064-054BEE80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876ED1E-5F20-9467-01A7-C0843D3D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E8840F0-D9CA-1D5C-3CF1-5D0EEDB3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24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9148E-2A99-CB7B-B1FE-56C6D2EC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935951-63EB-9E49-2EF7-3E999AEF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55AA79-6B8B-65F8-4B3C-63CE9797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AB8828-77D2-04F2-74E9-D8E3EF7E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56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21D1DB1-7D0E-7CBA-447A-82D14C7A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26DC236-03B1-05CF-988D-F8DDD388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F8E68F-E4DC-10E3-7325-B5554752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73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67E237-F0F9-3C0F-2438-6567C8C7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C48BD2-5B30-DAF0-FA7C-7E0126B42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DC21DD-0AF3-7A6E-3D94-F938C4A3E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6C29E3-C18C-7102-19B7-35FF8BC1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2E0A35-FA87-064D-B5CF-8091516E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03FC1A-AED2-1818-E9E7-B58F8534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3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33526-46B3-AE11-39FE-9BDFCC5F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3569A3D-239B-5D17-4CE2-206CB3816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73D5F2-E7A2-CD49-A31D-F7D39A28A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F33630-57B6-065D-D8EA-3CCDD502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1F7220-2677-B0A7-CB73-A7339F85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2ADE09-21DB-9FA4-0D94-87595E24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14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330363-2E6F-F84F-7054-C1EE8FBB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F43284-C0A1-C9E2-81E3-3CF1B3DEC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624352-0570-9CC0-CDF5-3C411433D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A5AA3-003B-4792-9309-656A3D43AED1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D4145A-60B1-4BB0-BDD6-6624E0BD0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0E5574-31E9-8022-EC46-3ABB27899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18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fd.uci.edu/~gohlke/pythonlibs/#pyaudi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6.png"/><Relationship Id="rId4" Type="http://schemas.openxmlformats.org/officeDocument/2006/relationships/customXml" Target="../ink/ink3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7545C1-DDCA-08A6-A11B-E06CCB55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4C1355-5836-F063-FBF9-D66722711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61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BDE54F-1BC7-F5D5-F46B-8464F961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版本控管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385163-E8DF-6905-FAD6-2792DBDB4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5175681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dirty="0"/>
              <a:t>虛擬環境</a:t>
            </a:r>
            <a:endParaRPr lang="en-US" altLang="zh-TW" dirty="0"/>
          </a:p>
          <a:p>
            <a:r>
              <a:rPr lang="en-US" altLang="zh-TW" dirty="0" err="1"/>
              <a:t>conda</a:t>
            </a:r>
            <a:r>
              <a:rPr lang="en-US" altLang="zh-TW" dirty="0"/>
              <a:t> create --name py39 python=3.9</a:t>
            </a:r>
          </a:p>
          <a:p>
            <a:endParaRPr lang="en-US" altLang="zh-TW" dirty="0"/>
          </a:p>
          <a:p>
            <a:r>
              <a:rPr lang="en-US" altLang="zh-TW" dirty="0"/>
              <a:t>//model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keras</a:t>
            </a:r>
            <a:r>
              <a:rPr lang="en-US" altLang="zh-TW" dirty="0"/>
              <a:t>		(2.9.0)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tensorflow</a:t>
            </a:r>
            <a:r>
              <a:rPr lang="en-US" altLang="zh-TW" dirty="0"/>
              <a:t>		(2.9.1)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scipy</a:t>
            </a:r>
            <a:r>
              <a:rPr lang="en-US" altLang="zh-TW" dirty="0"/>
              <a:t>		(1.8.1)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librosa</a:t>
            </a:r>
            <a:endParaRPr lang="en-US" altLang="zh-TW" dirty="0"/>
          </a:p>
          <a:p>
            <a:r>
              <a:rPr lang="en-US" altLang="zh-TW" dirty="0"/>
              <a:t>pip install pandas</a:t>
            </a:r>
          </a:p>
          <a:p>
            <a:r>
              <a:rPr lang="en-US" altLang="zh-TW" dirty="0"/>
              <a:t>pip install matplotlib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tqdm</a:t>
            </a:r>
            <a:endParaRPr lang="en-US" altLang="zh-TW" dirty="0"/>
          </a:p>
          <a:p>
            <a:r>
              <a:rPr lang="en-US" altLang="zh-TW" dirty="0"/>
              <a:t>pip install </a:t>
            </a:r>
            <a:r>
              <a:rPr lang="en-US" altLang="zh-TW" dirty="0" err="1"/>
              <a:t>ipywidgets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//realtimeTest_warning.py</a:t>
            </a:r>
          </a:p>
          <a:p>
            <a:r>
              <a:rPr lang="en-US" altLang="zh-TW" dirty="0"/>
              <a:t>pip install C:\Users\USER\Downloads\PyAudio-0.2.11-cp39-cp39-win_amd64.whl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https://www.lfd.uci.edu/~gohlke/pythonlibs/#pyaudio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SpeechRecognition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7F71355-4E26-DD6D-A6A4-064DD2EDD167}"/>
              </a:ext>
            </a:extLst>
          </p:cNvPr>
          <p:cNvGrpSpPr/>
          <p:nvPr/>
        </p:nvGrpSpPr>
        <p:grpSpPr>
          <a:xfrm>
            <a:off x="7000744" y="1027906"/>
            <a:ext cx="4353056" cy="4050761"/>
            <a:chOff x="7266993" y="2261139"/>
            <a:chExt cx="4353056" cy="405076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7A1AA00-7107-BF64-D660-CDE0697FA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6993" y="2261139"/>
              <a:ext cx="4353056" cy="4050761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5203470-649C-F616-38BB-069F6D25CE78}"/>
                </a:ext>
              </a:extLst>
            </p:cNvPr>
            <p:cNvSpPr txBox="1"/>
            <p:nvPr/>
          </p:nvSpPr>
          <p:spPr>
            <a:xfrm>
              <a:off x="7266993" y="2719725"/>
              <a:ext cx="4353056" cy="3323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400" dirty="0">
                  <a:latin typeface="+mj-ea"/>
                  <a:ea typeface="+mj-ea"/>
                </a:rPr>
                <a:t>keras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tensorflow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scipy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librosa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pandas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matplotlib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tqdm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ipywidgets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pyaudio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SpeechRecognition</a:t>
              </a:r>
            </a:p>
            <a:p>
              <a:endParaRPr lang="zh-TW" altLang="en-US" sz="1400" dirty="0">
                <a:latin typeface="+mj-ea"/>
                <a:ea typeface="+mj-ea"/>
              </a:endParaRPr>
            </a:p>
            <a:p>
              <a:endParaRPr lang="zh-TW" altLang="en-US" sz="1400" dirty="0">
                <a:latin typeface="+mj-ea"/>
                <a:ea typeface="+mj-ea"/>
              </a:endParaRPr>
            </a:p>
            <a:p>
              <a:endParaRPr lang="zh-TW" altLang="en-US" sz="1400" dirty="0">
                <a:latin typeface="+mj-ea"/>
                <a:ea typeface="+mj-ea"/>
              </a:endParaRPr>
            </a:p>
            <a:p>
              <a:endParaRPr lang="zh-TW" altLang="en-US" sz="1400" dirty="0">
                <a:latin typeface="+mj-ea"/>
                <a:ea typeface="+mj-ea"/>
              </a:endParaRPr>
            </a:p>
            <a:p>
              <a:endParaRPr lang="zh-TW" altLang="en-US" sz="1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75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750F8-B768-A5C9-BABA-01F40F36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3BDAE4-4158-1154-658E-A9664B7A7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96285883-90D6-750D-A8CC-1516B2D2D3F4}"/>
              </a:ext>
            </a:extLst>
          </p:cNvPr>
          <p:cNvGrpSpPr/>
          <p:nvPr/>
        </p:nvGrpSpPr>
        <p:grpSpPr>
          <a:xfrm>
            <a:off x="838200" y="1825625"/>
            <a:ext cx="6638895" cy="2210108"/>
            <a:chOff x="5150651" y="4001294"/>
            <a:chExt cx="6638895" cy="2210108"/>
          </a:xfrm>
        </p:grpSpPr>
        <p:pic>
          <p:nvPicPr>
            <p:cNvPr id="93" name="圖片 92">
              <a:extLst>
                <a:ext uri="{FF2B5EF4-FFF2-40B4-BE49-F238E27FC236}">
                  <a16:creationId xmlns:a16="http://schemas.microsoft.com/office/drawing/2014/main" id="{31BD1050-39B0-4138-B90B-D765FC3AD0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695"/>
            <a:stretch/>
          </p:blipFill>
          <p:spPr>
            <a:xfrm>
              <a:off x="5150651" y="4001294"/>
              <a:ext cx="6638895" cy="221010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">
              <p14:nvContentPartPr>
                <p14:cNvPr id="89" name="筆跡 88">
                  <a:extLst>
                    <a:ext uri="{FF2B5EF4-FFF2-40B4-BE49-F238E27FC236}">
                      <a16:creationId xmlns:a16="http://schemas.microsoft.com/office/drawing/2014/main" id="{92E67537-57EC-FE63-0448-3B446CA7C79A}"/>
                    </a:ext>
                  </a:extLst>
                </p14:cNvPr>
                <p14:cNvContentPartPr/>
                <p14:nvPr/>
              </p14:nvContentPartPr>
              <p14:xfrm>
                <a:off x="5236735" y="4028945"/>
                <a:ext cx="2476172" cy="1217185"/>
              </p14:xfrm>
            </p:contentPart>
          </mc:Choice>
          <mc:Fallback>
            <p:pic>
              <p:nvPicPr>
                <p:cNvPr id="89" name="筆跡 88">
                  <a:extLst>
                    <a:ext uri="{FF2B5EF4-FFF2-40B4-BE49-F238E27FC236}">
                      <a16:creationId xmlns:a16="http://schemas.microsoft.com/office/drawing/2014/main" id="{92E67537-57EC-FE63-0448-3B446CA7C79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28095" y="4019945"/>
                  <a:ext cx="2493813" cy="12348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90" name="筆跡 89">
                  <a:extLst>
                    <a:ext uri="{FF2B5EF4-FFF2-40B4-BE49-F238E27FC236}">
                      <a16:creationId xmlns:a16="http://schemas.microsoft.com/office/drawing/2014/main" id="{FC25568F-D140-872A-0193-7F9DE7580718}"/>
                    </a:ext>
                  </a:extLst>
                </p14:cNvPr>
                <p14:cNvContentPartPr/>
                <p14:nvPr/>
              </p14:nvContentPartPr>
              <p14:xfrm>
                <a:off x="5236735" y="5270923"/>
                <a:ext cx="2476172" cy="904240"/>
              </p14:xfrm>
            </p:contentPart>
          </mc:Choice>
          <mc:Fallback>
            <p:pic>
              <p:nvPicPr>
                <p:cNvPr id="90" name="筆跡 89">
                  <a:extLst>
                    <a:ext uri="{FF2B5EF4-FFF2-40B4-BE49-F238E27FC236}">
                      <a16:creationId xmlns:a16="http://schemas.microsoft.com/office/drawing/2014/main" id="{FC25568F-D140-872A-0193-7F9DE758071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27735" y="5261924"/>
                  <a:ext cx="2493813" cy="921878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0010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E5EBC-D35B-19C1-5B37-8A054582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DangerModelTraning.py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0C4AA3-7301-80EC-AD90-782773771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F79AEC0-A0B9-797A-F7AE-B4D47C4A43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90" b="42106"/>
          <a:stretch/>
        </p:blipFill>
        <p:spPr>
          <a:xfrm>
            <a:off x="838200" y="1825625"/>
            <a:ext cx="6229350" cy="12795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0234C72-5E4B-6BDF-5F02-1C54205C5033}"/>
              </a:ext>
            </a:extLst>
          </p:cNvPr>
          <p:cNvSpPr txBox="1"/>
          <p:nvPr/>
        </p:nvSpPr>
        <p:spPr>
          <a:xfrm>
            <a:off x="838200" y="3240087"/>
            <a:ext cx="451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讀取</a:t>
            </a:r>
            <a:r>
              <a:rPr lang="en-US" altLang="zh-TW" dirty="0"/>
              <a:t>metadata</a:t>
            </a:r>
            <a:r>
              <a:rPr lang="zh-TW" altLang="en-US" dirty="0"/>
              <a:t>資料夾裡的</a:t>
            </a:r>
            <a:r>
              <a:rPr lang="en-US" altLang="zh-TW" dirty="0"/>
              <a:t>audioDataset.csv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FC064BC-205D-0816-435D-B592925CF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034" y="2122230"/>
            <a:ext cx="1924319" cy="4096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3ECE228B-037F-4BEB-DA9E-E01DD90DDD07}"/>
                  </a:ext>
                </a:extLst>
              </p14:cNvPr>
              <p14:cNvContentPartPr/>
              <p14:nvPr/>
            </p14:nvContentPartPr>
            <p14:xfrm>
              <a:off x="6143306" y="2342310"/>
              <a:ext cx="1208160" cy="19080"/>
            </p14:xfrm>
          </p:contentPart>
        </mc:Choice>
        <mc:Fallback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3ECE228B-037F-4BEB-DA9E-E01DD90DDD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25306" y="2324310"/>
                <a:ext cx="12438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4ACD64CF-7DF4-4430-59E4-21D318795B17}"/>
                  </a:ext>
                </a:extLst>
              </p14:cNvPr>
              <p14:cNvContentPartPr/>
              <p14:nvPr/>
            </p14:nvContentPartPr>
            <p14:xfrm>
              <a:off x="7270826" y="2272110"/>
              <a:ext cx="63360" cy="188640"/>
            </p14:xfrm>
          </p:contentPart>
        </mc:Choice>
        <mc:Fallback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4ACD64CF-7DF4-4430-59E4-21D318795B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52826" y="2254110"/>
                <a:ext cx="9900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81508DD7-22FC-4985-5280-AC1DD4B953AB}"/>
                  </a:ext>
                </a:extLst>
              </p14:cNvPr>
              <p14:cNvContentPartPr/>
              <p14:nvPr/>
            </p14:nvContentPartPr>
            <p14:xfrm>
              <a:off x="283586" y="798270"/>
              <a:ext cx="360" cy="360"/>
            </p14:xfrm>
          </p:contentPart>
        </mc:Choice>
        <mc:Fallback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81508DD7-22FC-4985-5280-AC1DD4B953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5946" y="78063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833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127B77-4E58-9AEE-A9AE-55C9BAB0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F1B24E-47CA-29F0-868D-7C91DBE2D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97930D-A20A-F7DC-5576-3F0145EB5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170" r="13390" b="158"/>
          <a:stretch/>
        </p:blipFill>
        <p:spPr>
          <a:xfrm>
            <a:off x="838200" y="1825625"/>
            <a:ext cx="622935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8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119</Words>
  <Application>Microsoft Office PowerPoint</Application>
  <PresentationFormat>寬螢幕</PresentationFormat>
  <Paragraphs>43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版本控管</vt:lpstr>
      <vt:lpstr>架構</vt:lpstr>
      <vt:lpstr>DangerModelTraning.py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婕綸 陳</dc:creator>
  <cp:lastModifiedBy>婕綸 陳</cp:lastModifiedBy>
  <cp:revision>1</cp:revision>
  <dcterms:created xsi:type="dcterms:W3CDTF">2022-06-02T07:02:54Z</dcterms:created>
  <dcterms:modified xsi:type="dcterms:W3CDTF">2022-06-02T14:24:20Z</dcterms:modified>
</cp:coreProperties>
</file>