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AFB3-4934-925D-D86A-45C39CB7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0B5EE4-33E1-5AEA-A338-D466280C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2308C-8FBC-474E-0E29-BE14FDB1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1CD1F-E221-B909-11BE-6E2356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375EA-E615-34A9-AA6B-71C36BA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E938-8A5D-D5E1-D3D6-0284DCE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2A7-0414-2784-6E81-B036098F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D6E9-8F85-461A-C27F-E1E7AA3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B0644-CF4B-9C36-B50B-3C7CC0D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6675B-88F4-EF6E-82E5-6DC4984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EB3A8-9E7C-FA4E-E086-D2FF2538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E5103B-ED5D-DB2C-7C1A-8D945B32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F4671-98BB-8782-D430-FD1445A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8F184-9940-6381-F2D7-9DD31448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77CA6-3D7B-6EE4-8F46-5DC1090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E6E2-CB16-BE6D-1C4E-9E4EB88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09A08-8BD2-3EFA-1DDF-4EBFC228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D16B0-9415-8D59-3B79-8940862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C0928-1EE2-4BC4-65E0-72E7F6E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13CDF-35C3-9021-764A-71AF5A6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730D5-20D4-0565-20C5-314B20F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0D31-156D-1943-A90E-B4E52C38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67FF9-87E3-8258-FF20-88A6973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E3A4C-F2CC-3D32-31EF-C96624C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7525E-622B-5DA7-C4F5-5FEDE99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917F2-79E5-D034-F0A9-86886A5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62F7A-B343-26E5-9C0C-213F7E52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F708F-6D14-0AAD-DF6D-D068C917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0E266-5D67-09F4-5AC2-4A7B03D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82FC9-8F37-0135-4E69-3BF394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5DA58-0B56-B5B5-40D0-04E120B6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D5E79-38BE-9A5F-5AE4-DCCC1837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E751C-9AB8-2815-1390-AC146B20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BA3F3B-BA68-9224-6F67-F752D8CF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7DE94-4B07-9DBD-95A6-D7187CA64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635E55-8C3E-9773-41EF-FEF4D07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5784C5-FC82-1177-2949-41146D2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E364F-B2B6-0DE5-73E0-8159E1C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9B6BD9-AA4A-DABE-B620-D5CD0B8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8849-FD53-55DD-3F9C-664EE66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6211FF-CB22-62FE-3B81-7A5C6C40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27B4AE-FB1F-7D9B-1087-B0CC7D1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929E6-0922-2670-90DD-B49EAA2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C6D5A-5463-18D3-6A9E-4FFF027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98BE9E-6195-1F1A-7838-676FEB3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81DE7-5A7F-72C3-1FB4-2705190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01743-0D32-259C-0E11-3AC8862F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826EE-1B4A-90F7-B6B9-57EBF15E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72E045-7493-3832-4A74-AE36DE45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42BCE9-2D7D-1F58-FB63-014CB7A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9CF8-2D94-3E52-331C-4D5B1C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89989-4587-AC3C-F80F-693E92F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D399-9DD9-0110-84A1-84982B2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1FB8C6-0061-7D69-A1B1-2CCE47AB9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9F521-B4C9-C1BC-700F-C5658EB1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B7391-6B4D-12E1-31AB-DC4793A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2E49B-C9CA-8D12-4872-ACF9AF9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36B1D-6445-7D9A-0484-52CB630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99956-848C-CCF8-10D6-DBAA9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0A707-986F-C627-8C1C-AEB7BD6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8E2F2-72A9-1730-AB16-E84F76F9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223-04AF-46FF-AE7B-4C70285CF68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D138A-AB50-196A-236B-65FFA152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2EBAC-7DC9-7EE2-9C5B-632FC269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reate-a-real-time-voice-translator-us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CFA4-E247-C622-AF45-105A24F2F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650838-DD5C-E33E-2E77-84A95C7E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500F2-3B6E-A29D-A7D9-29BFD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75C85-D055-E904-7B17-F64E4FD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9016014" cy="4891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虛擬環境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conda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create --name py37 python==3.7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-r environments.txt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pip install PyAudio-0.2.11-cp37-cp37m-win_amd64.whl 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https://www.lfd.uci.edu/~gohlke/pythonlibs/#pyaudio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6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70987-03C1-B6BA-0ED7-A42FCA0B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realtimeRecognizeGoogle.py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495A4-AC6F-63CF-1295-1BCEFDA9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https://www.geeksforgeeks.org/create-a-real-time-voice-translator-using-python/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講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離開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停止執行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需要有網路才能進行語音辨識</a:t>
            </a:r>
          </a:p>
        </p:txBody>
      </p:sp>
    </p:spTree>
    <p:extLst>
      <p:ext uri="{BB962C8B-B14F-4D97-AF65-F5344CB8AC3E}">
        <p14:creationId xmlns:p14="http://schemas.microsoft.com/office/powerpoint/2010/main" val="353008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71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PowerPoint 簡報</vt:lpstr>
      <vt:lpstr>版本控管</vt:lpstr>
      <vt:lpstr>realtimeRecognizeGoogle.py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12</cp:revision>
  <dcterms:created xsi:type="dcterms:W3CDTF">2022-06-15T09:23:28Z</dcterms:created>
  <dcterms:modified xsi:type="dcterms:W3CDTF">2022-06-17T15:44:29Z</dcterms:modified>
</cp:coreProperties>
</file>